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8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51867-216E-464A-B419-F8CCD4144F5B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543DE-20E5-4A1F-A586-346EFD27C65D}">
      <dgm:prSet phldrT="[Text]"/>
      <dgm:spPr/>
      <dgm:t>
        <a:bodyPr anchor="t" anchorCtr="0"/>
        <a:lstStyle/>
        <a:p>
          <a:pPr algn="l"/>
          <a:r>
            <a:rPr lang="en-US" dirty="0" smtClean="0"/>
            <a:t>Contribution management</a:t>
          </a:r>
        </a:p>
      </dgm:t>
    </dgm:pt>
    <dgm:pt modelId="{C380ABA5-FB3A-42AD-93E8-F9C741CCEDC9}" type="parTrans" cxnId="{D0FDC6E0-1FF1-4CCF-B1EE-9206C1186BC9}">
      <dgm:prSet/>
      <dgm:spPr/>
      <dgm:t>
        <a:bodyPr/>
        <a:lstStyle/>
        <a:p>
          <a:endParaRPr lang="en-US"/>
        </a:p>
      </dgm:t>
    </dgm:pt>
    <dgm:pt modelId="{41C638E2-29FB-48BF-BF39-78D0CFE325B8}" type="sibTrans" cxnId="{D0FDC6E0-1FF1-4CCF-B1EE-9206C1186BC9}">
      <dgm:prSet/>
      <dgm:spPr/>
      <dgm:t>
        <a:bodyPr/>
        <a:lstStyle/>
        <a:p>
          <a:endParaRPr lang="en-US"/>
        </a:p>
      </dgm:t>
    </dgm:pt>
    <dgm:pt modelId="{AB29AF44-B9A1-4765-B999-F8F87B2EB08D}">
      <dgm:prSet phldrT="[Text]" custT="1"/>
      <dgm:spPr/>
      <dgm:t>
        <a:bodyPr/>
        <a:lstStyle/>
        <a:p>
          <a:r>
            <a:rPr lang="en-US" sz="1400" dirty="0" smtClean="0"/>
            <a:t>Package : </a:t>
          </a:r>
          <a:r>
            <a:rPr lang="en-US" sz="1400" dirty="0" err="1" smtClean="0"/>
            <a:t>dll</a:t>
          </a:r>
          <a:r>
            <a:rPr lang="en-US" sz="1400" dirty="0" smtClean="0"/>
            <a:t>, resource</a:t>
          </a:r>
          <a:endParaRPr lang="en-US" sz="1400" dirty="0"/>
        </a:p>
      </dgm:t>
    </dgm:pt>
    <dgm:pt modelId="{B60998E7-B823-4EEA-A380-71BD68B2EC8C}" type="parTrans" cxnId="{850656A7-CA86-4C24-8541-2CC4B9087DF2}">
      <dgm:prSet/>
      <dgm:spPr/>
      <dgm:t>
        <a:bodyPr/>
        <a:lstStyle/>
        <a:p>
          <a:endParaRPr lang="en-US"/>
        </a:p>
      </dgm:t>
    </dgm:pt>
    <dgm:pt modelId="{E2BFC306-8E91-44A4-82C8-6FAA4AF80CE4}" type="sibTrans" cxnId="{850656A7-CA86-4C24-8541-2CC4B9087DF2}">
      <dgm:prSet/>
      <dgm:spPr/>
      <dgm:t>
        <a:bodyPr/>
        <a:lstStyle/>
        <a:p>
          <a:endParaRPr lang="en-US"/>
        </a:p>
      </dgm:t>
    </dgm:pt>
    <dgm:pt modelId="{6D0CC672-B134-4304-889E-2500F8D1634F}">
      <dgm:prSet phldrT="[Text]"/>
      <dgm:spPr/>
      <dgm:t>
        <a:bodyPr/>
        <a:lstStyle/>
        <a:p>
          <a:r>
            <a:rPr lang="en-US" dirty="0" smtClean="0"/>
            <a:t>Lifecycle Management</a:t>
          </a:r>
        </a:p>
        <a:p>
          <a:endParaRPr lang="en-US" dirty="0" smtClean="0"/>
        </a:p>
        <a:p>
          <a:endParaRPr lang="en-US" dirty="0"/>
        </a:p>
      </dgm:t>
    </dgm:pt>
    <dgm:pt modelId="{35BF159F-82C8-4C31-84BB-B98E72556C24}" type="parTrans" cxnId="{32E7BB31-7F69-4C5C-9431-CB477A8E283E}">
      <dgm:prSet/>
      <dgm:spPr/>
      <dgm:t>
        <a:bodyPr/>
        <a:lstStyle/>
        <a:p>
          <a:endParaRPr lang="en-US"/>
        </a:p>
      </dgm:t>
    </dgm:pt>
    <dgm:pt modelId="{FEB690BF-EBAB-4DAD-B34D-19D022FE8C90}" type="sibTrans" cxnId="{32E7BB31-7F69-4C5C-9431-CB477A8E283E}">
      <dgm:prSet/>
      <dgm:spPr/>
      <dgm:t>
        <a:bodyPr/>
        <a:lstStyle/>
        <a:p>
          <a:endParaRPr lang="en-US"/>
        </a:p>
      </dgm:t>
    </dgm:pt>
    <dgm:pt modelId="{54902B56-D116-4BEC-BF4D-758E5488C3BE}">
      <dgm:prSet phldrT="[Text]"/>
      <dgm:spPr/>
      <dgm:t>
        <a:bodyPr/>
        <a:lstStyle/>
        <a:p>
          <a:r>
            <a:rPr lang="en-US" dirty="0" smtClean="0"/>
            <a:t>Pluggable Communication Infrastructure</a:t>
          </a:r>
          <a:endParaRPr lang="en-US" dirty="0"/>
        </a:p>
      </dgm:t>
    </dgm:pt>
    <dgm:pt modelId="{1BD8FAE9-E260-41DD-9E7B-617671E5FDA7}" type="parTrans" cxnId="{1A380437-D45A-4B67-ADE1-D19E3CD65AE0}">
      <dgm:prSet/>
      <dgm:spPr/>
      <dgm:t>
        <a:bodyPr/>
        <a:lstStyle/>
        <a:p>
          <a:endParaRPr lang="en-US"/>
        </a:p>
      </dgm:t>
    </dgm:pt>
    <dgm:pt modelId="{A4B71562-FDF5-42FD-BCD6-4E019CF72B1A}" type="sibTrans" cxnId="{1A380437-D45A-4B67-ADE1-D19E3CD65AE0}">
      <dgm:prSet/>
      <dgm:spPr/>
      <dgm:t>
        <a:bodyPr/>
        <a:lstStyle/>
        <a:p>
          <a:endParaRPr lang="en-US"/>
        </a:p>
      </dgm:t>
    </dgm:pt>
    <dgm:pt modelId="{161C6DE5-0BCF-4CC4-AF5A-24D99BA0877B}">
      <dgm:prSet phldrT="[Text]" custT="1"/>
      <dgm:spPr/>
      <dgm:t>
        <a:bodyPr/>
        <a:lstStyle/>
        <a:p>
          <a:r>
            <a:rPr lang="en-US" sz="1200" dirty="0" smtClean="0"/>
            <a:t>Apache Thrift</a:t>
          </a:r>
          <a:endParaRPr lang="en-US" sz="1200" dirty="0"/>
        </a:p>
      </dgm:t>
    </dgm:pt>
    <dgm:pt modelId="{6A436F21-F6EA-40DA-8374-9C6D2419F9B9}" type="parTrans" cxnId="{0AE96A78-B7F0-4E6C-BF9A-B4EE8B3F36DF}">
      <dgm:prSet/>
      <dgm:spPr/>
      <dgm:t>
        <a:bodyPr/>
        <a:lstStyle/>
        <a:p>
          <a:endParaRPr lang="en-US"/>
        </a:p>
      </dgm:t>
    </dgm:pt>
    <dgm:pt modelId="{6F7F2F1D-D815-47FC-9017-548346AB9E31}" type="sibTrans" cxnId="{0AE96A78-B7F0-4E6C-BF9A-B4EE8B3F36DF}">
      <dgm:prSet/>
      <dgm:spPr/>
      <dgm:t>
        <a:bodyPr/>
        <a:lstStyle/>
        <a:p>
          <a:endParaRPr lang="en-US"/>
        </a:p>
      </dgm:t>
    </dgm:pt>
    <dgm:pt modelId="{8408F95D-85F0-4E21-848A-E7128808F515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Service Discovery &amp; Common services</a:t>
          </a:r>
        </a:p>
        <a:p>
          <a:endParaRPr lang="en-US" dirty="0"/>
        </a:p>
      </dgm:t>
    </dgm:pt>
    <dgm:pt modelId="{A55FF0D7-46F7-4181-BE60-A11AB8201ACA}" type="parTrans" cxnId="{2D801F1C-2909-4D4A-8826-FDB614DDB3EC}">
      <dgm:prSet/>
      <dgm:spPr/>
      <dgm:t>
        <a:bodyPr/>
        <a:lstStyle/>
        <a:p>
          <a:endParaRPr lang="en-US"/>
        </a:p>
      </dgm:t>
    </dgm:pt>
    <dgm:pt modelId="{9760EFE7-7C5D-4197-B27C-9AF0C88D0C94}" type="sibTrans" cxnId="{2D801F1C-2909-4D4A-8826-FDB614DDB3EC}">
      <dgm:prSet/>
      <dgm:spPr/>
      <dgm:t>
        <a:bodyPr/>
        <a:lstStyle/>
        <a:p>
          <a:endParaRPr lang="en-US"/>
        </a:p>
      </dgm:t>
    </dgm:pt>
    <dgm:pt modelId="{B8925095-5F23-44E2-AF0A-AC9274527BFF}">
      <dgm:prSet phldrT="[Text]" custT="1"/>
      <dgm:spPr/>
      <dgm:t>
        <a:bodyPr/>
        <a:lstStyle/>
        <a:p>
          <a:r>
            <a:rPr lang="en-US" sz="1400" dirty="0" smtClean="0"/>
            <a:t>Stop</a:t>
          </a:r>
          <a:endParaRPr lang="en-US" sz="1400" dirty="0"/>
        </a:p>
      </dgm:t>
    </dgm:pt>
    <dgm:pt modelId="{2BBF35E9-31D7-4614-810E-9F5E3068E38C}" type="parTrans" cxnId="{B16E0A6D-F96D-4439-958B-0EDD0D930164}">
      <dgm:prSet/>
      <dgm:spPr/>
      <dgm:t>
        <a:bodyPr/>
        <a:lstStyle/>
        <a:p>
          <a:endParaRPr lang="en-US"/>
        </a:p>
      </dgm:t>
    </dgm:pt>
    <dgm:pt modelId="{27223F9A-A544-4F0C-80A6-680A7E42710D}" type="sibTrans" cxnId="{B16E0A6D-F96D-4439-958B-0EDD0D930164}">
      <dgm:prSet/>
      <dgm:spPr/>
      <dgm:t>
        <a:bodyPr/>
        <a:lstStyle/>
        <a:p>
          <a:endParaRPr lang="en-US"/>
        </a:p>
      </dgm:t>
    </dgm:pt>
    <dgm:pt modelId="{DD3362CD-D564-473C-A0AD-7171657DCFC2}">
      <dgm:prSet phldrT="[Text]" custT="1"/>
      <dgm:spPr/>
      <dgm:t>
        <a:bodyPr/>
        <a:lstStyle/>
        <a:p>
          <a:r>
            <a:rPr lang="en-US" sz="1400" dirty="0" smtClean="0"/>
            <a:t>Start</a:t>
          </a:r>
          <a:endParaRPr lang="en-US" sz="1400" dirty="0"/>
        </a:p>
      </dgm:t>
    </dgm:pt>
    <dgm:pt modelId="{56B64008-EBBB-4365-A0EB-DD458B09C5D0}" type="parTrans" cxnId="{C9CAB93C-2FB2-4D11-821D-3DFE1E464A0B}">
      <dgm:prSet/>
      <dgm:spPr/>
      <dgm:t>
        <a:bodyPr/>
        <a:lstStyle/>
        <a:p>
          <a:endParaRPr lang="en-US"/>
        </a:p>
      </dgm:t>
    </dgm:pt>
    <dgm:pt modelId="{F6194517-8220-49AA-A22F-879100F5CCEE}" type="sibTrans" cxnId="{C9CAB93C-2FB2-4D11-821D-3DFE1E464A0B}">
      <dgm:prSet/>
      <dgm:spPr/>
      <dgm:t>
        <a:bodyPr/>
        <a:lstStyle/>
        <a:p>
          <a:endParaRPr lang="en-US"/>
        </a:p>
      </dgm:t>
    </dgm:pt>
    <dgm:pt modelId="{476AA6B8-8553-44FD-B076-084A9A5C2FEE}">
      <dgm:prSet phldrT="[Text]" custT="1"/>
      <dgm:spPr/>
      <dgm:t>
        <a:bodyPr/>
        <a:lstStyle/>
        <a:p>
          <a:r>
            <a:rPr lang="en-US" sz="1400" dirty="0" smtClean="0"/>
            <a:t>Update / upgrade</a:t>
          </a:r>
          <a:endParaRPr lang="en-US" sz="1400" dirty="0"/>
        </a:p>
      </dgm:t>
    </dgm:pt>
    <dgm:pt modelId="{AE80918F-B681-4E9D-BE7D-794B8490DCB1}" type="parTrans" cxnId="{03203642-5D98-43AB-97A5-1C791A19AEDD}">
      <dgm:prSet/>
      <dgm:spPr/>
      <dgm:t>
        <a:bodyPr/>
        <a:lstStyle/>
        <a:p>
          <a:endParaRPr lang="en-US"/>
        </a:p>
      </dgm:t>
    </dgm:pt>
    <dgm:pt modelId="{B061D962-2BA5-4164-8E76-C2A37DBE661D}" type="sibTrans" cxnId="{03203642-5D98-43AB-97A5-1C791A19AEDD}">
      <dgm:prSet/>
      <dgm:spPr/>
      <dgm:t>
        <a:bodyPr/>
        <a:lstStyle/>
        <a:p>
          <a:endParaRPr lang="en-US"/>
        </a:p>
      </dgm:t>
    </dgm:pt>
    <dgm:pt modelId="{C29C8DE7-B142-496C-8C16-7EA354FAE9A5}">
      <dgm:prSet phldrT="[Text]" custT="1"/>
      <dgm:spPr/>
      <dgm:t>
        <a:bodyPr/>
        <a:lstStyle/>
        <a:p>
          <a:r>
            <a:rPr lang="en-US" sz="1400" dirty="0" smtClean="0"/>
            <a:t>Install</a:t>
          </a:r>
          <a:endParaRPr lang="en-US" sz="1400" dirty="0"/>
        </a:p>
      </dgm:t>
    </dgm:pt>
    <dgm:pt modelId="{2549D123-4F86-497F-9ED2-A1A56D56CFC0}" type="parTrans" cxnId="{6D75818E-9F08-486D-BBF4-8072169F8188}">
      <dgm:prSet/>
      <dgm:spPr/>
      <dgm:t>
        <a:bodyPr/>
        <a:lstStyle/>
        <a:p>
          <a:endParaRPr lang="en-US"/>
        </a:p>
      </dgm:t>
    </dgm:pt>
    <dgm:pt modelId="{50CFE311-A050-4FAD-99DF-09D0DD125A47}" type="sibTrans" cxnId="{6D75818E-9F08-486D-BBF4-8072169F8188}">
      <dgm:prSet/>
      <dgm:spPr/>
      <dgm:t>
        <a:bodyPr/>
        <a:lstStyle/>
        <a:p>
          <a:endParaRPr lang="en-US"/>
        </a:p>
      </dgm:t>
    </dgm:pt>
    <dgm:pt modelId="{DFBB3BE0-86AF-41BD-8D25-C33FDAA99CE5}">
      <dgm:prSet phldrT="[Text]" custT="1"/>
      <dgm:spPr/>
      <dgm:t>
        <a:bodyPr/>
        <a:lstStyle/>
        <a:p>
          <a:r>
            <a:rPr lang="en-US" sz="1200" dirty="0" smtClean="0"/>
            <a:t>Configurable Component scope (Stateless, composite)</a:t>
          </a:r>
          <a:endParaRPr lang="en-US" sz="1200" dirty="0"/>
        </a:p>
      </dgm:t>
    </dgm:pt>
    <dgm:pt modelId="{9B855B02-1660-45BD-82DD-59725E8BF8A7}" type="parTrans" cxnId="{8C0012B5-BDCD-4C72-8CC9-89CFEB1A7752}">
      <dgm:prSet/>
      <dgm:spPr/>
      <dgm:t>
        <a:bodyPr/>
        <a:lstStyle/>
        <a:p>
          <a:endParaRPr lang="en-US"/>
        </a:p>
      </dgm:t>
    </dgm:pt>
    <dgm:pt modelId="{7D5E4B49-1731-4C47-9783-228452403195}" type="sibTrans" cxnId="{8C0012B5-BDCD-4C72-8CC9-89CFEB1A7752}">
      <dgm:prSet/>
      <dgm:spPr/>
      <dgm:t>
        <a:bodyPr/>
        <a:lstStyle/>
        <a:p>
          <a:endParaRPr lang="en-US"/>
        </a:p>
      </dgm:t>
    </dgm:pt>
    <dgm:pt modelId="{4B63D359-5856-4F07-9EF5-E4AF59FD9D23}">
      <dgm:prSet phldrT="[Text]" custT="1"/>
      <dgm:spPr/>
      <dgm:t>
        <a:bodyPr/>
        <a:lstStyle/>
        <a:p>
          <a:r>
            <a:rPr lang="en-US" sz="1200" dirty="0" smtClean="0"/>
            <a:t>Callback method (On Init, On destroy, Heartbeat)</a:t>
          </a:r>
          <a:endParaRPr lang="en-US" sz="1200" dirty="0"/>
        </a:p>
      </dgm:t>
    </dgm:pt>
    <dgm:pt modelId="{FBD7D0B5-1D53-4166-9CA9-EB8B0B863D95}" type="parTrans" cxnId="{7221DF95-0DB2-48A2-A4BF-EB17930223F8}">
      <dgm:prSet/>
      <dgm:spPr/>
      <dgm:t>
        <a:bodyPr/>
        <a:lstStyle/>
        <a:p>
          <a:endParaRPr lang="en-US"/>
        </a:p>
      </dgm:t>
    </dgm:pt>
    <dgm:pt modelId="{AF133862-DC1C-408E-8858-65F797495828}" type="sibTrans" cxnId="{7221DF95-0DB2-48A2-A4BF-EB17930223F8}">
      <dgm:prSet/>
      <dgm:spPr/>
      <dgm:t>
        <a:bodyPr/>
        <a:lstStyle/>
        <a:p>
          <a:endParaRPr lang="en-US"/>
        </a:p>
      </dgm:t>
    </dgm:pt>
    <dgm:pt modelId="{7CCFDB6F-6C39-4C38-8A4A-A3625883E039}">
      <dgm:prSet phldrT="[Text]" custT="1"/>
      <dgm:spPr/>
      <dgm:t>
        <a:bodyPr/>
        <a:lstStyle/>
        <a:p>
          <a:r>
            <a:rPr lang="en-US" sz="1200" dirty="0" smtClean="0"/>
            <a:t>Component Dependency Injection</a:t>
          </a:r>
          <a:endParaRPr lang="en-US" sz="1200" dirty="0"/>
        </a:p>
      </dgm:t>
    </dgm:pt>
    <dgm:pt modelId="{0AD50FFF-C684-4499-8594-A5AB15E33A3C}" type="sibTrans" cxnId="{8702D31B-D8B9-45B1-9FA5-715D1232DBB7}">
      <dgm:prSet/>
      <dgm:spPr/>
      <dgm:t>
        <a:bodyPr/>
        <a:lstStyle/>
        <a:p>
          <a:endParaRPr lang="en-US"/>
        </a:p>
      </dgm:t>
    </dgm:pt>
    <dgm:pt modelId="{99EB3CA1-E7C2-462A-B1AD-D5FFAE8631AD}" type="parTrans" cxnId="{8702D31B-D8B9-45B1-9FA5-715D1232DBB7}">
      <dgm:prSet/>
      <dgm:spPr/>
      <dgm:t>
        <a:bodyPr/>
        <a:lstStyle/>
        <a:p>
          <a:endParaRPr lang="en-US"/>
        </a:p>
      </dgm:t>
    </dgm:pt>
    <dgm:pt modelId="{33537F7F-2C2E-4E2D-9089-54111C457F8A}">
      <dgm:prSet phldrT="[Text]" custT="1"/>
      <dgm:spPr/>
      <dgm:t>
        <a:bodyPr/>
        <a:lstStyle/>
        <a:p>
          <a:r>
            <a:rPr lang="en-US" sz="1100" dirty="0" smtClean="0"/>
            <a:t>Preferences /Logging </a:t>
          </a:r>
          <a:endParaRPr lang="en-US" sz="1100" dirty="0"/>
        </a:p>
      </dgm:t>
    </dgm:pt>
    <dgm:pt modelId="{08BCE87C-AC21-4D7C-BFD5-49D19EFE9C55}" type="sibTrans" cxnId="{C270EB3C-9FBF-4DDE-B0C4-E81D95A19269}">
      <dgm:prSet/>
      <dgm:spPr/>
      <dgm:t>
        <a:bodyPr/>
        <a:lstStyle/>
        <a:p>
          <a:endParaRPr lang="en-US"/>
        </a:p>
      </dgm:t>
    </dgm:pt>
    <dgm:pt modelId="{99900D15-8970-43DA-90C4-441A4C5B2C41}" type="parTrans" cxnId="{C270EB3C-9FBF-4DDE-B0C4-E81D95A19269}">
      <dgm:prSet/>
      <dgm:spPr/>
      <dgm:t>
        <a:bodyPr/>
        <a:lstStyle/>
        <a:p>
          <a:endParaRPr lang="en-US"/>
        </a:p>
      </dgm:t>
    </dgm:pt>
    <dgm:pt modelId="{FB844E66-C062-4C3B-99F1-381419173F84}">
      <dgm:prSet phldrT="[Text]" custT="1"/>
      <dgm:spPr/>
      <dgm:t>
        <a:bodyPr/>
        <a:lstStyle/>
        <a:p>
          <a:r>
            <a:rPr lang="en-US" sz="1100" dirty="0" smtClean="0"/>
            <a:t>Lazy and eager discovery</a:t>
          </a:r>
          <a:endParaRPr lang="en-US" sz="1100" dirty="0"/>
        </a:p>
      </dgm:t>
    </dgm:pt>
    <dgm:pt modelId="{2E45C0ED-6985-42F6-ADD4-74BBCAD09E8B}" type="sibTrans" cxnId="{F198BC1D-EE8D-43CD-BF6A-E1A1182F7C4C}">
      <dgm:prSet/>
      <dgm:spPr/>
      <dgm:t>
        <a:bodyPr/>
        <a:lstStyle/>
        <a:p>
          <a:endParaRPr lang="en-US"/>
        </a:p>
      </dgm:t>
    </dgm:pt>
    <dgm:pt modelId="{66BA67F9-3F0B-40CF-B607-F5C4657C63CD}" type="parTrans" cxnId="{F198BC1D-EE8D-43CD-BF6A-E1A1182F7C4C}">
      <dgm:prSet/>
      <dgm:spPr/>
      <dgm:t>
        <a:bodyPr/>
        <a:lstStyle/>
        <a:p>
          <a:endParaRPr lang="en-US"/>
        </a:p>
      </dgm:t>
    </dgm:pt>
    <dgm:pt modelId="{8D077D4F-1D0C-4174-90A5-037BC0E6A25B}">
      <dgm:prSet phldrT="[Text]" custT="1"/>
      <dgm:spPr/>
      <dgm:t>
        <a:bodyPr/>
        <a:lstStyle/>
        <a:p>
          <a:r>
            <a:rPr lang="en-US" sz="1100" dirty="0" smtClean="0"/>
            <a:t>Distributed service discovery</a:t>
          </a:r>
          <a:endParaRPr lang="en-US" sz="1100" dirty="0"/>
        </a:p>
      </dgm:t>
    </dgm:pt>
    <dgm:pt modelId="{3555DB38-C39D-447A-BCAC-67512BE1F78A}" type="sibTrans" cxnId="{CE0489DF-A78A-42DC-AB18-31CC502C3866}">
      <dgm:prSet/>
      <dgm:spPr/>
      <dgm:t>
        <a:bodyPr/>
        <a:lstStyle/>
        <a:p>
          <a:endParaRPr lang="en-US"/>
        </a:p>
      </dgm:t>
    </dgm:pt>
    <dgm:pt modelId="{A2D51D9F-36CC-4975-814C-5E664CC3ABBB}" type="parTrans" cxnId="{CE0489DF-A78A-42DC-AB18-31CC502C3866}">
      <dgm:prSet/>
      <dgm:spPr/>
      <dgm:t>
        <a:bodyPr/>
        <a:lstStyle/>
        <a:p>
          <a:endParaRPr lang="en-US"/>
        </a:p>
      </dgm:t>
    </dgm:pt>
    <dgm:pt modelId="{F914295A-15B6-4F20-94BC-2F5AF76E2FE0}">
      <dgm:prSet custT="1"/>
      <dgm:spPr/>
      <dgm:t>
        <a:bodyPr/>
        <a:lstStyle/>
        <a:p>
          <a:r>
            <a:rPr lang="en-US" sz="1100" dirty="0" smtClean="0"/>
            <a:t>Authentication / Authorization</a:t>
          </a:r>
          <a:endParaRPr lang="en-US" sz="1100" dirty="0"/>
        </a:p>
      </dgm:t>
    </dgm:pt>
    <dgm:pt modelId="{6639ECBF-8BE9-4B94-A788-429DFF7E8E2E}" type="sibTrans" cxnId="{E289D46E-E25E-4BF6-9AC1-8D4BF5B6EE45}">
      <dgm:prSet/>
      <dgm:spPr/>
      <dgm:t>
        <a:bodyPr/>
        <a:lstStyle/>
        <a:p>
          <a:endParaRPr lang="en-US"/>
        </a:p>
      </dgm:t>
    </dgm:pt>
    <dgm:pt modelId="{9812FD18-93DC-4CEB-8253-1E9D5BFCC2AD}" type="parTrans" cxnId="{E289D46E-E25E-4BF6-9AC1-8D4BF5B6EE45}">
      <dgm:prSet/>
      <dgm:spPr/>
      <dgm:t>
        <a:bodyPr/>
        <a:lstStyle/>
        <a:p>
          <a:endParaRPr lang="en-US"/>
        </a:p>
      </dgm:t>
    </dgm:pt>
    <dgm:pt modelId="{FD4842FF-73FF-4950-B804-57F23FF796CB}">
      <dgm:prSet phldrT="[Text]" custT="1"/>
      <dgm:spPr/>
      <dgm:t>
        <a:bodyPr/>
        <a:lstStyle/>
        <a:p>
          <a:endParaRPr lang="en-US" sz="1200" dirty="0"/>
        </a:p>
      </dgm:t>
    </dgm:pt>
    <dgm:pt modelId="{39B1C2C6-0C32-4B5D-BC8C-AB73DB710A35}" type="parTrans" cxnId="{1DF137EA-AB71-44BB-9F99-695445FC9662}">
      <dgm:prSet/>
      <dgm:spPr/>
      <dgm:t>
        <a:bodyPr/>
        <a:lstStyle/>
        <a:p>
          <a:endParaRPr lang="en-US"/>
        </a:p>
      </dgm:t>
    </dgm:pt>
    <dgm:pt modelId="{6F685FDF-5724-4395-B329-E625A5DA8798}" type="sibTrans" cxnId="{1DF137EA-AB71-44BB-9F99-695445FC9662}">
      <dgm:prSet/>
      <dgm:spPr/>
      <dgm:t>
        <a:bodyPr/>
        <a:lstStyle/>
        <a:p>
          <a:endParaRPr lang="en-US"/>
        </a:p>
      </dgm:t>
    </dgm:pt>
    <dgm:pt modelId="{907AC313-DBBF-4FD1-9A2F-CF8604BD7617}">
      <dgm:prSet phldrT="[Text]" custT="1"/>
      <dgm:spPr/>
      <dgm:t>
        <a:bodyPr/>
        <a:lstStyle/>
        <a:p>
          <a:r>
            <a:rPr lang="en-US" sz="1200" dirty="0" err="1" smtClean="0"/>
            <a:t>Trentino</a:t>
          </a:r>
          <a:r>
            <a:rPr lang="en-US" sz="1200" dirty="0" smtClean="0"/>
            <a:t> Communication Engine</a:t>
          </a:r>
          <a:endParaRPr lang="en-US" sz="1200" dirty="0"/>
        </a:p>
      </dgm:t>
    </dgm:pt>
    <dgm:pt modelId="{68C83008-7BEF-4F3F-A69E-1C66062BF61D}" type="parTrans" cxnId="{4AD9C14D-CE2E-4334-9F86-25A3032AB6B4}">
      <dgm:prSet/>
      <dgm:spPr/>
      <dgm:t>
        <a:bodyPr/>
        <a:lstStyle/>
        <a:p>
          <a:endParaRPr lang="en-US"/>
        </a:p>
      </dgm:t>
    </dgm:pt>
    <dgm:pt modelId="{1A35A36D-9E32-4FB2-B9DA-CE9490329732}" type="sibTrans" cxnId="{4AD9C14D-CE2E-4334-9F86-25A3032AB6B4}">
      <dgm:prSet/>
      <dgm:spPr/>
      <dgm:t>
        <a:bodyPr/>
        <a:lstStyle/>
        <a:p>
          <a:endParaRPr lang="en-US"/>
        </a:p>
      </dgm:t>
    </dgm:pt>
    <dgm:pt modelId="{F5FC74F6-B1AC-4A92-9B60-01EB7D32B5C4}">
      <dgm:prSet phldrT="[Text]" custT="1"/>
      <dgm:spPr/>
      <dgm:t>
        <a:bodyPr/>
        <a:lstStyle/>
        <a:p>
          <a:r>
            <a:rPr lang="en-US" sz="1200" dirty="0" smtClean="0"/>
            <a:t>IPC with shared Memory</a:t>
          </a:r>
          <a:endParaRPr lang="en-US" sz="1200" dirty="0"/>
        </a:p>
      </dgm:t>
    </dgm:pt>
    <dgm:pt modelId="{4C56928D-6542-4E81-8377-9450152679A5}" type="parTrans" cxnId="{B2F10B8A-4E60-40C8-AB17-8F32224EAFFD}">
      <dgm:prSet/>
      <dgm:spPr/>
      <dgm:t>
        <a:bodyPr/>
        <a:lstStyle/>
        <a:p>
          <a:endParaRPr lang="en-US"/>
        </a:p>
      </dgm:t>
    </dgm:pt>
    <dgm:pt modelId="{BF800240-4E31-42F0-BFF9-140B5EE4B388}" type="sibTrans" cxnId="{B2F10B8A-4E60-40C8-AB17-8F32224EAFFD}">
      <dgm:prSet/>
      <dgm:spPr/>
      <dgm:t>
        <a:bodyPr/>
        <a:lstStyle/>
        <a:p>
          <a:endParaRPr lang="en-US"/>
        </a:p>
      </dgm:t>
    </dgm:pt>
    <dgm:pt modelId="{8769188C-252A-4C4C-BF15-46BA0CFA037B}">
      <dgm:prSet phldrT="[Text]" custT="1"/>
      <dgm:spPr/>
      <dgm:t>
        <a:bodyPr/>
        <a:lstStyle/>
        <a:p>
          <a:r>
            <a:rPr lang="en-US" sz="1200" dirty="0" err="1" smtClean="0"/>
            <a:t>Bacnet</a:t>
          </a:r>
          <a:r>
            <a:rPr lang="en-US" sz="1200" dirty="0" smtClean="0"/>
            <a:t>, KNX , …</a:t>
          </a:r>
          <a:endParaRPr lang="en-US" sz="1200" dirty="0"/>
        </a:p>
      </dgm:t>
    </dgm:pt>
    <dgm:pt modelId="{4C9E3E28-36DD-4E9A-922A-B89723BE1E1D}" type="parTrans" cxnId="{597C03A2-FAE5-43B4-BE63-21590C79875C}">
      <dgm:prSet/>
      <dgm:spPr/>
      <dgm:t>
        <a:bodyPr/>
        <a:lstStyle/>
        <a:p>
          <a:endParaRPr lang="en-US"/>
        </a:p>
      </dgm:t>
    </dgm:pt>
    <dgm:pt modelId="{5C6C7F90-B0ED-42A5-8172-168CFDA2FD54}" type="sibTrans" cxnId="{597C03A2-FAE5-43B4-BE63-21590C79875C}">
      <dgm:prSet/>
      <dgm:spPr/>
      <dgm:t>
        <a:bodyPr/>
        <a:lstStyle/>
        <a:p>
          <a:endParaRPr lang="en-US"/>
        </a:p>
      </dgm:t>
    </dgm:pt>
    <dgm:pt modelId="{2DA78128-21F3-4EDC-8042-2EC1D330134E}" type="pres">
      <dgm:prSet presAssocID="{3E351867-216E-464A-B419-F8CCD4144F5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356ACD-5822-48BD-BC5E-2C9068494AAF}" type="pres">
      <dgm:prSet presAssocID="{3E351867-216E-464A-B419-F8CCD4144F5B}" presName="children" presStyleCnt="0"/>
      <dgm:spPr/>
    </dgm:pt>
    <dgm:pt modelId="{84D99722-04A9-4AAE-97A1-77FAE3B6F454}" type="pres">
      <dgm:prSet presAssocID="{3E351867-216E-464A-B419-F8CCD4144F5B}" presName="child1group" presStyleCnt="0"/>
      <dgm:spPr/>
    </dgm:pt>
    <dgm:pt modelId="{6885832B-6C6E-4489-B9A6-849EE0DA2573}" type="pres">
      <dgm:prSet presAssocID="{3E351867-216E-464A-B419-F8CCD4144F5B}" presName="child1" presStyleLbl="bgAcc1" presStyleIdx="0" presStyleCnt="4" custScaleX="116608"/>
      <dgm:spPr/>
      <dgm:t>
        <a:bodyPr/>
        <a:lstStyle/>
        <a:p>
          <a:endParaRPr lang="en-US"/>
        </a:p>
      </dgm:t>
    </dgm:pt>
    <dgm:pt modelId="{5CA73501-7A3D-47BC-9943-8CED59172D15}" type="pres">
      <dgm:prSet presAssocID="{3E351867-216E-464A-B419-F8CCD4144F5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60ED3-B0BC-4717-852F-395D7C0DFA09}" type="pres">
      <dgm:prSet presAssocID="{3E351867-216E-464A-B419-F8CCD4144F5B}" presName="child2group" presStyleCnt="0"/>
      <dgm:spPr/>
    </dgm:pt>
    <dgm:pt modelId="{26E7334D-DC63-42F3-87BD-B2AF6B0634F8}" type="pres">
      <dgm:prSet presAssocID="{3E351867-216E-464A-B419-F8CCD4144F5B}" presName="child2" presStyleLbl="bgAcc1" presStyleIdx="1" presStyleCnt="4" custScaleX="144171" custLinFactNeighborX="27885"/>
      <dgm:spPr/>
      <dgm:t>
        <a:bodyPr/>
        <a:lstStyle/>
        <a:p>
          <a:endParaRPr lang="en-US"/>
        </a:p>
      </dgm:t>
    </dgm:pt>
    <dgm:pt modelId="{FB14AA2D-3A37-45B0-855C-F3EDA095E289}" type="pres">
      <dgm:prSet presAssocID="{3E351867-216E-464A-B419-F8CCD4144F5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9CB38-2677-4475-BB13-2B15254B5468}" type="pres">
      <dgm:prSet presAssocID="{3E351867-216E-464A-B419-F8CCD4144F5B}" presName="child3group" presStyleCnt="0"/>
      <dgm:spPr/>
    </dgm:pt>
    <dgm:pt modelId="{5FCBDFD1-638F-48E8-8018-C9F87B112D20}" type="pres">
      <dgm:prSet presAssocID="{3E351867-216E-464A-B419-F8CCD4144F5B}" presName="child3" presStyleLbl="bgAcc1" presStyleIdx="2" presStyleCnt="4" custScaleX="122287" custLinFactNeighborX="27320" custLinFactNeighborY="-7630"/>
      <dgm:spPr/>
      <dgm:t>
        <a:bodyPr/>
        <a:lstStyle/>
        <a:p>
          <a:endParaRPr lang="en-US"/>
        </a:p>
      </dgm:t>
    </dgm:pt>
    <dgm:pt modelId="{52EB2ABD-BDC0-46F9-B929-2FC76D67881B}" type="pres">
      <dgm:prSet presAssocID="{3E351867-216E-464A-B419-F8CCD4144F5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A4AC1-CA54-42E6-A576-C2B11F8E408D}" type="pres">
      <dgm:prSet presAssocID="{3E351867-216E-464A-B419-F8CCD4144F5B}" presName="child4group" presStyleCnt="0"/>
      <dgm:spPr/>
    </dgm:pt>
    <dgm:pt modelId="{D166E8E2-7B4C-4E95-92F4-C2E410662777}" type="pres">
      <dgm:prSet presAssocID="{3E351867-216E-464A-B419-F8CCD4144F5B}" presName="child4" presStyleLbl="bgAcc1" presStyleIdx="3" presStyleCnt="4"/>
      <dgm:spPr/>
      <dgm:t>
        <a:bodyPr/>
        <a:lstStyle/>
        <a:p>
          <a:endParaRPr lang="en-US"/>
        </a:p>
      </dgm:t>
    </dgm:pt>
    <dgm:pt modelId="{30C1A76E-9715-415B-8C90-FE554FE0D35B}" type="pres">
      <dgm:prSet presAssocID="{3E351867-216E-464A-B419-F8CCD4144F5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11169-6FAF-4D42-92B1-3B0A2074BEF0}" type="pres">
      <dgm:prSet presAssocID="{3E351867-216E-464A-B419-F8CCD4144F5B}" presName="childPlaceholder" presStyleCnt="0"/>
      <dgm:spPr/>
    </dgm:pt>
    <dgm:pt modelId="{6B610D0D-0294-4100-87BD-54C133A7F4B2}" type="pres">
      <dgm:prSet presAssocID="{3E351867-216E-464A-B419-F8CCD4144F5B}" presName="circle" presStyleCnt="0"/>
      <dgm:spPr/>
    </dgm:pt>
    <dgm:pt modelId="{D6F981C1-4E7B-4017-A926-98D98C241897}" type="pres">
      <dgm:prSet presAssocID="{3E351867-216E-464A-B419-F8CCD4144F5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FEB91-AA31-45A6-88CF-9308082D46AF}" type="pres">
      <dgm:prSet presAssocID="{3E351867-216E-464A-B419-F8CCD4144F5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3FD78-B3AB-45CF-AE75-93243CACF2EB}" type="pres">
      <dgm:prSet presAssocID="{3E351867-216E-464A-B419-F8CCD4144F5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8C723-495C-41FA-87B8-C5203E28E930}" type="pres">
      <dgm:prSet presAssocID="{3E351867-216E-464A-B419-F8CCD4144F5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BAD35-CB01-4DFD-A752-120548D851A8}" type="pres">
      <dgm:prSet presAssocID="{3E351867-216E-464A-B419-F8CCD4144F5B}" presName="quadrantPlaceholder" presStyleCnt="0"/>
      <dgm:spPr/>
    </dgm:pt>
    <dgm:pt modelId="{1A0CE849-D2A0-47EF-A074-F9E490B73665}" type="pres">
      <dgm:prSet presAssocID="{3E351867-216E-464A-B419-F8CCD4144F5B}" presName="center1" presStyleLbl="fgShp" presStyleIdx="0" presStyleCnt="2"/>
      <dgm:spPr/>
    </dgm:pt>
    <dgm:pt modelId="{B8E8D1A6-C432-4460-B607-82E679E3177B}" type="pres">
      <dgm:prSet presAssocID="{3E351867-216E-464A-B419-F8CCD4144F5B}" presName="center2" presStyleLbl="fgShp" presStyleIdx="1" presStyleCnt="2"/>
      <dgm:spPr/>
    </dgm:pt>
  </dgm:ptLst>
  <dgm:cxnLst>
    <dgm:cxn modelId="{4B80F3BE-CE29-47BC-8CC0-DCCDB78DB4BF}" type="presOf" srcId="{33537F7F-2C2E-4E2D-9089-54111C457F8A}" destId="{D166E8E2-7B4C-4E95-92F4-C2E410662777}" srcOrd="0" destOrd="2" presId="urn:microsoft.com/office/officeart/2005/8/layout/cycle4"/>
    <dgm:cxn modelId="{D68743F2-AC6F-48A1-AF90-DA61D3C5C5F9}" type="presOf" srcId="{7CCFDB6F-6C39-4C38-8A4A-A3625883E039}" destId="{FB14AA2D-3A37-45B0-855C-F3EDA095E289}" srcOrd="1" destOrd="0" presId="urn:microsoft.com/office/officeart/2005/8/layout/cycle4"/>
    <dgm:cxn modelId="{8702D31B-D8B9-45B1-9FA5-715D1232DBB7}" srcId="{6D0CC672-B134-4304-889E-2500F8D1634F}" destId="{7CCFDB6F-6C39-4C38-8A4A-A3625883E039}" srcOrd="0" destOrd="0" parTransId="{99EB3CA1-E7C2-462A-B1AD-D5FFAE8631AD}" sibTransId="{0AD50FFF-C684-4499-8594-A5AB15E33A3C}"/>
    <dgm:cxn modelId="{39867A24-4442-4596-8941-105EF78E7E40}" type="presOf" srcId="{7CCFDB6F-6C39-4C38-8A4A-A3625883E039}" destId="{26E7334D-DC63-42F3-87BD-B2AF6B0634F8}" srcOrd="0" destOrd="0" presId="urn:microsoft.com/office/officeart/2005/8/layout/cycle4"/>
    <dgm:cxn modelId="{0240854D-B693-460B-8EE1-11638BEC4CC8}" type="presOf" srcId="{DFBB3BE0-86AF-41BD-8D25-C33FDAA99CE5}" destId="{FB14AA2D-3A37-45B0-855C-F3EDA095E289}" srcOrd="1" destOrd="2" presId="urn:microsoft.com/office/officeart/2005/8/layout/cycle4"/>
    <dgm:cxn modelId="{412E1D7A-809C-4C52-9462-E0588C5E816D}" type="presOf" srcId="{907AC313-DBBF-4FD1-9A2F-CF8604BD7617}" destId="{52EB2ABD-BDC0-46F9-B929-2FC76D67881B}" srcOrd="1" destOrd="0" presId="urn:microsoft.com/office/officeart/2005/8/layout/cycle4"/>
    <dgm:cxn modelId="{3C4ED651-AE4D-4092-8E8A-D37D02BDEE78}" type="presOf" srcId="{DFBB3BE0-86AF-41BD-8D25-C33FDAA99CE5}" destId="{26E7334D-DC63-42F3-87BD-B2AF6B0634F8}" srcOrd="0" destOrd="2" presId="urn:microsoft.com/office/officeart/2005/8/layout/cycle4"/>
    <dgm:cxn modelId="{F79DC8C6-EB61-42CA-873A-80F46E04A977}" type="presOf" srcId="{8408F95D-85F0-4E21-848A-E7128808F515}" destId="{3778C723-495C-41FA-87B8-C5203E28E930}" srcOrd="0" destOrd="0" presId="urn:microsoft.com/office/officeart/2005/8/layout/cycle4"/>
    <dgm:cxn modelId="{1A380437-D45A-4B67-ADE1-D19E3CD65AE0}" srcId="{3E351867-216E-464A-B419-F8CCD4144F5B}" destId="{54902B56-D116-4BEC-BF4D-758E5488C3BE}" srcOrd="2" destOrd="0" parTransId="{1BD8FAE9-E260-41DD-9E7B-617671E5FDA7}" sibTransId="{A4B71562-FDF5-42FD-BCD6-4E019CF72B1A}"/>
    <dgm:cxn modelId="{B8A98543-77B2-4DDD-BAA9-AEBBE9393CA8}" type="presOf" srcId="{8769188C-252A-4C4C-BF15-46BA0CFA037B}" destId="{5FCBDFD1-638F-48E8-8018-C9F87B112D20}" srcOrd="0" destOrd="3" presId="urn:microsoft.com/office/officeart/2005/8/layout/cycle4"/>
    <dgm:cxn modelId="{850656A7-CA86-4C24-8541-2CC4B9087DF2}" srcId="{B9D543DE-20E5-4A1F-A586-346EFD27C65D}" destId="{AB29AF44-B9A1-4765-B999-F8F87B2EB08D}" srcOrd="0" destOrd="0" parTransId="{B60998E7-B823-4EEA-A380-71BD68B2EC8C}" sibTransId="{E2BFC306-8E91-44A4-82C8-6FAA4AF80CE4}"/>
    <dgm:cxn modelId="{F48042BB-BCA9-48C9-8C1B-7D7696961A72}" type="presOf" srcId="{161C6DE5-0BCF-4CC4-AF5A-24D99BA0877B}" destId="{52EB2ABD-BDC0-46F9-B929-2FC76D67881B}" srcOrd="1" destOrd="1" presId="urn:microsoft.com/office/officeart/2005/8/layout/cycle4"/>
    <dgm:cxn modelId="{2D801F1C-2909-4D4A-8826-FDB614DDB3EC}" srcId="{3E351867-216E-464A-B419-F8CCD4144F5B}" destId="{8408F95D-85F0-4E21-848A-E7128808F515}" srcOrd="3" destOrd="0" parTransId="{A55FF0D7-46F7-4181-BE60-A11AB8201ACA}" sibTransId="{9760EFE7-7C5D-4197-B27C-9AF0C88D0C94}"/>
    <dgm:cxn modelId="{B2F10B8A-4E60-40C8-AB17-8F32224EAFFD}" srcId="{54902B56-D116-4BEC-BF4D-758E5488C3BE}" destId="{F5FC74F6-B1AC-4A92-9B60-01EB7D32B5C4}" srcOrd="2" destOrd="0" parTransId="{4C56928D-6542-4E81-8377-9450152679A5}" sibTransId="{BF800240-4E31-42F0-BFF9-140B5EE4B388}"/>
    <dgm:cxn modelId="{03EFBD0A-D2F2-4659-8779-62E06081595B}" type="presOf" srcId="{476AA6B8-8553-44FD-B076-084A9A5C2FEE}" destId="{5CA73501-7A3D-47BC-9943-8CED59172D15}" srcOrd="1" destOrd="4" presId="urn:microsoft.com/office/officeart/2005/8/layout/cycle4"/>
    <dgm:cxn modelId="{5B481BFC-6825-4183-B23B-823D915E62F3}" type="presOf" srcId="{161C6DE5-0BCF-4CC4-AF5A-24D99BA0877B}" destId="{5FCBDFD1-638F-48E8-8018-C9F87B112D20}" srcOrd="0" destOrd="1" presId="urn:microsoft.com/office/officeart/2005/8/layout/cycle4"/>
    <dgm:cxn modelId="{CE0489DF-A78A-42DC-AB18-31CC502C3866}" srcId="{8408F95D-85F0-4E21-848A-E7128808F515}" destId="{8D077D4F-1D0C-4174-90A5-037BC0E6A25B}" srcOrd="0" destOrd="0" parTransId="{A2D51D9F-36CC-4975-814C-5E664CC3ABBB}" sibTransId="{3555DB38-C39D-447A-BCAC-67512BE1F78A}"/>
    <dgm:cxn modelId="{C270EB3C-9FBF-4DDE-B0C4-E81D95A19269}" srcId="{8408F95D-85F0-4E21-848A-E7128808F515}" destId="{33537F7F-2C2E-4E2D-9089-54111C457F8A}" srcOrd="2" destOrd="0" parTransId="{99900D15-8970-43DA-90C4-441A4C5B2C41}" sibTransId="{08BCE87C-AC21-4D7C-BFD5-49D19EFE9C55}"/>
    <dgm:cxn modelId="{03203642-5D98-43AB-97A5-1C791A19AEDD}" srcId="{B9D543DE-20E5-4A1F-A586-346EFD27C65D}" destId="{476AA6B8-8553-44FD-B076-084A9A5C2FEE}" srcOrd="4" destOrd="0" parTransId="{AE80918F-B681-4E9D-BE7D-794B8490DCB1}" sibTransId="{B061D962-2BA5-4164-8E76-C2A37DBE661D}"/>
    <dgm:cxn modelId="{5201F2B4-7916-4FD2-B824-E6BFE6035980}" type="presOf" srcId="{DD3362CD-D564-473C-A0AD-7171657DCFC2}" destId="{6885832B-6C6E-4489-B9A6-849EE0DA2573}" srcOrd="0" destOrd="2" presId="urn:microsoft.com/office/officeart/2005/8/layout/cycle4"/>
    <dgm:cxn modelId="{F639C74F-ED0E-4ECF-A4F6-F7C4410CFB0C}" type="presOf" srcId="{476AA6B8-8553-44FD-B076-084A9A5C2FEE}" destId="{6885832B-6C6E-4489-B9A6-849EE0DA2573}" srcOrd="0" destOrd="4" presId="urn:microsoft.com/office/officeart/2005/8/layout/cycle4"/>
    <dgm:cxn modelId="{3BF9531C-F063-432E-8E77-5DD457B59C8D}" type="presOf" srcId="{54902B56-D116-4BEC-BF4D-758E5488C3BE}" destId="{6CD3FD78-B3AB-45CF-AE75-93243CACF2EB}" srcOrd="0" destOrd="0" presId="urn:microsoft.com/office/officeart/2005/8/layout/cycle4"/>
    <dgm:cxn modelId="{6D75818E-9F08-486D-BBF4-8072169F8188}" srcId="{B9D543DE-20E5-4A1F-A586-346EFD27C65D}" destId="{C29C8DE7-B142-496C-8C16-7EA354FAE9A5}" srcOrd="1" destOrd="0" parTransId="{2549D123-4F86-497F-9ED2-A1A56D56CFC0}" sibTransId="{50CFE311-A050-4FAD-99DF-09D0DD125A47}"/>
    <dgm:cxn modelId="{E0437244-D875-4D7E-869A-0B7F8B577D3A}" type="presOf" srcId="{B8925095-5F23-44E2-AF0A-AC9274527BFF}" destId="{6885832B-6C6E-4489-B9A6-849EE0DA2573}" srcOrd="0" destOrd="3" presId="urn:microsoft.com/office/officeart/2005/8/layout/cycle4"/>
    <dgm:cxn modelId="{9F9D86A2-8514-4409-AB75-58B7B6A49FBF}" type="presOf" srcId="{4B63D359-5856-4F07-9EF5-E4AF59FD9D23}" destId="{26E7334D-DC63-42F3-87BD-B2AF6B0634F8}" srcOrd="0" destOrd="1" presId="urn:microsoft.com/office/officeart/2005/8/layout/cycle4"/>
    <dgm:cxn modelId="{0AE96A78-B7F0-4E6C-BF9A-B4EE8B3F36DF}" srcId="{54902B56-D116-4BEC-BF4D-758E5488C3BE}" destId="{161C6DE5-0BCF-4CC4-AF5A-24D99BA0877B}" srcOrd="1" destOrd="0" parTransId="{6A436F21-F6EA-40DA-8374-9C6D2419F9B9}" sibTransId="{6F7F2F1D-D815-47FC-9017-548346AB9E31}"/>
    <dgm:cxn modelId="{AF156895-B8E5-4322-8CA1-17BD831795FC}" type="presOf" srcId="{8D077D4F-1D0C-4174-90A5-037BC0E6A25B}" destId="{D166E8E2-7B4C-4E95-92F4-C2E410662777}" srcOrd="0" destOrd="0" presId="urn:microsoft.com/office/officeart/2005/8/layout/cycle4"/>
    <dgm:cxn modelId="{62AEBE98-90BB-4E12-A17B-A6386986C079}" type="presOf" srcId="{C29C8DE7-B142-496C-8C16-7EA354FAE9A5}" destId="{6885832B-6C6E-4489-B9A6-849EE0DA2573}" srcOrd="0" destOrd="1" presId="urn:microsoft.com/office/officeart/2005/8/layout/cycle4"/>
    <dgm:cxn modelId="{ED1D1BE6-5387-434D-A713-0D9726BBDF08}" type="presOf" srcId="{8769188C-252A-4C4C-BF15-46BA0CFA037B}" destId="{52EB2ABD-BDC0-46F9-B929-2FC76D67881B}" srcOrd="1" destOrd="3" presId="urn:microsoft.com/office/officeart/2005/8/layout/cycle4"/>
    <dgm:cxn modelId="{E289D46E-E25E-4BF6-9AC1-8D4BF5B6EE45}" srcId="{8408F95D-85F0-4E21-848A-E7128808F515}" destId="{F914295A-15B6-4F20-94BC-2F5AF76E2FE0}" srcOrd="3" destOrd="0" parTransId="{9812FD18-93DC-4CEB-8253-1E9D5BFCC2AD}" sibTransId="{6639ECBF-8BE9-4B94-A788-429DFF7E8E2E}"/>
    <dgm:cxn modelId="{93FF0222-549F-4374-9C31-BBC79E9BE896}" type="presOf" srcId="{FD4842FF-73FF-4950-B804-57F23FF796CB}" destId="{5FCBDFD1-638F-48E8-8018-C9F87B112D20}" srcOrd="0" destOrd="4" presId="urn:microsoft.com/office/officeart/2005/8/layout/cycle4"/>
    <dgm:cxn modelId="{727E87D0-26AD-4E22-8B0D-CA68BDDE9D63}" type="presOf" srcId="{FB844E66-C062-4C3B-99F1-381419173F84}" destId="{D166E8E2-7B4C-4E95-92F4-C2E410662777}" srcOrd="0" destOrd="1" presId="urn:microsoft.com/office/officeart/2005/8/layout/cycle4"/>
    <dgm:cxn modelId="{10714CCA-06C5-45C2-AEA4-2A3A48F71FDE}" type="presOf" srcId="{8D077D4F-1D0C-4174-90A5-037BC0E6A25B}" destId="{30C1A76E-9715-415B-8C90-FE554FE0D35B}" srcOrd="1" destOrd="0" presId="urn:microsoft.com/office/officeart/2005/8/layout/cycle4"/>
    <dgm:cxn modelId="{C119BD63-8F9E-4B2D-BA43-652EAF4E6CFA}" type="presOf" srcId="{C29C8DE7-B142-496C-8C16-7EA354FAE9A5}" destId="{5CA73501-7A3D-47BC-9943-8CED59172D15}" srcOrd="1" destOrd="1" presId="urn:microsoft.com/office/officeart/2005/8/layout/cycle4"/>
    <dgm:cxn modelId="{F198BC1D-EE8D-43CD-BF6A-E1A1182F7C4C}" srcId="{8408F95D-85F0-4E21-848A-E7128808F515}" destId="{FB844E66-C062-4C3B-99F1-381419173F84}" srcOrd="1" destOrd="0" parTransId="{66BA67F9-3F0B-40CF-B607-F5C4657C63CD}" sibTransId="{2E45C0ED-6985-42F6-ADD4-74BBCAD09E8B}"/>
    <dgm:cxn modelId="{DFF9F6C7-F037-4428-B32F-DE583BB1CB54}" type="presOf" srcId="{DD3362CD-D564-473C-A0AD-7171657DCFC2}" destId="{5CA73501-7A3D-47BC-9943-8CED59172D15}" srcOrd="1" destOrd="2" presId="urn:microsoft.com/office/officeart/2005/8/layout/cycle4"/>
    <dgm:cxn modelId="{18A91571-BA1F-4F5E-9250-C209C6801E8A}" type="presOf" srcId="{B8925095-5F23-44E2-AF0A-AC9274527BFF}" destId="{5CA73501-7A3D-47BC-9943-8CED59172D15}" srcOrd="1" destOrd="3" presId="urn:microsoft.com/office/officeart/2005/8/layout/cycle4"/>
    <dgm:cxn modelId="{7221DF95-0DB2-48A2-A4BF-EB17930223F8}" srcId="{6D0CC672-B134-4304-889E-2500F8D1634F}" destId="{4B63D359-5856-4F07-9EF5-E4AF59FD9D23}" srcOrd="1" destOrd="0" parTransId="{FBD7D0B5-1D53-4166-9CA9-EB8B0B863D95}" sibTransId="{AF133862-DC1C-408E-8858-65F797495828}"/>
    <dgm:cxn modelId="{597C03A2-FAE5-43B4-BE63-21590C79875C}" srcId="{54902B56-D116-4BEC-BF4D-758E5488C3BE}" destId="{8769188C-252A-4C4C-BF15-46BA0CFA037B}" srcOrd="3" destOrd="0" parTransId="{4C9E3E28-36DD-4E9A-922A-B89723BE1E1D}" sibTransId="{5C6C7F90-B0ED-42A5-8172-168CFDA2FD54}"/>
    <dgm:cxn modelId="{2574C1A8-662E-4254-A8A4-9F310DA24320}" type="presOf" srcId="{907AC313-DBBF-4FD1-9A2F-CF8604BD7617}" destId="{5FCBDFD1-638F-48E8-8018-C9F87B112D20}" srcOrd="0" destOrd="0" presId="urn:microsoft.com/office/officeart/2005/8/layout/cycle4"/>
    <dgm:cxn modelId="{5A1B7736-0AA3-4FF1-9961-F644E93680DB}" type="presOf" srcId="{FB844E66-C062-4C3B-99F1-381419173F84}" destId="{30C1A76E-9715-415B-8C90-FE554FE0D35B}" srcOrd="1" destOrd="1" presId="urn:microsoft.com/office/officeart/2005/8/layout/cycle4"/>
    <dgm:cxn modelId="{56FC8EE5-515C-4B0B-A9F8-CB093B4A96EF}" type="presOf" srcId="{AB29AF44-B9A1-4765-B999-F8F87B2EB08D}" destId="{5CA73501-7A3D-47BC-9943-8CED59172D15}" srcOrd="1" destOrd="0" presId="urn:microsoft.com/office/officeart/2005/8/layout/cycle4"/>
    <dgm:cxn modelId="{2AB35458-A951-40F4-BADA-EABAB7B1C563}" type="presOf" srcId="{4B63D359-5856-4F07-9EF5-E4AF59FD9D23}" destId="{FB14AA2D-3A37-45B0-855C-F3EDA095E289}" srcOrd="1" destOrd="1" presId="urn:microsoft.com/office/officeart/2005/8/layout/cycle4"/>
    <dgm:cxn modelId="{13488C11-BC03-43E3-B4C3-1FCFDE13B546}" type="presOf" srcId="{AB29AF44-B9A1-4765-B999-F8F87B2EB08D}" destId="{6885832B-6C6E-4489-B9A6-849EE0DA2573}" srcOrd="0" destOrd="0" presId="urn:microsoft.com/office/officeart/2005/8/layout/cycle4"/>
    <dgm:cxn modelId="{FC73E786-FA44-493A-AA7C-C8950D67F52E}" type="presOf" srcId="{F5FC74F6-B1AC-4A92-9B60-01EB7D32B5C4}" destId="{52EB2ABD-BDC0-46F9-B929-2FC76D67881B}" srcOrd="1" destOrd="2" presId="urn:microsoft.com/office/officeart/2005/8/layout/cycle4"/>
    <dgm:cxn modelId="{32E7BB31-7F69-4C5C-9431-CB477A8E283E}" srcId="{3E351867-216E-464A-B419-F8CCD4144F5B}" destId="{6D0CC672-B134-4304-889E-2500F8D1634F}" srcOrd="1" destOrd="0" parTransId="{35BF159F-82C8-4C31-84BB-B98E72556C24}" sibTransId="{FEB690BF-EBAB-4DAD-B34D-19D022FE8C90}"/>
    <dgm:cxn modelId="{FD5C1630-7E54-4D71-B216-F8F74EA73F74}" type="presOf" srcId="{F914295A-15B6-4F20-94BC-2F5AF76E2FE0}" destId="{D166E8E2-7B4C-4E95-92F4-C2E410662777}" srcOrd="0" destOrd="3" presId="urn:microsoft.com/office/officeart/2005/8/layout/cycle4"/>
    <dgm:cxn modelId="{1DF137EA-AB71-44BB-9F99-695445FC9662}" srcId="{54902B56-D116-4BEC-BF4D-758E5488C3BE}" destId="{FD4842FF-73FF-4950-B804-57F23FF796CB}" srcOrd="4" destOrd="0" parTransId="{39B1C2C6-0C32-4B5D-BC8C-AB73DB710A35}" sibTransId="{6F685FDF-5724-4395-B329-E625A5DA8798}"/>
    <dgm:cxn modelId="{D0FDC6E0-1FF1-4CCF-B1EE-9206C1186BC9}" srcId="{3E351867-216E-464A-B419-F8CCD4144F5B}" destId="{B9D543DE-20E5-4A1F-A586-346EFD27C65D}" srcOrd="0" destOrd="0" parTransId="{C380ABA5-FB3A-42AD-93E8-F9C741CCEDC9}" sibTransId="{41C638E2-29FB-48BF-BF39-78D0CFE325B8}"/>
    <dgm:cxn modelId="{C9CAB93C-2FB2-4D11-821D-3DFE1E464A0B}" srcId="{B9D543DE-20E5-4A1F-A586-346EFD27C65D}" destId="{DD3362CD-D564-473C-A0AD-7171657DCFC2}" srcOrd="2" destOrd="0" parTransId="{56B64008-EBBB-4365-A0EB-DD458B09C5D0}" sibTransId="{F6194517-8220-49AA-A22F-879100F5CCEE}"/>
    <dgm:cxn modelId="{55FB4E01-A28C-4FB1-A301-4F102BF0837E}" type="presOf" srcId="{3E351867-216E-464A-B419-F8CCD4144F5B}" destId="{2DA78128-21F3-4EDC-8042-2EC1D330134E}" srcOrd="0" destOrd="0" presId="urn:microsoft.com/office/officeart/2005/8/layout/cycle4"/>
    <dgm:cxn modelId="{4D82A7D0-E788-4EFA-B0FF-D37D2E3A46CD}" type="presOf" srcId="{FD4842FF-73FF-4950-B804-57F23FF796CB}" destId="{52EB2ABD-BDC0-46F9-B929-2FC76D67881B}" srcOrd="1" destOrd="4" presId="urn:microsoft.com/office/officeart/2005/8/layout/cycle4"/>
    <dgm:cxn modelId="{641CA2A7-6F0A-4875-829A-EA96B9032FE0}" type="presOf" srcId="{F5FC74F6-B1AC-4A92-9B60-01EB7D32B5C4}" destId="{5FCBDFD1-638F-48E8-8018-C9F87B112D20}" srcOrd="0" destOrd="2" presId="urn:microsoft.com/office/officeart/2005/8/layout/cycle4"/>
    <dgm:cxn modelId="{4AD9C14D-CE2E-4334-9F86-25A3032AB6B4}" srcId="{54902B56-D116-4BEC-BF4D-758E5488C3BE}" destId="{907AC313-DBBF-4FD1-9A2F-CF8604BD7617}" srcOrd="0" destOrd="0" parTransId="{68C83008-7BEF-4F3F-A69E-1C66062BF61D}" sibTransId="{1A35A36D-9E32-4FB2-B9DA-CE9490329732}"/>
    <dgm:cxn modelId="{B16E0A6D-F96D-4439-958B-0EDD0D930164}" srcId="{B9D543DE-20E5-4A1F-A586-346EFD27C65D}" destId="{B8925095-5F23-44E2-AF0A-AC9274527BFF}" srcOrd="3" destOrd="0" parTransId="{2BBF35E9-31D7-4614-810E-9F5E3068E38C}" sibTransId="{27223F9A-A544-4F0C-80A6-680A7E42710D}"/>
    <dgm:cxn modelId="{BFC99B88-C295-4239-A7D5-7CA3B94918BD}" type="presOf" srcId="{B9D543DE-20E5-4A1F-A586-346EFD27C65D}" destId="{D6F981C1-4E7B-4017-A926-98D98C241897}" srcOrd="0" destOrd="0" presId="urn:microsoft.com/office/officeart/2005/8/layout/cycle4"/>
    <dgm:cxn modelId="{8C0012B5-BDCD-4C72-8CC9-89CFEB1A7752}" srcId="{6D0CC672-B134-4304-889E-2500F8D1634F}" destId="{DFBB3BE0-86AF-41BD-8D25-C33FDAA99CE5}" srcOrd="2" destOrd="0" parTransId="{9B855B02-1660-45BD-82DD-59725E8BF8A7}" sibTransId="{7D5E4B49-1731-4C47-9783-228452403195}"/>
    <dgm:cxn modelId="{D92004F2-DEB5-4A5A-9EDC-A23BC2F62F65}" type="presOf" srcId="{F914295A-15B6-4F20-94BC-2F5AF76E2FE0}" destId="{30C1A76E-9715-415B-8C90-FE554FE0D35B}" srcOrd="1" destOrd="3" presId="urn:microsoft.com/office/officeart/2005/8/layout/cycle4"/>
    <dgm:cxn modelId="{807F1808-1C35-4447-A66A-4C5884E7D321}" type="presOf" srcId="{33537F7F-2C2E-4E2D-9089-54111C457F8A}" destId="{30C1A76E-9715-415B-8C90-FE554FE0D35B}" srcOrd="1" destOrd="2" presId="urn:microsoft.com/office/officeart/2005/8/layout/cycle4"/>
    <dgm:cxn modelId="{219D37EB-A7A6-4B58-BFA4-4430886CA3B2}" type="presOf" srcId="{6D0CC672-B134-4304-889E-2500F8D1634F}" destId="{493FEB91-AA31-45A6-88CF-9308082D46AF}" srcOrd="0" destOrd="0" presId="urn:microsoft.com/office/officeart/2005/8/layout/cycle4"/>
    <dgm:cxn modelId="{D9231508-2C1C-4C6C-9E2A-9E81C734FF9C}" type="presParOf" srcId="{2DA78128-21F3-4EDC-8042-2EC1D330134E}" destId="{23356ACD-5822-48BD-BC5E-2C9068494AAF}" srcOrd="0" destOrd="0" presId="urn:microsoft.com/office/officeart/2005/8/layout/cycle4"/>
    <dgm:cxn modelId="{C1769A3B-0652-43E5-ACDD-3F48E4011186}" type="presParOf" srcId="{23356ACD-5822-48BD-BC5E-2C9068494AAF}" destId="{84D99722-04A9-4AAE-97A1-77FAE3B6F454}" srcOrd="0" destOrd="0" presId="urn:microsoft.com/office/officeart/2005/8/layout/cycle4"/>
    <dgm:cxn modelId="{DB585FC3-7ED7-4578-9469-97CAAB266A1E}" type="presParOf" srcId="{84D99722-04A9-4AAE-97A1-77FAE3B6F454}" destId="{6885832B-6C6E-4489-B9A6-849EE0DA2573}" srcOrd="0" destOrd="0" presId="urn:microsoft.com/office/officeart/2005/8/layout/cycle4"/>
    <dgm:cxn modelId="{FA828763-7501-4B15-9C58-9899747D12F2}" type="presParOf" srcId="{84D99722-04A9-4AAE-97A1-77FAE3B6F454}" destId="{5CA73501-7A3D-47BC-9943-8CED59172D15}" srcOrd="1" destOrd="0" presId="urn:microsoft.com/office/officeart/2005/8/layout/cycle4"/>
    <dgm:cxn modelId="{99F5ABA4-DCF5-40E2-A6C0-7CCA1024B5BA}" type="presParOf" srcId="{23356ACD-5822-48BD-BC5E-2C9068494AAF}" destId="{A4460ED3-B0BC-4717-852F-395D7C0DFA09}" srcOrd="1" destOrd="0" presId="urn:microsoft.com/office/officeart/2005/8/layout/cycle4"/>
    <dgm:cxn modelId="{6202CC90-E1EA-4443-AEC0-08095287AB23}" type="presParOf" srcId="{A4460ED3-B0BC-4717-852F-395D7C0DFA09}" destId="{26E7334D-DC63-42F3-87BD-B2AF6B0634F8}" srcOrd="0" destOrd="0" presId="urn:microsoft.com/office/officeart/2005/8/layout/cycle4"/>
    <dgm:cxn modelId="{5EC74550-FF9B-4BBC-B023-9B4959512253}" type="presParOf" srcId="{A4460ED3-B0BC-4717-852F-395D7C0DFA09}" destId="{FB14AA2D-3A37-45B0-855C-F3EDA095E289}" srcOrd="1" destOrd="0" presId="urn:microsoft.com/office/officeart/2005/8/layout/cycle4"/>
    <dgm:cxn modelId="{A8A4F218-C3CB-4768-A262-396CD67F4B70}" type="presParOf" srcId="{23356ACD-5822-48BD-BC5E-2C9068494AAF}" destId="{9D29CB38-2677-4475-BB13-2B15254B5468}" srcOrd="2" destOrd="0" presId="urn:microsoft.com/office/officeart/2005/8/layout/cycle4"/>
    <dgm:cxn modelId="{B766B16E-7546-4B1A-8CB3-AFF6041A9B5F}" type="presParOf" srcId="{9D29CB38-2677-4475-BB13-2B15254B5468}" destId="{5FCBDFD1-638F-48E8-8018-C9F87B112D20}" srcOrd="0" destOrd="0" presId="urn:microsoft.com/office/officeart/2005/8/layout/cycle4"/>
    <dgm:cxn modelId="{5F8A5015-9469-42E1-9DC0-723ED4919242}" type="presParOf" srcId="{9D29CB38-2677-4475-BB13-2B15254B5468}" destId="{52EB2ABD-BDC0-46F9-B929-2FC76D67881B}" srcOrd="1" destOrd="0" presId="urn:microsoft.com/office/officeart/2005/8/layout/cycle4"/>
    <dgm:cxn modelId="{E5917126-F314-423C-8D6A-475C9358B771}" type="presParOf" srcId="{23356ACD-5822-48BD-BC5E-2C9068494AAF}" destId="{FFDA4AC1-CA54-42E6-A576-C2B11F8E408D}" srcOrd="3" destOrd="0" presId="urn:microsoft.com/office/officeart/2005/8/layout/cycle4"/>
    <dgm:cxn modelId="{D70CF53A-0FE5-4615-A711-B054236B38E1}" type="presParOf" srcId="{FFDA4AC1-CA54-42E6-A576-C2B11F8E408D}" destId="{D166E8E2-7B4C-4E95-92F4-C2E410662777}" srcOrd="0" destOrd="0" presId="urn:microsoft.com/office/officeart/2005/8/layout/cycle4"/>
    <dgm:cxn modelId="{2109EFDD-F924-4B8E-AA71-28FBC57707B6}" type="presParOf" srcId="{FFDA4AC1-CA54-42E6-A576-C2B11F8E408D}" destId="{30C1A76E-9715-415B-8C90-FE554FE0D35B}" srcOrd="1" destOrd="0" presId="urn:microsoft.com/office/officeart/2005/8/layout/cycle4"/>
    <dgm:cxn modelId="{BEE68C3A-1222-4899-90D7-1B0CBBE61A56}" type="presParOf" srcId="{23356ACD-5822-48BD-BC5E-2C9068494AAF}" destId="{3ED11169-6FAF-4D42-92B1-3B0A2074BEF0}" srcOrd="4" destOrd="0" presId="urn:microsoft.com/office/officeart/2005/8/layout/cycle4"/>
    <dgm:cxn modelId="{3A912AC4-F85C-40E1-BD60-CC2C4A856C32}" type="presParOf" srcId="{2DA78128-21F3-4EDC-8042-2EC1D330134E}" destId="{6B610D0D-0294-4100-87BD-54C133A7F4B2}" srcOrd="1" destOrd="0" presId="urn:microsoft.com/office/officeart/2005/8/layout/cycle4"/>
    <dgm:cxn modelId="{4B2ED69A-55EA-4EC5-A25E-C6D536D296EF}" type="presParOf" srcId="{6B610D0D-0294-4100-87BD-54C133A7F4B2}" destId="{D6F981C1-4E7B-4017-A926-98D98C241897}" srcOrd="0" destOrd="0" presId="urn:microsoft.com/office/officeart/2005/8/layout/cycle4"/>
    <dgm:cxn modelId="{FFA4DB3F-446C-486D-9C97-3F06A07E9ACC}" type="presParOf" srcId="{6B610D0D-0294-4100-87BD-54C133A7F4B2}" destId="{493FEB91-AA31-45A6-88CF-9308082D46AF}" srcOrd="1" destOrd="0" presId="urn:microsoft.com/office/officeart/2005/8/layout/cycle4"/>
    <dgm:cxn modelId="{3859CD80-BC7D-46A5-ADC3-C779A9849230}" type="presParOf" srcId="{6B610D0D-0294-4100-87BD-54C133A7F4B2}" destId="{6CD3FD78-B3AB-45CF-AE75-93243CACF2EB}" srcOrd="2" destOrd="0" presId="urn:microsoft.com/office/officeart/2005/8/layout/cycle4"/>
    <dgm:cxn modelId="{4B02C839-403A-41C0-AE5F-6AD42D823621}" type="presParOf" srcId="{6B610D0D-0294-4100-87BD-54C133A7F4B2}" destId="{3778C723-495C-41FA-87B8-C5203E28E930}" srcOrd="3" destOrd="0" presId="urn:microsoft.com/office/officeart/2005/8/layout/cycle4"/>
    <dgm:cxn modelId="{EF2428B6-AB24-4C06-BD6B-C4BF52AC9158}" type="presParOf" srcId="{6B610D0D-0294-4100-87BD-54C133A7F4B2}" destId="{615BAD35-CB01-4DFD-A752-120548D851A8}" srcOrd="4" destOrd="0" presId="urn:microsoft.com/office/officeart/2005/8/layout/cycle4"/>
    <dgm:cxn modelId="{FDC26305-D945-4200-880A-AB72844EBE4D}" type="presParOf" srcId="{2DA78128-21F3-4EDC-8042-2EC1D330134E}" destId="{1A0CE849-D2A0-47EF-A074-F9E490B73665}" srcOrd="2" destOrd="0" presId="urn:microsoft.com/office/officeart/2005/8/layout/cycle4"/>
    <dgm:cxn modelId="{24F62F7D-FE47-4D05-8E62-56F28F4C1A9A}" type="presParOf" srcId="{2DA78128-21F3-4EDC-8042-2EC1D330134E}" destId="{B8E8D1A6-C432-4460-B607-82E679E3177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CBDFD1-638F-48E8-8018-C9F87B112D20}">
      <dsp:nvSpPr>
        <dsp:cNvPr id="0" name=""/>
        <dsp:cNvSpPr/>
      </dsp:nvSpPr>
      <dsp:spPr>
        <a:xfrm>
          <a:off x="4862368" y="3162888"/>
          <a:ext cx="2914491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Trentino</a:t>
          </a:r>
          <a:r>
            <a:rPr lang="en-US" sz="1200" kern="1200" dirty="0" smtClean="0"/>
            <a:t> Communication Engine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Apache Thrift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IPC with shared Memory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Bacnet</a:t>
          </a:r>
          <a:r>
            <a:rPr lang="en-US" sz="1200" kern="1200" dirty="0" smtClean="0"/>
            <a:t>, KNX , 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736716" y="3548851"/>
        <a:ext cx="2040144" cy="1157888"/>
      </dsp:txXfrm>
    </dsp:sp>
    <dsp:sp modelId="{D166E8E2-7B4C-4E95-92F4-C2E410662777}">
      <dsp:nvSpPr>
        <dsp:cNvPr id="0" name=""/>
        <dsp:cNvSpPr/>
      </dsp:nvSpPr>
      <dsp:spPr>
        <a:xfrm>
          <a:off x="588254" y="3280684"/>
          <a:ext cx="2383320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Distributed service discovery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Lazy and eager discovery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Preferences /Logging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Authentication / Authorization</a:t>
          </a:r>
          <a:endParaRPr lang="en-US" sz="1100" kern="1200" dirty="0"/>
        </a:p>
      </dsp:txBody>
      <dsp:txXfrm>
        <a:off x="588254" y="3666647"/>
        <a:ext cx="1668324" cy="1157888"/>
      </dsp:txXfrm>
    </dsp:sp>
    <dsp:sp modelId="{26E7334D-DC63-42F3-87BD-B2AF6B0634F8}">
      <dsp:nvSpPr>
        <dsp:cNvPr id="0" name=""/>
        <dsp:cNvSpPr/>
      </dsp:nvSpPr>
      <dsp:spPr>
        <a:xfrm>
          <a:off x="4340806" y="0"/>
          <a:ext cx="3436057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Component Dependency Injection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Callback method (On Init, On destroy, Heartbeat)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Configurable Component scope (Stateless, composite)</a:t>
          </a:r>
          <a:endParaRPr lang="en-US" sz="1200" kern="1200" dirty="0"/>
        </a:p>
      </dsp:txBody>
      <dsp:txXfrm>
        <a:off x="5371623" y="0"/>
        <a:ext cx="2405240" cy="1157888"/>
      </dsp:txXfrm>
    </dsp:sp>
    <dsp:sp modelId="{6885832B-6C6E-4489-B9A6-849EE0DA2573}">
      <dsp:nvSpPr>
        <dsp:cNvPr id="0" name=""/>
        <dsp:cNvSpPr/>
      </dsp:nvSpPr>
      <dsp:spPr>
        <a:xfrm>
          <a:off x="390343" y="0"/>
          <a:ext cx="2779142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Package : </a:t>
          </a:r>
          <a:r>
            <a:rPr lang="en-US" sz="1400" kern="1200" dirty="0" err="1" smtClean="0"/>
            <a:t>dll</a:t>
          </a:r>
          <a:r>
            <a:rPr lang="en-US" sz="1400" kern="1200" dirty="0" smtClean="0"/>
            <a:t>, resource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Install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Start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Stop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Update / upgrade</a:t>
          </a:r>
          <a:endParaRPr lang="en-US" sz="1400" kern="1200" dirty="0"/>
        </a:p>
      </dsp:txBody>
      <dsp:txXfrm>
        <a:off x="390343" y="0"/>
        <a:ext cx="1945399" cy="1157888"/>
      </dsp:txXfrm>
    </dsp:sp>
    <dsp:sp modelId="{D6F981C1-4E7B-4017-A926-98D98C241897}">
      <dsp:nvSpPr>
        <dsp:cNvPr id="0" name=""/>
        <dsp:cNvSpPr/>
      </dsp:nvSpPr>
      <dsp:spPr>
        <a:xfrm>
          <a:off x="1751162" y="274998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Contribution management</a:t>
          </a:r>
        </a:p>
      </dsp:txBody>
      <dsp:txXfrm>
        <a:off x="1751162" y="274998"/>
        <a:ext cx="2089024" cy="2089024"/>
      </dsp:txXfrm>
    </dsp:sp>
    <dsp:sp modelId="{493FEB91-AA31-45A6-88CF-9308082D46AF}">
      <dsp:nvSpPr>
        <dsp:cNvPr id="0" name=""/>
        <dsp:cNvSpPr/>
      </dsp:nvSpPr>
      <dsp:spPr>
        <a:xfrm rot="5400000">
          <a:off x="3936677" y="274998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Lifecycle Management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5400000">
        <a:off x="3936677" y="274998"/>
        <a:ext cx="2089024" cy="2089024"/>
      </dsp:txXfrm>
    </dsp:sp>
    <dsp:sp modelId="{6CD3FD78-B3AB-45CF-AE75-93243CACF2EB}">
      <dsp:nvSpPr>
        <dsp:cNvPr id="0" name=""/>
        <dsp:cNvSpPr/>
      </dsp:nvSpPr>
      <dsp:spPr>
        <a:xfrm rot="10800000">
          <a:off x="3936677" y="2460513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Pluggable Communication Infrastructure</a:t>
          </a:r>
          <a:endParaRPr lang="en-US" sz="1400" kern="1200" dirty="0"/>
        </a:p>
      </dsp:txBody>
      <dsp:txXfrm rot="10800000">
        <a:off x="3936677" y="2460513"/>
        <a:ext cx="2089024" cy="2089024"/>
      </dsp:txXfrm>
    </dsp:sp>
    <dsp:sp modelId="{3778C723-495C-41FA-87B8-C5203E28E930}">
      <dsp:nvSpPr>
        <dsp:cNvPr id="0" name=""/>
        <dsp:cNvSpPr/>
      </dsp:nvSpPr>
      <dsp:spPr>
        <a:xfrm rot="16200000">
          <a:off x="1751162" y="2460513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 Discovery &amp; Common services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6200000">
        <a:off x="1751162" y="2460513"/>
        <a:ext cx="2089024" cy="2089024"/>
      </dsp:txXfrm>
    </dsp:sp>
    <dsp:sp modelId="{1A0CE849-D2A0-47EF-A074-F9E490B73665}">
      <dsp:nvSpPr>
        <dsp:cNvPr id="0" name=""/>
        <dsp:cNvSpPr/>
      </dsp:nvSpPr>
      <dsp:spPr>
        <a:xfrm>
          <a:off x="3527797" y="1978059"/>
          <a:ext cx="721268" cy="62718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8D1A6-C432-4460-B607-82E679E3177B}">
      <dsp:nvSpPr>
        <dsp:cNvPr id="0" name=""/>
        <dsp:cNvSpPr/>
      </dsp:nvSpPr>
      <dsp:spPr>
        <a:xfrm rot="10800000">
          <a:off x="3527797" y="2219286"/>
          <a:ext cx="721268" cy="62718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3DAE-4057-473B-B293-52B6AC226C0D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 bwMode="auto">
          <a:xfrm>
            <a:off x="5004048" y="2780928"/>
            <a:ext cx="3456384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2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5590942" y="3212976"/>
            <a:ext cx="2797482" cy="115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4050" y="6488113"/>
            <a:ext cx="1079500" cy="273050"/>
          </a:xfrm>
        </p:spPr>
        <p:txBody>
          <a:bodyPr/>
          <a:lstStyle/>
          <a:p>
            <a:r>
              <a:rPr lang="en-US" smtClean="0"/>
              <a:t>2011-05-24</a:t>
            </a:r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8863" y="6488113"/>
            <a:ext cx="2339975" cy="273050"/>
          </a:xfrm>
        </p:spPr>
        <p:txBody>
          <a:bodyPr/>
          <a:lstStyle/>
          <a:p>
            <a:r>
              <a:rPr lang="en-US" smtClean="0"/>
              <a:t>Oliver Arafat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9750" y="6488113"/>
            <a:ext cx="877888" cy="273050"/>
          </a:xfrm>
        </p:spPr>
        <p:txBody>
          <a:bodyPr/>
          <a:lstStyle/>
          <a:p>
            <a:r>
              <a:rPr lang="en-US" smtClean="0"/>
              <a:t>Page </a:t>
            </a:r>
            <a:fld id="{F088B6B4-9040-4638-B23F-CC24ED7032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149906" y="3571305"/>
            <a:ext cx="2084812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6216" y="3714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HelloWordComponent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5940152" y="3717032"/>
            <a:ext cx="428628" cy="21431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724128" y="3212976"/>
            <a:ext cx="2007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HelloWordComposite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Eingekerbter Richtungspfeil 33"/>
          <p:cNvSpPr/>
          <p:nvPr/>
        </p:nvSpPr>
        <p:spPr bwMode="auto">
          <a:xfrm>
            <a:off x="5090876" y="3647874"/>
            <a:ext cx="714383" cy="35719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krümmte Verbindung 36"/>
          <p:cNvCxnSpPr>
            <a:stCxn id="34" idx="3"/>
            <a:endCxn id="16" idx="1"/>
          </p:cNvCxnSpPr>
          <p:nvPr/>
        </p:nvCxnSpPr>
        <p:spPr bwMode="auto">
          <a:xfrm flipV="1">
            <a:off x="5805259" y="3824189"/>
            <a:ext cx="242050" cy="2280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6084168" y="4005064"/>
            <a:ext cx="1682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HellowordService</a:t>
            </a:r>
            <a:endParaRPr lang="de-DE" sz="16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827584" y="2852936"/>
            <a:ext cx="3600400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1051588" y="3212976"/>
            <a:ext cx="3013506" cy="108012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1256782" y="3717032"/>
            <a:ext cx="2588868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403078" y="3642744"/>
            <a:ext cx="244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HelloWordClientComponent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008733" y="3212976"/>
            <a:ext cx="24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HelloWordCompositeClient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Eingekerbter Richtungspfeil 72"/>
          <p:cNvSpPr/>
          <p:nvPr/>
        </p:nvSpPr>
        <p:spPr bwMode="auto">
          <a:xfrm>
            <a:off x="3711324" y="3858199"/>
            <a:ext cx="428628" cy="17478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Eingekerbter Richtungspfeil 75"/>
          <p:cNvSpPr/>
          <p:nvPr/>
        </p:nvSpPr>
        <p:spPr bwMode="auto">
          <a:xfrm>
            <a:off x="4211960" y="3789040"/>
            <a:ext cx="700762" cy="285752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Gekrümmte Verbindung 76"/>
          <p:cNvCxnSpPr>
            <a:stCxn id="73" idx="3"/>
            <a:endCxn id="76" idx="1"/>
          </p:cNvCxnSpPr>
          <p:nvPr/>
        </p:nvCxnSpPr>
        <p:spPr bwMode="auto">
          <a:xfrm flipV="1">
            <a:off x="4139952" y="3931916"/>
            <a:ext cx="214884" cy="13675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9" name="Gekrümmte Verbindung 78"/>
          <p:cNvCxnSpPr>
            <a:stCxn id="76" idx="3"/>
            <a:endCxn id="34" idx="1"/>
          </p:cNvCxnSpPr>
          <p:nvPr/>
        </p:nvCxnSpPr>
        <p:spPr bwMode="auto">
          <a:xfrm flipV="1">
            <a:off x="4912722" y="3826469"/>
            <a:ext cx="356749" cy="105447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/>
      <p:bldP spid="16" grpId="0" animBg="1"/>
      <p:bldP spid="29" grpId="0"/>
      <p:bldP spid="34" grpId="0" animBg="1"/>
      <p:bldP spid="52" grpId="0"/>
      <p:bldP spid="56" grpId="0" animBg="1"/>
      <p:bldP spid="57" grpId="0" animBg="1"/>
      <p:bldP spid="58" grpId="0" animBg="1"/>
      <p:bldP spid="59" grpId="0"/>
      <p:bldP spid="61" grpId="0"/>
      <p:bldP spid="73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 bwMode="auto">
          <a:xfrm>
            <a:off x="5004048" y="2780928"/>
            <a:ext cx="3888432" cy="23042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2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5292080" y="3212976"/>
            <a:ext cx="3456384" cy="115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149906" y="3571305"/>
            <a:ext cx="2084812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6216" y="3714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ServerComponent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5940152" y="3717032"/>
            <a:ext cx="428628" cy="21431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724128" y="3212976"/>
            <a:ext cx="3050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BasicCalculatorRemoteComposite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Eingekerbter Richtungspfeil 33"/>
          <p:cNvSpPr/>
          <p:nvPr/>
        </p:nvSpPr>
        <p:spPr bwMode="auto">
          <a:xfrm>
            <a:off x="4860032" y="3647874"/>
            <a:ext cx="714383" cy="35719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krümmte Verbindung 36"/>
          <p:cNvCxnSpPr>
            <a:stCxn id="34" idx="3"/>
            <a:endCxn id="16" idx="1"/>
          </p:cNvCxnSpPr>
          <p:nvPr/>
        </p:nvCxnSpPr>
        <p:spPr bwMode="auto">
          <a:xfrm flipV="1">
            <a:off x="5574415" y="3824189"/>
            <a:ext cx="472894" cy="2280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4788024" y="4026550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BasiccalculatorService</a:t>
            </a:r>
            <a:endParaRPr lang="de-DE" sz="16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323528" y="2852936"/>
            <a:ext cx="3888432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95536" y="3429000"/>
            <a:ext cx="3528392" cy="108012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752726" y="3933056"/>
            <a:ext cx="2588868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899022" y="3858768"/>
            <a:ext cx="244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ClientComponent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04677" y="3429000"/>
            <a:ext cx="354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BasicCalculatorRemoteCompositeClient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Eingekerbter Richtungspfeil 72"/>
          <p:cNvSpPr/>
          <p:nvPr/>
        </p:nvSpPr>
        <p:spPr bwMode="auto">
          <a:xfrm>
            <a:off x="3207268" y="4074223"/>
            <a:ext cx="428628" cy="17478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Eingekerbter Richtungspfeil 75"/>
          <p:cNvSpPr/>
          <p:nvPr/>
        </p:nvSpPr>
        <p:spPr bwMode="auto">
          <a:xfrm>
            <a:off x="3995936" y="3933056"/>
            <a:ext cx="576064" cy="35776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Gekrümmte Verbindung 76"/>
          <p:cNvCxnSpPr>
            <a:stCxn id="73" idx="3"/>
            <a:endCxn id="76" idx="1"/>
          </p:cNvCxnSpPr>
          <p:nvPr/>
        </p:nvCxnSpPr>
        <p:spPr bwMode="auto">
          <a:xfrm flipV="1">
            <a:off x="3635896" y="4111936"/>
            <a:ext cx="538920" cy="49679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9" name="Gekrümmte Verbindung 78"/>
          <p:cNvCxnSpPr>
            <a:stCxn id="76" idx="3"/>
            <a:endCxn id="34" idx="1"/>
          </p:cNvCxnSpPr>
          <p:nvPr/>
        </p:nvCxnSpPr>
        <p:spPr bwMode="auto">
          <a:xfrm flipV="1">
            <a:off x="4572000" y="3826469"/>
            <a:ext cx="466627" cy="285467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/>
      <p:bldP spid="16" grpId="0" animBg="1"/>
      <p:bldP spid="29" grpId="0"/>
      <p:bldP spid="34" grpId="0" animBg="1"/>
      <p:bldP spid="52" grpId="0"/>
      <p:bldP spid="56" grpId="0" animBg="1"/>
      <p:bldP spid="57" grpId="0" animBg="1"/>
      <p:bldP spid="58" grpId="0" animBg="1"/>
      <p:bldP spid="59" grpId="0"/>
      <p:bldP spid="61" grpId="0"/>
      <p:bldP spid="73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bgerundetes Rechteck 19"/>
          <p:cNvSpPr/>
          <p:nvPr/>
        </p:nvSpPr>
        <p:spPr bwMode="auto">
          <a:xfrm>
            <a:off x="0" y="2348880"/>
            <a:ext cx="9144000" cy="28803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endParaRPr kumimoji="0" lang="de-DE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004048" y="2780928"/>
            <a:ext cx="3888432" cy="23042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Logging</a:t>
            </a:r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Service </a:t>
            </a:r>
            <a:r>
              <a:rPr lang="de-DE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contribution</a:t>
            </a:r>
            <a:endParaRPr kumimoji="0" lang="de-DE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5292080" y="3212976"/>
            <a:ext cx="3456384" cy="115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149906" y="3571305"/>
            <a:ext cx="2084812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6216" y="3714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LoggingServiceImpl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5940152" y="3717032"/>
            <a:ext cx="428628" cy="21431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724128" y="3212976"/>
            <a:ext cx="2405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LoggingService</a:t>
            </a:r>
            <a:r>
              <a:rPr lang="de-DE" sz="1600" b="1" dirty="0" smtClean="0">
                <a:latin typeface="Calibri" pitchFamily="34" charset="0"/>
                <a:cs typeface="Calibri" pitchFamily="34" charset="0"/>
              </a:rPr>
              <a:t> Composite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Eingekerbter Richtungspfeil 33"/>
          <p:cNvSpPr/>
          <p:nvPr/>
        </p:nvSpPr>
        <p:spPr bwMode="auto">
          <a:xfrm>
            <a:off x="4860032" y="3647874"/>
            <a:ext cx="714383" cy="35719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krümmte Verbindung 36"/>
          <p:cNvCxnSpPr>
            <a:stCxn id="34" idx="3"/>
            <a:endCxn id="16" idx="1"/>
          </p:cNvCxnSpPr>
          <p:nvPr/>
        </p:nvCxnSpPr>
        <p:spPr bwMode="auto">
          <a:xfrm flipV="1">
            <a:off x="5574415" y="3824189"/>
            <a:ext cx="472894" cy="2280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5580112" y="4005064"/>
            <a:ext cx="1169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Logging</a:t>
            </a:r>
            <a:r>
              <a:rPr lang="de-DE" sz="1200" b="1" dirty="0" smtClean="0">
                <a:latin typeface="Calibri" pitchFamily="34" charset="0"/>
                <a:cs typeface="Calibri" pitchFamily="34" charset="0"/>
              </a:rPr>
              <a:t> Service</a:t>
            </a:r>
            <a:endParaRPr lang="de-DE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323528" y="2852936"/>
            <a:ext cx="3888432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Basic </a:t>
            </a:r>
            <a:r>
              <a:rPr lang="de-DE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Calculator</a:t>
            </a:r>
            <a:r>
              <a:rPr lang="de-D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</a:t>
            </a:r>
            <a:r>
              <a:rPr lang="de-DE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contribution</a:t>
            </a:r>
            <a:endParaRPr kumimoji="0" lang="de-DE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95536" y="3429000"/>
            <a:ext cx="3528392" cy="108012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752726" y="3933056"/>
            <a:ext cx="2588868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899022" y="3858768"/>
            <a:ext cx="244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ClientComponent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04677" y="3429000"/>
            <a:ext cx="354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BasicCalculatorRemoteCompositeClient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Eingekerbter Richtungspfeil 72"/>
          <p:cNvSpPr/>
          <p:nvPr/>
        </p:nvSpPr>
        <p:spPr bwMode="auto">
          <a:xfrm>
            <a:off x="3207268" y="4074223"/>
            <a:ext cx="428628" cy="17478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Eingekerbter Richtungspfeil 75"/>
          <p:cNvSpPr/>
          <p:nvPr/>
        </p:nvSpPr>
        <p:spPr bwMode="auto">
          <a:xfrm>
            <a:off x="3995936" y="3933056"/>
            <a:ext cx="576064" cy="35776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Gekrümmte Verbindung 76"/>
          <p:cNvCxnSpPr>
            <a:stCxn id="73" idx="3"/>
            <a:endCxn id="76" idx="1"/>
          </p:cNvCxnSpPr>
          <p:nvPr/>
        </p:nvCxnSpPr>
        <p:spPr bwMode="auto">
          <a:xfrm flipV="1">
            <a:off x="3635896" y="4111936"/>
            <a:ext cx="538920" cy="49679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9" name="Gekrümmte Verbindung 78"/>
          <p:cNvCxnSpPr>
            <a:stCxn id="76" idx="3"/>
            <a:endCxn id="34" idx="1"/>
          </p:cNvCxnSpPr>
          <p:nvPr/>
        </p:nvCxnSpPr>
        <p:spPr bwMode="auto">
          <a:xfrm flipV="1">
            <a:off x="4572000" y="3826469"/>
            <a:ext cx="466627" cy="285467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1" name="Rechteckige Legende 20"/>
          <p:cNvSpPr/>
          <p:nvPr/>
        </p:nvSpPr>
        <p:spPr>
          <a:xfrm>
            <a:off x="5508104" y="4581128"/>
            <a:ext cx="1440160" cy="612648"/>
          </a:xfrm>
          <a:prstGeom prst="wedgeRectCallout">
            <a:avLst>
              <a:gd name="adj1" fmla="val 34723"/>
              <a:gd name="adj2" fmla="val -97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Exported</a:t>
            </a:r>
            <a:endParaRPr lang="en-US" dirty="0"/>
          </a:p>
        </p:txBody>
      </p:sp>
      <p:sp>
        <p:nvSpPr>
          <p:cNvPr id="22" name="Rechteckige Legende 21"/>
          <p:cNvSpPr/>
          <p:nvPr/>
        </p:nvSpPr>
        <p:spPr>
          <a:xfrm>
            <a:off x="1187624" y="5085184"/>
            <a:ext cx="1440160" cy="612648"/>
          </a:xfrm>
          <a:prstGeom prst="wedgeRectCallout">
            <a:avLst>
              <a:gd name="adj1" fmla="val 160386"/>
              <a:gd name="adj2" fmla="val -189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 animBg="1"/>
      <p:bldP spid="10" grpId="0" animBg="1"/>
      <p:bldP spid="11" grpId="0"/>
      <p:bldP spid="16" grpId="0" animBg="1"/>
      <p:bldP spid="29" grpId="0"/>
      <p:bldP spid="34" grpId="0" animBg="1"/>
      <p:bldP spid="52" grpId="0"/>
      <p:bldP spid="56" grpId="0" animBg="1"/>
      <p:bldP spid="57" grpId="0" animBg="1"/>
      <p:bldP spid="58" grpId="0" animBg="1"/>
      <p:bldP spid="59" grpId="0"/>
      <p:bldP spid="61" grpId="0"/>
      <p:bldP spid="73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99592" y="1412776"/>
            <a:ext cx="7776864" cy="4824536"/>
            <a:chOff x="899592" y="1412776"/>
            <a:chExt cx="7776864" cy="4824536"/>
          </a:xfrm>
        </p:grpSpPr>
        <p:graphicFrame>
          <p:nvGraphicFramePr>
            <p:cNvPr id="12" name="Diagramm 11"/>
            <p:cNvGraphicFramePr/>
            <p:nvPr/>
          </p:nvGraphicFramePr>
          <p:xfrm>
            <a:off x="899592" y="1412776"/>
            <a:ext cx="7776864" cy="48245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Flussdiagramm: Verbindungsstelle 9"/>
            <p:cNvSpPr/>
            <p:nvPr/>
          </p:nvSpPr>
          <p:spPr>
            <a:xfrm>
              <a:off x="4139952" y="3140968"/>
              <a:ext cx="1296144" cy="1224136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Standard based </a:t>
              </a:r>
            </a:p>
            <a:p>
              <a:pPr algn="ctr"/>
              <a:r>
                <a:rPr lang="en-US" sz="1400" dirty="0" smtClean="0"/>
                <a:t>SOA Runtime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Bildschirmpräsentation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z002ttbb</dc:creator>
  <cp:lastModifiedBy>z002ttbb</cp:lastModifiedBy>
  <cp:revision>105</cp:revision>
  <dcterms:created xsi:type="dcterms:W3CDTF">2012-10-09T11:25:54Z</dcterms:created>
  <dcterms:modified xsi:type="dcterms:W3CDTF">2013-07-11T13:50:59Z</dcterms:modified>
</cp:coreProperties>
</file>