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4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D9BC-45C7-4947-AED3-A68073326F72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E2-76C8-8748-9F60-DBC61033A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D9BC-45C7-4947-AED3-A68073326F72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E2-76C8-8748-9F60-DBC61033A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D9BC-45C7-4947-AED3-A68073326F72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E2-76C8-8748-9F60-DBC61033A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D9BC-45C7-4947-AED3-A68073326F72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E2-76C8-8748-9F60-DBC61033A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D9BC-45C7-4947-AED3-A68073326F72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E2-76C8-8748-9F60-DBC61033A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D9BC-45C7-4947-AED3-A68073326F72}" type="datetimeFigureOut">
              <a:rPr lang="en-US" smtClean="0"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E2-76C8-8748-9F60-DBC61033A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D9BC-45C7-4947-AED3-A68073326F72}" type="datetimeFigureOut">
              <a:rPr lang="en-US" smtClean="0"/>
              <a:t>1/24/16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E2-76C8-8748-9F60-DBC61033A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D9BC-45C7-4947-AED3-A68073326F72}" type="datetimeFigureOut">
              <a:rPr lang="en-US" smtClean="0"/>
              <a:t>1/24/16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E2-76C8-8748-9F60-DBC61033A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D9BC-45C7-4947-AED3-A68073326F72}" type="datetimeFigureOut">
              <a:rPr lang="en-US" smtClean="0"/>
              <a:t>1/24/16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E2-76C8-8748-9F60-DBC61033A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D9BC-45C7-4947-AED3-A68073326F72}" type="datetimeFigureOut">
              <a:rPr lang="en-US" smtClean="0"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E2-76C8-8748-9F60-DBC61033A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D9BC-45C7-4947-AED3-A68073326F72}" type="datetimeFigureOut">
              <a:rPr lang="en-US" smtClean="0"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E2-76C8-8748-9F60-DBC61033A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6D9BC-45C7-4947-AED3-A68073326F72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3EBE2-76C8-8748-9F60-DBC61033A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03135"/>
              </p:ext>
            </p:extLst>
          </p:nvPr>
        </p:nvGraphicFramePr>
        <p:xfrm>
          <a:off x="1640911" y="1515648"/>
          <a:ext cx="7934888" cy="3234152"/>
        </p:xfrm>
        <a:graphic>
          <a:graphicData uri="http://schemas.openxmlformats.org/drawingml/2006/table">
            <a:tbl>
              <a:tblPr/>
              <a:tblGrid>
                <a:gridCol w="1346000"/>
                <a:gridCol w="1346000"/>
                <a:gridCol w="1834468"/>
                <a:gridCol w="944371"/>
                <a:gridCol w="1519678"/>
                <a:gridCol w="944371"/>
              </a:tblGrid>
              <a:tr h="37317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Participant Group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Common Pronunciations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Rare Pronunciations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652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Before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After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Before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After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4878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Normal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Mean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4.88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4.88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525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Std. Dev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525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Range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(4-5)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(5-5)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(4-5)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(5-5)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525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Autism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Mean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4.77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4.88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525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Std. Dev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6525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Range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(2-5)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(4-5)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(2-5)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(2-5)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62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Trenton Edward Kriete</dc:creator>
  <cp:lastModifiedBy>Trenton Edward Kriete</cp:lastModifiedBy>
  <cp:revision>1</cp:revision>
  <dcterms:created xsi:type="dcterms:W3CDTF">2016-01-25T02:56:53Z</dcterms:created>
  <dcterms:modified xsi:type="dcterms:W3CDTF">2016-01-25T03:04:56Z</dcterms:modified>
</cp:coreProperties>
</file>