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8" r:id="rId3"/>
    <p:sldId id="272" r:id="rId4"/>
    <p:sldId id="298" r:id="rId5"/>
    <p:sldId id="305" r:id="rId6"/>
    <p:sldId id="306" r:id="rId7"/>
    <p:sldId id="304" r:id="rId8"/>
    <p:sldId id="307" r:id="rId9"/>
    <p:sldId id="309" r:id="rId10"/>
    <p:sldId id="294" r:id="rId11"/>
    <p:sldId id="295" r:id="rId12"/>
    <p:sldId id="297" r:id="rId13"/>
    <p:sldId id="300" r:id="rId14"/>
    <p:sldId id="301" r:id="rId15"/>
    <p:sldId id="29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1D576-9B67-47D3-8796-FCB0D2FCF5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918A7-94BE-4D0D-8EBA-2C3CAB3B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4D091-29F5-4864-ACD4-79FBBED7C1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4D091-29F5-4864-ACD4-79FBBED7C1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52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4D091-29F5-4864-ACD4-79FBBED7C1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92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4D091-29F5-4864-ACD4-79FBBED7C1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54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4D091-29F5-4864-ACD4-79FBBED7C1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73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4D091-29F5-4864-ACD4-79FBBED7C1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67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SAY:</a:t>
            </a:r>
          </a:p>
          <a:p>
            <a:endParaRPr lang="en-US" dirty="0"/>
          </a:p>
          <a:p>
            <a:r>
              <a:rPr lang="en-US" dirty="0"/>
              <a:t>It’s time to answer some of the questions you’ve been asking from the Q&amp;A panel.  </a:t>
            </a:r>
          </a:p>
          <a:p>
            <a:endParaRPr lang="en-US" dirty="0"/>
          </a:p>
          <a:p>
            <a:r>
              <a:rPr lang="en-US" dirty="0"/>
              <a:t>DO:</a:t>
            </a:r>
          </a:p>
          <a:p>
            <a:r>
              <a:rPr lang="en-US" dirty="0"/>
              <a:t>Make sure to use their name and show appreciation for the comment.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4D091-29F5-4864-ACD4-79FBBED7C1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79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2571-0547-4A65-9560-8F4DAFB25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1430C-6476-4249-8D98-D0D54CE1A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61C5-403A-4DA0-BFC0-DDA0DF85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629CA-5742-4F72-AC40-F9605552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59EF8-DE6C-4AC6-9F1B-5A02E567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70A9-1AFE-4F0E-922F-9B66FAAB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10E13-B82D-4F9F-8185-481664F96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515F-76DE-43AA-B0B1-C8D25735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8E397-F6E2-4F8D-AD5B-0EB1098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613A-0CC0-4DF2-A838-8C11E0DE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641ED-7AA7-4219-B2C9-D4FD97B05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22A1C-0EE5-4A44-A26B-8B6A48E9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C433-E333-4752-974A-ADDCC50C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E744-5D8D-4C9D-A5CB-E609568E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6D30-FBFE-40E6-9934-CD7866D8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5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70B10D-665E-4086-BB1D-F6017C2AD9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1025" y="1155183"/>
            <a:ext cx="5105400" cy="2021405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506144A-8FE9-48AD-890F-C77104157C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025" y="3268663"/>
            <a:ext cx="5105400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A43F1C21-A2C8-42DA-ABA5-8DF706AADC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1338" y="0"/>
            <a:ext cx="5470662" cy="6858000"/>
          </a:xfrm>
          <a:custGeom>
            <a:avLst/>
            <a:gdLst>
              <a:gd name="connsiteX0" fmla="*/ 1476504 w 5696635"/>
              <a:gd name="connsiteY0" fmla="*/ 0 h 7157545"/>
              <a:gd name="connsiteX1" fmla="*/ 5696635 w 5696635"/>
              <a:gd name="connsiteY1" fmla="*/ 0 h 7157545"/>
              <a:gd name="connsiteX2" fmla="*/ 5696635 w 5696635"/>
              <a:gd name="connsiteY2" fmla="*/ 7157545 h 7157545"/>
              <a:gd name="connsiteX3" fmla="*/ 5507016 w 5696635"/>
              <a:gd name="connsiteY3" fmla="*/ 7157545 h 7157545"/>
              <a:gd name="connsiteX4" fmla="*/ 2993745 w 5696635"/>
              <a:gd name="connsiteY4" fmla="*/ 7157545 h 7157545"/>
              <a:gd name="connsiteX5" fmla="*/ 2069286 w 5696635"/>
              <a:gd name="connsiteY5" fmla="*/ 6630422 h 7157545"/>
              <a:gd name="connsiteX6" fmla="*/ 145118 w 5696635"/>
              <a:gd name="connsiteY6" fmla="*/ 3360103 h 7157545"/>
              <a:gd name="connsiteX7" fmla="*/ 145118 w 5696635"/>
              <a:gd name="connsiteY7" fmla="*/ 2262825 h 7157545"/>
              <a:gd name="connsiteX8" fmla="*/ 1444026 w 5696635"/>
              <a:gd name="connsiteY8" fmla="*/ 55200 h 7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6635" h="7157545">
                <a:moveTo>
                  <a:pt x="1476504" y="0"/>
                </a:moveTo>
                <a:lnTo>
                  <a:pt x="5696635" y="0"/>
                </a:lnTo>
                <a:lnTo>
                  <a:pt x="5696635" y="7157545"/>
                </a:lnTo>
                <a:lnTo>
                  <a:pt x="5507016" y="7157545"/>
                </a:lnTo>
                <a:cubicBezTo>
                  <a:pt x="2993745" y="7157545"/>
                  <a:pt x="2993745" y="7157545"/>
                  <a:pt x="2993745" y="7157545"/>
                </a:cubicBezTo>
                <a:cubicBezTo>
                  <a:pt x="2617512" y="7157545"/>
                  <a:pt x="2262777" y="6953150"/>
                  <a:pt x="2069286" y="6630422"/>
                </a:cubicBezTo>
                <a:cubicBezTo>
                  <a:pt x="145118" y="3360103"/>
                  <a:pt x="145118" y="3360103"/>
                  <a:pt x="145118" y="3360103"/>
                </a:cubicBezTo>
                <a:cubicBezTo>
                  <a:pt x="-48373" y="3015859"/>
                  <a:pt x="-48373" y="2596311"/>
                  <a:pt x="145118" y="2262825"/>
                </a:cubicBezTo>
                <a:cubicBezTo>
                  <a:pt x="746421" y="1240850"/>
                  <a:pt x="1159816" y="538243"/>
                  <a:pt x="1444026" y="552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50FF65C-E251-443D-966D-34250A3ACCFC}"/>
              </a:ext>
            </a:extLst>
          </p:cNvPr>
          <p:cNvSpPr/>
          <p:nvPr userDrawn="1"/>
        </p:nvSpPr>
        <p:spPr>
          <a:xfrm>
            <a:off x="6088385" y="1"/>
            <a:ext cx="2581135" cy="6857998"/>
          </a:xfrm>
          <a:custGeom>
            <a:avLst/>
            <a:gdLst>
              <a:gd name="connsiteX0" fmla="*/ 1424974 w 2581135"/>
              <a:gd name="connsiteY0" fmla="*/ 0 h 6857998"/>
              <a:gd name="connsiteX1" fmla="*/ 1628514 w 2581135"/>
              <a:gd name="connsiteY1" fmla="*/ 0 h 6857998"/>
              <a:gd name="connsiteX2" fmla="*/ 1539641 w 2581135"/>
              <a:gd name="connsiteY2" fmla="*/ 150268 h 6857998"/>
              <a:gd name="connsiteX3" fmla="*/ 315472 w 2581135"/>
              <a:gd name="connsiteY3" fmla="*/ 2220108 h 6857998"/>
              <a:gd name="connsiteX4" fmla="*/ 174051 w 2581135"/>
              <a:gd name="connsiteY4" fmla="*/ 2729100 h 6857998"/>
              <a:gd name="connsiteX5" fmla="*/ 315472 w 2581135"/>
              <a:gd name="connsiteY5" fmla="*/ 3227273 h 6857998"/>
              <a:gd name="connsiteX6" fmla="*/ 2262638 w 2581135"/>
              <a:gd name="connsiteY6" fmla="*/ 6530406 h 6857998"/>
              <a:gd name="connsiteX7" fmla="*/ 2519250 w 2581135"/>
              <a:gd name="connsiteY7" fmla="*/ 6817856 h 6857998"/>
              <a:gd name="connsiteX8" fmla="*/ 2581135 w 2581135"/>
              <a:gd name="connsiteY8" fmla="*/ 6857998 h 6857998"/>
              <a:gd name="connsiteX9" fmla="*/ 2302672 w 2581135"/>
              <a:gd name="connsiteY9" fmla="*/ 6857998 h 6857998"/>
              <a:gd name="connsiteX10" fmla="*/ 2302081 w 2581135"/>
              <a:gd name="connsiteY10" fmla="*/ 6857493 h 6857998"/>
              <a:gd name="connsiteX11" fmla="*/ 2110354 w 2581135"/>
              <a:gd name="connsiteY11" fmla="*/ 6617035 h 6857998"/>
              <a:gd name="connsiteX12" fmla="*/ 163167 w 2581135"/>
              <a:gd name="connsiteY12" fmla="*/ 3313925 h 6857998"/>
              <a:gd name="connsiteX13" fmla="*/ 0 w 2581135"/>
              <a:gd name="connsiteY13" fmla="*/ 2729100 h 6857998"/>
              <a:gd name="connsiteX14" fmla="*/ 163167 w 2581135"/>
              <a:gd name="connsiteY14" fmla="*/ 2133456 h 6857998"/>
              <a:gd name="connsiteX15" fmla="*/ 1332799 w 2581135"/>
              <a:gd name="connsiteY15" fmla="*/ 15585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81135" h="6857998">
                <a:moveTo>
                  <a:pt x="1424974" y="0"/>
                </a:moveTo>
                <a:lnTo>
                  <a:pt x="1628514" y="0"/>
                </a:lnTo>
                <a:lnTo>
                  <a:pt x="1539641" y="150268"/>
                </a:lnTo>
                <a:cubicBezTo>
                  <a:pt x="1256729" y="628619"/>
                  <a:pt x="863113" y="1294151"/>
                  <a:pt x="315472" y="2220108"/>
                </a:cubicBezTo>
                <a:cubicBezTo>
                  <a:pt x="228448" y="2371714"/>
                  <a:pt x="174051" y="2544997"/>
                  <a:pt x="174051" y="2729100"/>
                </a:cubicBezTo>
                <a:cubicBezTo>
                  <a:pt x="174051" y="2902384"/>
                  <a:pt x="228448" y="3075667"/>
                  <a:pt x="315472" y="3227273"/>
                </a:cubicBezTo>
                <a:cubicBezTo>
                  <a:pt x="315472" y="3227273"/>
                  <a:pt x="315472" y="3227273"/>
                  <a:pt x="2262638" y="6530406"/>
                </a:cubicBezTo>
                <a:cubicBezTo>
                  <a:pt x="2327907" y="6644117"/>
                  <a:pt x="2416121" y="6741076"/>
                  <a:pt x="2519250" y="6817856"/>
                </a:cubicBezTo>
                <a:lnTo>
                  <a:pt x="2581135" y="6857998"/>
                </a:lnTo>
                <a:lnTo>
                  <a:pt x="2302672" y="6857998"/>
                </a:lnTo>
                <a:lnTo>
                  <a:pt x="2302081" y="6857493"/>
                </a:lnTo>
                <a:cubicBezTo>
                  <a:pt x="2229334" y="6786929"/>
                  <a:pt x="2164745" y="6706382"/>
                  <a:pt x="2110354" y="6617035"/>
                </a:cubicBezTo>
                <a:cubicBezTo>
                  <a:pt x="2110354" y="6617035"/>
                  <a:pt x="2110354" y="6617035"/>
                  <a:pt x="163167" y="3313925"/>
                </a:cubicBezTo>
                <a:cubicBezTo>
                  <a:pt x="65256" y="3140642"/>
                  <a:pt x="0" y="2934881"/>
                  <a:pt x="0" y="2729100"/>
                </a:cubicBezTo>
                <a:cubicBezTo>
                  <a:pt x="0" y="2512500"/>
                  <a:pt x="65256" y="2317580"/>
                  <a:pt x="163167" y="2133456"/>
                </a:cubicBezTo>
                <a:cubicBezTo>
                  <a:pt x="163167" y="2133456"/>
                  <a:pt x="163167" y="2133456"/>
                  <a:pt x="1332799" y="1558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EC1ECE-F293-470A-8DE7-4A4260FABC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57" y="5537796"/>
            <a:ext cx="1447648" cy="10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0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70B10D-665E-4086-BB1D-F6017C2AD9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1025" y="1155183"/>
            <a:ext cx="5105400" cy="2021405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506144A-8FE9-48AD-890F-C77104157C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025" y="3268663"/>
            <a:ext cx="5105400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A43F1C21-A2C8-42DA-ABA5-8DF706AADC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1338" y="0"/>
            <a:ext cx="5470662" cy="6858000"/>
          </a:xfrm>
          <a:custGeom>
            <a:avLst/>
            <a:gdLst>
              <a:gd name="connsiteX0" fmla="*/ 1476504 w 5696635"/>
              <a:gd name="connsiteY0" fmla="*/ 0 h 7157545"/>
              <a:gd name="connsiteX1" fmla="*/ 5696635 w 5696635"/>
              <a:gd name="connsiteY1" fmla="*/ 0 h 7157545"/>
              <a:gd name="connsiteX2" fmla="*/ 5696635 w 5696635"/>
              <a:gd name="connsiteY2" fmla="*/ 7157545 h 7157545"/>
              <a:gd name="connsiteX3" fmla="*/ 5507016 w 5696635"/>
              <a:gd name="connsiteY3" fmla="*/ 7157545 h 7157545"/>
              <a:gd name="connsiteX4" fmla="*/ 2993745 w 5696635"/>
              <a:gd name="connsiteY4" fmla="*/ 7157545 h 7157545"/>
              <a:gd name="connsiteX5" fmla="*/ 2069286 w 5696635"/>
              <a:gd name="connsiteY5" fmla="*/ 6630422 h 7157545"/>
              <a:gd name="connsiteX6" fmla="*/ 145118 w 5696635"/>
              <a:gd name="connsiteY6" fmla="*/ 3360103 h 7157545"/>
              <a:gd name="connsiteX7" fmla="*/ 145118 w 5696635"/>
              <a:gd name="connsiteY7" fmla="*/ 2262825 h 7157545"/>
              <a:gd name="connsiteX8" fmla="*/ 1444026 w 5696635"/>
              <a:gd name="connsiteY8" fmla="*/ 55200 h 7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6635" h="7157545">
                <a:moveTo>
                  <a:pt x="1476504" y="0"/>
                </a:moveTo>
                <a:lnTo>
                  <a:pt x="5696635" y="0"/>
                </a:lnTo>
                <a:lnTo>
                  <a:pt x="5696635" y="7157545"/>
                </a:lnTo>
                <a:lnTo>
                  <a:pt x="5507016" y="7157545"/>
                </a:lnTo>
                <a:cubicBezTo>
                  <a:pt x="2993745" y="7157545"/>
                  <a:pt x="2993745" y="7157545"/>
                  <a:pt x="2993745" y="7157545"/>
                </a:cubicBezTo>
                <a:cubicBezTo>
                  <a:pt x="2617512" y="7157545"/>
                  <a:pt x="2262777" y="6953150"/>
                  <a:pt x="2069286" y="6630422"/>
                </a:cubicBezTo>
                <a:cubicBezTo>
                  <a:pt x="145118" y="3360103"/>
                  <a:pt x="145118" y="3360103"/>
                  <a:pt x="145118" y="3360103"/>
                </a:cubicBezTo>
                <a:cubicBezTo>
                  <a:pt x="-48373" y="3015859"/>
                  <a:pt x="-48373" y="2596311"/>
                  <a:pt x="145118" y="2262825"/>
                </a:cubicBezTo>
                <a:cubicBezTo>
                  <a:pt x="746421" y="1240850"/>
                  <a:pt x="1159816" y="538243"/>
                  <a:pt x="1444026" y="552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50FF65C-E251-443D-966D-34250A3ACCFC}"/>
              </a:ext>
            </a:extLst>
          </p:cNvPr>
          <p:cNvSpPr/>
          <p:nvPr userDrawn="1"/>
        </p:nvSpPr>
        <p:spPr>
          <a:xfrm>
            <a:off x="6088385" y="1"/>
            <a:ext cx="2581135" cy="6857998"/>
          </a:xfrm>
          <a:custGeom>
            <a:avLst/>
            <a:gdLst>
              <a:gd name="connsiteX0" fmla="*/ 1424974 w 2581135"/>
              <a:gd name="connsiteY0" fmla="*/ 0 h 6857998"/>
              <a:gd name="connsiteX1" fmla="*/ 1628514 w 2581135"/>
              <a:gd name="connsiteY1" fmla="*/ 0 h 6857998"/>
              <a:gd name="connsiteX2" fmla="*/ 1539641 w 2581135"/>
              <a:gd name="connsiteY2" fmla="*/ 150268 h 6857998"/>
              <a:gd name="connsiteX3" fmla="*/ 315472 w 2581135"/>
              <a:gd name="connsiteY3" fmla="*/ 2220108 h 6857998"/>
              <a:gd name="connsiteX4" fmla="*/ 174051 w 2581135"/>
              <a:gd name="connsiteY4" fmla="*/ 2729100 h 6857998"/>
              <a:gd name="connsiteX5" fmla="*/ 315472 w 2581135"/>
              <a:gd name="connsiteY5" fmla="*/ 3227273 h 6857998"/>
              <a:gd name="connsiteX6" fmla="*/ 2262638 w 2581135"/>
              <a:gd name="connsiteY6" fmla="*/ 6530406 h 6857998"/>
              <a:gd name="connsiteX7" fmla="*/ 2519250 w 2581135"/>
              <a:gd name="connsiteY7" fmla="*/ 6817856 h 6857998"/>
              <a:gd name="connsiteX8" fmla="*/ 2581135 w 2581135"/>
              <a:gd name="connsiteY8" fmla="*/ 6857998 h 6857998"/>
              <a:gd name="connsiteX9" fmla="*/ 2302672 w 2581135"/>
              <a:gd name="connsiteY9" fmla="*/ 6857998 h 6857998"/>
              <a:gd name="connsiteX10" fmla="*/ 2302081 w 2581135"/>
              <a:gd name="connsiteY10" fmla="*/ 6857493 h 6857998"/>
              <a:gd name="connsiteX11" fmla="*/ 2110354 w 2581135"/>
              <a:gd name="connsiteY11" fmla="*/ 6617035 h 6857998"/>
              <a:gd name="connsiteX12" fmla="*/ 163167 w 2581135"/>
              <a:gd name="connsiteY12" fmla="*/ 3313925 h 6857998"/>
              <a:gd name="connsiteX13" fmla="*/ 0 w 2581135"/>
              <a:gd name="connsiteY13" fmla="*/ 2729100 h 6857998"/>
              <a:gd name="connsiteX14" fmla="*/ 163167 w 2581135"/>
              <a:gd name="connsiteY14" fmla="*/ 2133456 h 6857998"/>
              <a:gd name="connsiteX15" fmla="*/ 1332799 w 2581135"/>
              <a:gd name="connsiteY15" fmla="*/ 15585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81135" h="6857998">
                <a:moveTo>
                  <a:pt x="1424974" y="0"/>
                </a:moveTo>
                <a:lnTo>
                  <a:pt x="1628514" y="0"/>
                </a:lnTo>
                <a:lnTo>
                  <a:pt x="1539641" y="150268"/>
                </a:lnTo>
                <a:cubicBezTo>
                  <a:pt x="1256729" y="628619"/>
                  <a:pt x="863113" y="1294151"/>
                  <a:pt x="315472" y="2220108"/>
                </a:cubicBezTo>
                <a:cubicBezTo>
                  <a:pt x="228448" y="2371714"/>
                  <a:pt x="174051" y="2544997"/>
                  <a:pt x="174051" y="2729100"/>
                </a:cubicBezTo>
                <a:cubicBezTo>
                  <a:pt x="174051" y="2902384"/>
                  <a:pt x="228448" y="3075667"/>
                  <a:pt x="315472" y="3227273"/>
                </a:cubicBezTo>
                <a:cubicBezTo>
                  <a:pt x="315472" y="3227273"/>
                  <a:pt x="315472" y="3227273"/>
                  <a:pt x="2262638" y="6530406"/>
                </a:cubicBezTo>
                <a:cubicBezTo>
                  <a:pt x="2327907" y="6644117"/>
                  <a:pt x="2416121" y="6741076"/>
                  <a:pt x="2519250" y="6817856"/>
                </a:cubicBezTo>
                <a:lnTo>
                  <a:pt x="2581135" y="6857998"/>
                </a:lnTo>
                <a:lnTo>
                  <a:pt x="2302672" y="6857998"/>
                </a:lnTo>
                <a:lnTo>
                  <a:pt x="2302081" y="6857493"/>
                </a:lnTo>
                <a:cubicBezTo>
                  <a:pt x="2229334" y="6786929"/>
                  <a:pt x="2164745" y="6706382"/>
                  <a:pt x="2110354" y="6617035"/>
                </a:cubicBezTo>
                <a:cubicBezTo>
                  <a:pt x="2110354" y="6617035"/>
                  <a:pt x="2110354" y="6617035"/>
                  <a:pt x="163167" y="3313925"/>
                </a:cubicBezTo>
                <a:cubicBezTo>
                  <a:pt x="65256" y="3140642"/>
                  <a:pt x="0" y="2934881"/>
                  <a:pt x="0" y="2729100"/>
                </a:cubicBezTo>
                <a:cubicBezTo>
                  <a:pt x="0" y="2512500"/>
                  <a:pt x="65256" y="2317580"/>
                  <a:pt x="163167" y="2133456"/>
                </a:cubicBezTo>
                <a:cubicBezTo>
                  <a:pt x="163167" y="2133456"/>
                  <a:pt x="163167" y="2133456"/>
                  <a:pt x="1332799" y="1558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EC1ECE-F293-470A-8DE7-4A4260FABC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57" y="5537796"/>
            <a:ext cx="1447648" cy="10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7E6A-C98F-45F1-98F8-92FD556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B43A-1B85-4C3C-8227-EF53AD6E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5228-30EB-4F46-8168-B08138A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4B03-CA9C-44C4-83EA-0A0F853681BF}" type="datetimeyyyy">
              <a:rPr lang="en-US" smtClean="0"/>
              <a:t>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FCCC-1EF7-4B6D-A510-A6FB1CB3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AAD1C-65B0-4072-9874-8399A8AE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86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hoto &amp;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7E6A-C98F-45F1-98F8-92FD5569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57200"/>
            <a:ext cx="7286625" cy="6381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B43A-1B85-4C3C-8227-EF53AD6E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5900"/>
            <a:ext cx="7286625" cy="476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86631AA5-28DA-44FB-85F1-3361D94166F6}"/>
              </a:ext>
            </a:extLst>
          </p:cNvPr>
          <p:cNvSpPr>
            <a:spLocks/>
          </p:cNvSpPr>
          <p:nvPr userDrawn="1"/>
        </p:nvSpPr>
        <p:spPr bwMode="auto">
          <a:xfrm>
            <a:off x="7874069" y="-9468"/>
            <a:ext cx="4327961" cy="4196925"/>
          </a:xfrm>
          <a:custGeom>
            <a:avLst/>
            <a:gdLst>
              <a:gd name="T0" fmla="*/ 911 w 911"/>
              <a:gd name="T1" fmla="*/ 404 h 809"/>
              <a:gd name="T2" fmla="*/ 897 w 911"/>
              <a:gd name="T3" fmla="*/ 455 h 809"/>
              <a:gd name="T4" fmla="*/ 718 w 911"/>
              <a:gd name="T5" fmla="*/ 759 h 809"/>
              <a:gd name="T6" fmla="*/ 632 w 911"/>
              <a:gd name="T7" fmla="*/ 809 h 809"/>
              <a:gd name="T8" fmla="*/ 284 w 911"/>
              <a:gd name="T9" fmla="*/ 809 h 809"/>
              <a:gd name="T10" fmla="*/ 198 w 911"/>
              <a:gd name="T11" fmla="*/ 759 h 809"/>
              <a:gd name="T12" fmla="*/ 19 w 911"/>
              <a:gd name="T13" fmla="*/ 455 h 809"/>
              <a:gd name="T14" fmla="*/ 19 w 911"/>
              <a:gd name="T15" fmla="*/ 354 h 809"/>
              <a:gd name="T16" fmla="*/ 198 w 911"/>
              <a:gd name="T17" fmla="*/ 49 h 809"/>
              <a:gd name="T18" fmla="*/ 284 w 911"/>
              <a:gd name="T19" fmla="*/ 0 h 809"/>
              <a:gd name="T20" fmla="*/ 632 w 911"/>
              <a:gd name="T21" fmla="*/ 0 h 809"/>
              <a:gd name="T22" fmla="*/ 718 w 911"/>
              <a:gd name="T23" fmla="*/ 49 h 809"/>
              <a:gd name="T24" fmla="*/ 897 w 911"/>
              <a:gd name="T25" fmla="*/ 354 h 809"/>
              <a:gd name="T26" fmla="*/ 911 w 911"/>
              <a:gd name="T27" fmla="*/ 404 h 809"/>
              <a:gd name="connsiteX0" fmla="*/ 9948 w 9948"/>
              <a:gd name="connsiteY0" fmla="*/ 4994 h 10000"/>
              <a:gd name="connsiteX1" fmla="*/ 9794 w 9948"/>
              <a:gd name="connsiteY1" fmla="*/ 5624 h 10000"/>
              <a:gd name="connsiteX2" fmla="*/ 7829 w 9948"/>
              <a:gd name="connsiteY2" fmla="*/ 9382 h 10000"/>
              <a:gd name="connsiteX3" fmla="*/ 6885 w 9948"/>
              <a:gd name="connsiteY3" fmla="*/ 10000 h 10000"/>
              <a:gd name="connsiteX4" fmla="*/ 3065 w 9948"/>
              <a:gd name="connsiteY4" fmla="*/ 10000 h 10000"/>
              <a:gd name="connsiteX5" fmla="*/ 2121 w 9948"/>
              <a:gd name="connsiteY5" fmla="*/ 9382 h 10000"/>
              <a:gd name="connsiteX6" fmla="*/ 157 w 9948"/>
              <a:gd name="connsiteY6" fmla="*/ 5624 h 10000"/>
              <a:gd name="connsiteX7" fmla="*/ 157 w 9948"/>
              <a:gd name="connsiteY7" fmla="*/ 4376 h 10000"/>
              <a:gd name="connsiteX8" fmla="*/ 1126 w 9948"/>
              <a:gd name="connsiteY8" fmla="*/ 2488 h 10000"/>
              <a:gd name="connsiteX9" fmla="*/ 2121 w 9948"/>
              <a:gd name="connsiteY9" fmla="*/ 606 h 10000"/>
              <a:gd name="connsiteX10" fmla="*/ 3065 w 9948"/>
              <a:gd name="connsiteY10" fmla="*/ 0 h 10000"/>
              <a:gd name="connsiteX11" fmla="*/ 6885 w 9948"/>
              <a:gd name="connsiteY11" fmla="*/ 0 h 10000"/>
              <a:gd name="connsiteX12" fmla="*/ 7829 w 9948"/>
              <a:gd name="connsiteY12" fmla="*/ 606 h 10000"/>
              <a:gd name="connsiteX13" fmla="*/ 9794 w 9948"/>
              <a:gd name="connsiteY13" fmla="*/ 4376 h 10000"/>
              <a:gd name="connsiteX14" fmla="*/ 9948 w 9948"/>
              <a:gd name="connsiteY14" fmla="*/ 4994 h 10000"/>
              <a:gd name="connsiteX0" fmla="*/ 3081 w 10000"/>
              <a:gd name="connsiteY0" fmla="*/ 0 h 10000"/>
              <a:gd name="connsiteX1" fmla="*/ 6921 w 10000"/>
              <a:gd name="connsiteY1" fmla="*/ 0 h 10000"/>
              <a:gd name="connsiteX2" fmla="*/ 7870 w 10000"/>
              <a:gd name="connsiteY2" fmla="*/ 606 h 10000"/>
              <a:gd name="connsiteX3" fmla="*/ 9845 w 10000"/>
              <a:gd name="connsiteY3" fmla="*/ 4376 h 10000"/>
              <a:gd name="connsiteX4" fmla="*/ 10000 w 10000"/>
              <a:gd name="connsiteY4" fmla="*/ 4994 h 10000"/>
              <a:gd name="connsiteX5" fmla="*/ 9845 w 10000"/>
              <a:gd name="connsiteY5" fmla="*/ 5624 h 10000"/>
              <a:gd name="connsiteX6" fmla="*/ 7870 w 10000"/>
              <a:gd name="connsiteY6" fmla="*/ 9382 h 10000"/>
              <a:gd name="connsiteX7" fmla="*/ 6921 w 10000"/>
              <a:gd name="connsiteY7" fmla="*/ 10000 h 10000"/>
              <a:gd name="connsiteX8" fmla="*/ 3081 w 10000"/>
              <a:gd name="connsiteY8" fmla="*/ 10000 h 10000"/>
              <a:gd name="connsiteX9" fmla="*/ 2132 w 10000"/>
              <a:gd name="connsiteY9" fmla="*/ 9382 h 10000"/>
              <a:gd name="connsiteX10" fmla="*/ 158 w 10000"/>
              <a:gd name="connsiteY10" fmla="*/ 5624 h 10000"/>
              <a:gd name="connsiteX11" fmla="*/ 158 w 10000"/>
              <a:gd name="connsiteY11" fmla="*/ 4376 h 10000"/>
              <a:gd name="connsiteX12" fmla="*/ 1132 w 10000"/>
              <a:gd name="connsiteY12" fmla="*/ 2488 h 10000"/>
              <a:gd name="connsiteX13" fmla="*/ 2132 w 10000"/>
              <a:gd name="connsiteY13" fmla="*/ 606 h 10000"/>
              <a:gd name="connsiteX14" fmla="*/ 3227 w 10000"/>
              <a:gd name="connsiteY14" fmla="*/ 164 h 10000"/>
              <a:gd name="connsiteX0" fmla="*/ 3081 w 10000"/>
              <a:gd name="connsiteY0" fmla="*/ 0 h 10000"/>
              <a:gd name="connsiteX1" fmla="*/ 6921 w 10000"/>
              <a:gd name="connsiteY1" fmla="*/ 0 h 10000"/>
              <a:gd name="connsiteX2" fmla="*/ 7870 w 10000"/>
              <a:gd name="connsiteY2" fmla="*/ 606 h 10000"/>
              <a:gd name="connsiteX3" fmla="*/ 9845 w 10000"/>
              <a:gd name="connsiteY3" fmla="*/ 4376 h 10000"/>
              <a:gd name="connsiteX4" fmla="*/ 10000 w 10000"/>
              <a:gd name="connsiteY4" fmla="*/ 4994 h 10000"/>
              <a:gd name="connsiteX5" fmla="*/ 9845 w 10000"/>
              <a:gd name="connsiteY5" fmla="*/ 5624 h 10000"/>
              <a:gd name="connsiteX6" fmla="*/ 7870 w 10000"/>
              <a:gd name="connsiteY6" fmla="*/ 9382 h 10000"/>
              <a:gd name="connsiteX7" fmla="*/ 6921 w 10000"/>
              <a:gd name="connsiteY7" fmla="*/ 10000 h 10000"/>
              <a:gd name="connsiteX8" fmla="*/ 3081 w 10000"/>
              <a:gd name="connsiteY8" fmla="*/ 10000 h 10000"/>
              <a:gd name="connsiteX9" fmla="*/ 2132 w 10000"/>
              <a:gd name="connsiteY9" fmla="*/ 9382 h 10000"/>
              <a:gd name="connsiteX10" fmla="*/ 158 w 10000"/>
              <a:gd name="connsiteY10" fmla="*/ 5624 h 10000"/>
              <a:gd name="connsiteX11" fmla="*/ 158 w 10000"/>
              <a:gd name="connsiteY11" fmla="*/ 4376 h 10000"/>
              <a:gd name="connsiteX12" fmla="*/ 1132 w 10000"/>
              <a:gd name="connsiteY12" fmla="*/ 2488 h 10000"/>
              <a:gd name="connsiteX13" fmla="*/ 2132 w 10000"/>
              <a:gd name="connsiteY13" fmla="*/ 606 h 10000"/>
              <a:gd name="connsiteX0" fmla="*/ 3081 w 10000"/>
              <a:gd name="connsiteY0" fmla="*/ 0 h 10000"/>
              <a:gd name="connsiteX1" fmla="*/ 6921 w 10000"/>
              <a:gd name="connsiteY1" fmla="*/ 0 h 10000"/>
              <a:gd name="connsiteX2" fmla="*/ 7870 w 10000"/>
              <a:gd name="connsiteY2" fmla="*/ 606 h 10000"/>
              <a:gd name="connsiteX3" fmla="*/ 9845 w 10000"/>
              <a:gd name="connsiteY3" fmla="*/ 4376 h 10000"/>
              <a:gd name="connsiteX4" fmla="*/ 10000 w 10000"/>
              <a:gd name="connsiteY4" fmla="*/ 4994 h 10000"/>
              <a:gd name="connsiteX5" fmla="*/ 9845 w 10000"/>
              <a:gd name="connsiteY5" fmla="*/ 5624 h 10000"/>
              <a:gd name="connsiteX6" fmla="*/ 7870 w 10000"/>
              <a:gd name="connsiteY6" fmla="*/ 9382 h 10000"/>
              <a:gd name="connsiteX7" fmla="*/ 6921 w 10000"/>
              <a:gd name="connsiteY7" fmla="*/ 10000 h 10000"/>
              <a:gd name="connsiteX8" fmla="*/ 3081 w 10000"/>
              <a:gd name="connsiteY8" fmla="*/ 10000 h 10000"/>
              <a:gd name="connsiteX9" fmla="*/ 2132 w 10000"/>
              <a:gd name="connsiteY9" fmla="*/ 9382 h 10000"/>
              <a:gd name="connsiteX10" fmla="*/ 158 w 10000"/>
              <a:gd name="connsiteY10" fmla="*/ 5624 h 10000"/>
              <a:gd name="connsiteX11" fmla="*/ 158 w 10000"/>
              <a:gd name="connsiteY11" fmla="*/ 4376 h 10000"/>
              <a:gd name="connsiteX12" fmla="*/ 1132 w 10000"/>
              <a:gd name="connsiteY12" fmla="*/ 2488 h 10000"/>
              <a:gd name="connsiteX0" fmla="*/ 6921 w 10000"/>
              <a:gd name="connsiteY0" fmla="*/ 0 h 10000"/>
              <a:gd name="connsiteX1" fmla="*/ 7870 w 10000"/>
              <a:gd name="connsiteY1" fmla="*/ 606 h 10000"/>
              <a:gd name="connsiteX2" fmla="*/ 9845 w 10000"/>
              <a:gd name="connsiteY2" fmla="*/ 4376 h 10000"/>
              <a:gd name="connsiteX3" fmla="*/ 10000 w 10000"/>
              <a:gd name="connsiteY3" fmla="*/ 4994 h 10000"/>
              <a:gd name="connsiteX4" fmla="*/ 9845 w 10000"/>
              <a:gd name="connsiteY4" fmla="*/ 5624 h 10000"/>
              <a:gd name="connsiteX5" fmla="*/ 7870 w 10000"/>
              <a:gd name="connsiteY5" fmla="*/ 9382 h 10000"/>
              <a:gd name="connsiteX6" fmla="*/ 6921 w 10000"/>
              <a:gd name="connsiteY6" fmla="*/ 10000 h 10000"/>
              <a:gd name="connsiteX7" fmla="*/ 3081 w 10000"/>
              <a:gd name="connsiteY7" fmla="*/ 10000 h 10000"/>
              <a:gd name="connsiteX8" fmla="*/ 2132 w 10000"/>
              <a:gd name="connsiteY8" fmla="*/ 9382 h 10000"/>
              <a:gd name="connsiteX9" fmla="*/ 158 w 10000"/>
              <a:gd name="connsiteY9" fmla="*/ 5624 h 10000"/>
              <a:gd name="connsiteX10" fmla="*/ 158 w 10000"/>
              <a:gd name="connsiteY10" fmla="*/ 4376 h 10000"/>
              <a:gd name="connsiteX11" fmla="*/ 1132 w 10000"/>
              <a:gd name="connsiteY11" fmla="*/ 2488 h 10000"/>
              <a:gd name="connsiteX0" fmla="*/ 7870 w 10000"/>
              <a:gd name="connsiteY0" fmla="*/ 0 h 9394"/>
              <a:gd name="connsiteX1" fmla="*/ 9845 w 10000"/>
              <a:gd name="connsiteY1" fmla="*/ 3770 h 9394"/>
              <a:gd name="connsiteX2" fmla="*/ 10000 w 10000"/>
              <a:gd name="connsiteY2" fmla="*/ 4388 h 9394"/>
              <a:gd name="connsiteX3" fmla="*/ 9845 w 10000"/>
              <a:gd name="connsiteY3" fmla="*/ 5018 h 9394"/>
              <a:gd name="connsiteX4" fmla="*/ 7870 w 10000"/>
              <a:gd name="connsiteY4" fmla="*/ 8776 h 9394"/>
              <a:gd name="connsiteX5" fmla="*/ 6921 w 10000"/>
              <a:gd name="connsiteY5" fmla="*/ 9394 h 9394"/>
              <a:gd name="connsiteX6" fmla="*/ 3081 w 10000"/>
              <a:gd name="connsiteY6" fmla="*/ 9394 h 9394"/>
              <a:gd name="connsiteX7" fmla="*/ 2132 w 10000"/>
              <a:gd name="connsiteY7" fmla="*/ 8776 h 9394"/>
              <a:gd name="connsiteX8" fmla="*/ 158 w 10000"/>
              <a:gd name="connsiteY8" fmla="*/ 5018 h 9394"/>
              <a:gd name="connsiteX9" fmla="*/ 158 w 10000"/>
              <a:gd name="connsiteY9" fmla="*/ 3770 h 9394"/>
              <a:gd name="connsiteX10" fmla="*/ 1132 w 10000"/>
              <a:gd name="connsiteY10" fmla="*/ 1882 h 9394"/>
              <a:gd name="connsiteX0" fmla="*/ 9845 w 10000"/>
              <a:gd name="connsiteY0" fmla="*/ 2010 h 7997"/>
              <a:gd name="connsiteX1" fmla="*/ 10000 w 10000"/>
              <a:gd name="connsiteY1" fmla="*/ 2668 h 7997"/>
              <a:gd name="connsiteX2" fmla="*/ 9845 w 10000"/>
              <a:gd name="connsiteY2" fmla="*/ 3339 h 7997"/>
              <a:gd name="connsiteX3" fmla="*/ 7870 w 10000"/>
              <a:gd name="connsiteY3" fmla="*/ 7339 h 7997"/>
              <a:gd name="connsiteX4" fmla="*/ 6921 w 10000"/>
              <a:gd name="connsiteY4" fmla="*/ 7997 h 7997"/>
              <a:gd name="connsiteX5" fmla="*/ 3081 w 10000"/>
              <a:gd name="connsiteY5" fmla="*/ 7997 h 7997"/>
              <a:gd name="connsiteX6" fmla="*/ 2132 w 10000"/>
              <a:gd name="connsiteY6" fmla="*/ 7339 h 7997"/>
              <a:gd name="connsiteX7" fmla="*/ 158 w 10000"/>
              <a:gd name="connsiteY7" fmla="*/ 3339 h 7997"/>
              <a:gd name="connsiteX8" fmla="*/ 158 w 10000"/>
              <a:gd name="connsiteY8" fmla="*/ 2010 h 7997"/>
              <a:gd name="connsiteX9" fmla="*/ 1132 w 10000"/>
              <a:gd name="connsiteY9" fmla="*/ 0 h 7997"/>
              <a:gd name="connsiteX0" fmla="*/ 10000 w 10000"/>
              <a:gd name="connsiteY0" fmla="*/ 3336 h 10000"/>
              <a:gd name="connsiteX1" fmla="*/ 9845 w 10000"/>
              <a:gd name="connsiteY1" fmla="*/ 4175 h 10000"/>
              <a:gd name="connsiteX2" fmla="*/ 7870 w 10000"/>
              <a:gd name="connsiteY2" fmla="*/ 9177 h 10000"/>
              <a:gd name="connsiteX3" fmla="*/ 6921 w 10000"/>
              <a:gd name="connsiteY3" fmla="*/ 10000 h 10000"/>
              <a:gd name="connsiteX4" fmla="*/ 3081 w 10000"/>
              <a:gd name="connsiteY4" fmla="*/ 10000 h 10000"/>
              <a:gd name="connsiteX5" fmla="*/ 2132 w 10000"/>
              <a:gd name="connsiteY5" fmla="*/ 9177 h 10000"/>
              <a:gd name="connsiteX6" fmla="*/ 158 w 10000"/>
              <a:gd name="connsiteY6" fmla="*/ 4175 h 10000"/>
              <a:gd name="connsiteX7" fmla="*/ 158 w 10000"/>
              <a:gd name="connsiteY7" fmla="*/ 2513 h 10000"/>
              <a:gd name="connsiteX8" fmla="*/ 1132 w 10000"/>
              <a:gd name="connsiteY8" fmla="*/ 0 h 10000"/>
              <a:gd name="connsiteX0" fmla="*/ 9845 w 9845"/>
              <a:gd name="connsiteY0" fmla="*/ 4175 h 10000"/>
              <a:gd name="connsiteX1" fmla="*/ 7870 w 9845"/>
              <a:gd name="connsiteY1" fmla="*/ 9177 h 10000"/>
              <a:gd name="connsiteX2" fmla="*/ 6921 w 9845"/>
              <a:gd name="connsiteY2" fmla="*/ 10000 h 10000"/>
              <a:gd name="connsiteX3" fmla="*/ 3081 w 9845"/>
              <a:gd name="connsiteY3" fmla="*/ 10000 h 10000"/>
              <a:gd name="connsiteX4" fmla="*/ 2132 w 9845"/>
              <a:gd name="connsiteY4" fmla="*/ 9177 h 10000"/>
              <a:gd name="connsiteX5" fmla="*/ 158 w 9845"/>
              <a:gd name="connsiteY5" fmla="*/ 4175 h 10000"/>
              <a:gd name="connsiteX6" fmla="*/ 158 w 9845"/>
              <a:gd name="connsiteY6" fmla="*/ 2513 h 10000"/>
              <a:gd name="connsiteX7" fmla="*/ 1132 w 9845"/>
              <a:gd name="connsiteY7" fmla="*/ 0 h 10000"/>
              <a:gd name="connsiteX0" fmla="*/ 7994 w 7994"/>
              <a:gd name="connsiteY0" fmla="*/ 9177 h 10000"/>
              <a:gd name="connsiteX1" fmla="*/ 7030 w 7994"/>
              <a:gd name="connsiteY1" fmla="*/ 10000 h 10000"/>
              <a:gd name="connsiteX2" fmla="*/ 3130 w 7994"/>
              <a:gd name="connsiteY2" fmla="*/ 10000 h 10000"/>
              <a:gd name="connsiteX3" fmla="*/ 2166 w 7994"/>
              <a:gd name="connsiteY3" fmla="*/ 9177 h 10000"/>
              <a:gd name="connsiteX4" fmla="*/ 160 w 7994"/>
              <a:gd name="connsiteY4" fmla="*/ 4175 h 10000"/>
              <a:gd name="connsiteX5" fmla="*/ 160 w 7994"/>
              <a:gd name="connsiteY5" fmla="*/ 2513 h 10000"/>
              <a:gd name="connsiteX6" fmla="*/ 1150 w 7994"/>
              <a:gd name="connsiteY6" fmla="*/ 0 h 10000"/>
              <a:gd name="connsiteX0" fmla="*/ 8794 w 8794"/>
              <a:gd name="connsiteY0" fmla="*/ 10000 h 10000"/>
              <a:gd name="connsiteX1" fmla="*/ 3915 w 8794"/>
              <a:gd name="connsiteY1" fmla="*/ 10000 h 10000"/>
              <a:gd name="connsiteX2" fmla="*/ 2710 w 8794"/>
              <a:gd name="connsiteY2" fmla="*/ 9177 h 10000"/>
              <a:gd name="connsiteX3" fmla="*/ 200 w 8794"/>
              <a:gd name="connsiteY3" fmla="*/ 4175 h 10000"/>
              <a:gd name="connsiteX4" fmla="*/ 200 w 8794"/>
              <a:gd name="connsiteY4" fmla="*/ 2513 h 10000"/>
              <a:gd name="connsiteX5" fmla="*/ 1439 w 8794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4" h="10000">
                <a:moveTo>
                  <a:pt x="8794" y="10000"/>
                </a:moveTo>
                <a:lnTo>
                  <a:pt x="3915" y="10000"/>
                </a:lnTo>
                <a:cubicBezTo>
                  <a:pt x="3410" y="10000"/>
                  <a:pt x="2962" y="9687"/>
                  <a:pt x="2710" y="9177"/>
                </a:cubicBezTo>
                <a:lnTo>
                  <a:pt x="200" y="4175"/>
                </a:lnTo>
                <a:cubicBezTo>
                  <a:pt x="-66" y="3665"/>
                  <a:pt x="-66" y="3024"/>
                  <a:pt x="200" y="2513"/>
                </a:cubicBezTo>
                <a:lnTo>
                  <a:pt x="1439" y="0"/>
                </a:lnTo>
              </a:path>
            </a:pathLst>
          </a:cu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5CA1A5C-0A61-492F-AAE5-1FE7DBD102E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27201" y="0"/>
            <a:ext cx="3864799" cy="3895725"/>
          </a:xfrm>
          <a:custGeom>
            <a:avLst/>
            <a:gdLst>
              <a:gd name="connsiteX0" fmla="*/ 682634 w 3864799"/>
              <a:gd name="connsiteY0" fmla="*/ 0 h 3895725"/>
              <a:gd name="connsiteX1" fmla="*/ 3864799 w 3864799"/>
              <a:gd name="connsiteY1" fmla="*/ 0 h 3895725"/>
              <a:gd name="connsiteX2" fmla="*/ 3864799 w 3864799"/>
              <a:gd name="connsiteY2" fmla="*/ 3895725 h 3895725"/>
              <a:gd name="connsiteX3" fmla="*/ 3766850 w 3864799"/>
              <a:gd name="connsiteY3" fmla="*/ 3895725 h 3895725"/>
              <a:gd name="connsiteX4" fmla="*/ 1763483 w 3864799"/>
              <a:gd name="connsiteY4" fmla="*/ 3895725 h 3895725"/>
              <a:gd name="connsiteX5" fmla="*/ 1218924 w 3864799"/>
              <a:gd name="connsiteY5" fmla="*/ 3585416 h 3895725"/>
              <a:gd name="connsiteX6" fmla="*/ 85483 w 3864799"/>
              <a:gd name="connsiteY6" fmla="*/ 1660231 h 3895725"/>
              <a:gd name="connsiteX7" fmla="*/ 85483 w 3864799"/>
              <a:gd name="connsiteY7" fmla="*/ 1014280 h 3895725"/>
              <a:gd name="connsiteX8" fmla="*/ 678457 w 3864799"/>
              <a:gd name="connsiteY8" fmla="*/ 7095 h 389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4799" h="3895725">
                <a:moveTo>
                  <a:pt x="682634" y="0"/>
                </a:moveTo>
                <a:lnTo>
                  <a:pt x="3864799" y="0"/>
                </a:lnTo>
                <a:lnTo>
                  <a:pt x="3864799" y="3895725"/>
                </a:lnTo>
                <a:lnTo>
                  <a:pt x="3766850" y="3895725"/>
                </a:lnTo>
                <a:cubicBezTo>
                  <a:pt x="1763483" y="3895725"/>
                  <a:pt x="1763483" y="3895725"/>
                  <a:pt x="1763483" y="3895725"/>
                </a:cubicBezTo>
                <a:cubicBezTo>
                  <a:pt x="1541861" y="3895725"/>
                  <a:pt x="1332902" y="3775401"/>
                  <a:pt x="1218924" y="3585416"/>
                </a:cubicBezTo>
                <a:cubicBezTo>
                  <a:pt x="85483" y="1660231"/>
                  <a:pt x="85483" y="1660231"/>
                  <a:pt x="85483" y="1660231"/>
                </a:cubicBezTo>
                <a:cubicBezTo>
                  <a:pt x="-28495" y="1457580"/>
                  <a:pt x="-28495" y="1210599"/>
                  <a:pt x="85483" y="1014280"/>
                </a:cubicBezTo>
                <a:cubicBezTo>
                  <a:pt x="333423" y="593146"/>
                  <a:pt x="527127" y="264135"/>
                  <a:pt x="678457" y="70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55">
            <a:extLst>
              <a:ext uri="{FF2B5EF4-FFF2-40B4-BE49-F238E27FC236}">
                <a16:creationId xmlns:a16="http://schemas.microsoft.com/office/drawing/2014/main" id="{822B2D30-B60B-41A7-BEAF-2F8849133E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9745" y="2420763"/>
            <a:ext cx="2174287" cy="1941630"/>
          </a:xfrm>
          <a:custGeom>
            <a:avLst/>
            <a:gdLst>
              <a:gd name="connsiteX0" fmla="*/ 1050883 w 3416783"/>
              <a:gd name="connsiteY0" fmla="*/ 0 h 3051175"/>
              <a:gd name="connsiteX1" fmla="*/ 2367787 w 3416783"/>
              <a:gd name="connsiteY1" fmla="*/ 0 h 3051175"/>
              <a:gd name="connsiteX2" fmla="*/ 2692297 w 3416783"/>
              <a:gd name="connsiteY2" fmla="*/ 185034 h 3051175"/>
              <a:gd name="connsiteX3" fmla="*/ 3367729 w 3416783"/>
              <a:gd name="connsiteY3" fmla="*/ 1333001 h 3051175"/>
              <a:gd name="connsiteX4" fmla="*/ 3416783 w 3416783"/>
              <a:gd name="connsiteY4" fmla="*/ 1525588 h 3051175"/>
              <a:gd name="connsiteX5" fmla="*/ 3367729 w 3416783"/>
              <a:gd name="connsiteY5" fmla="*/ 1718174 h 3051175"/>
              <a:gd name="connsiteX6" fmla="*/ 2692297 w 3416783"/>
              <a:gd name="connsiteY6" fmla="*/ 2866141 h 3051175"/>
              <a:gd name="connsiteX7" fmla="*/ 2367787 w 3416783"/>
              <a:gd name="connsiteY7" fmla="*/ 3051175 h 3051175"/>
              <a:gd name="connsiteX8" fmla="*/ 1050883 w 3416783"/>
              <a:gd name="connsiteY8" fmla="*/ 3051175 h 3051175"/>
              <a:gd name="connsiteX9" fmla="*/ 726373 w 3416783"/>
              <a:gd name="connsiteY9" fmla="*/ 2866141 h 3051175"/>
              <a:gd name="connsiteX10" fmla="*/ 50940 w 3416783"/>
              <a:gd name="connsiteY10" fmla="*/ 1718174 h 3051175"/>
              <a:gd name="connsiteX11" fmla="*/ 50940 w 3416783"/>
              <a:gd name="connsiteY11" fmla="*/ 1333001 h 3051175"/>
              <a:gd name="connsiteX12" fmla="*/ 726373 w 3416783"/>
              <a:gd name="connsiteY12" fmla="*/ 185034 h 3051175"/>
              <a:gd name="connsiteX13" fmla="*/ 1050883 w 3416783"/>
              <a:gd name="connsiteY13" fmla="*/ 0 h 305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16783" h="3051175">
                <a:moveTo>
                  <a:pt x="1050883" y="0"/>
                </a:moveTo>
                <a:cubicBezTo>
                  <a:pt x="2367787" y="0"/>
                  <a:pt x="2367787" y="0"/>
                  <a:pt x="2367787" y="0"/>
                </a:cubicBezTo>
                <a:cubicBezTo>
                  <a:pt x="2499855" y="0"/>
                  <a:pt x="2624376" y="67972"/>
                  <a:pt x="2692297" y="185034"/>
                </a:cubicBezTo>
                <a:cubicBezTo>
                  <a:pt x="3367729" y="1333001"/>
                  <a:pt x="3367729" y="1333001"/>
                  <a:pt x="3367729" y="1333001"/>
                </a:cubicBezTo>
                <a:cubicBezTo>
                  <a:pt x="3401690" y="1393420"/>
                  <a:pt x="3416783" y="1457616"/>
                  <a:pt x="3416783" y="1525588"/>
                </a:cubicBezTo>
                <a:cubicBezTo>
                  <a:pt x="3416783" y="1589783"/>
                  <a:pt x="3401690" y="1657755"/>
                  <a:pt x="3367729" y="1718174"/>
                </a:cubicBezTo>
                <a:cubicBezTo>
                  <a:pt x="2692297" y="2866141"/>
                  <a:pt x="2692297" y="2866141"/>
                  <a:pt x="2692297" y="2866141"/>
                </a:cubicBezTo>
                <a:cubicBezTo>
                  <a:pt x="2624376" y="2979427"/>
                  <a:pt x="2499855" y="3051175"/>
                  <a:pt x="2367787" y="3051175"/>
                </a:cubicBezTo>
                <a:cubicBezTo>
                  <a:pt x="1050883" y="3051175"/>
                  <a:pt x="1050883" y="3051175"/>
                  <a:pt x="1050883" y="3051175"/>
                </a:cubicBezTo>
                <a:cubicBezTo>
                  <a:pt x="918815" y="3051175"/>
                  <a:pt x="794294" y="2979427"/>
                  <a:pt x="726373" y="2866141"/>
                </a:cubicBezTo>
                <a:cubicBezTo>
                  <a:pt x="50940" y="1718174"/>
                  <a:pt x="50940" y="1718174"/>
                  <a:pt x="50940" y="1718174"/>
                </a:cubicBezTo>
                <a:cubicBezTo>
                  <a:pt x="-16980" y="1597336"/>
                  <a:pt x="-16980" y="1450064"/>
                  <a:pt x="50940" y="1333001"/>
                </a:cubicBezTo>
                <a:cubicBezTo>
                  <a:pt x="726373" y="185034"/>
                  <a:pt x="726373" y="185034"/>
                  <a:pt x="726373" y="185034"/>
                </a:cubicBezTo>
                <a:cubicBezTo>
                  <a:pt x="794294" y="67972"/>
                  <a:pt x="918815" y="0"/>
                  <a:pt x="1050883" y="0"/>
                </a:cubicBezTo>
                <a:close/>
              </a:path>
            </a:pathLst>
          </a:custGeom>
          <a:solidFill>
            <a:schemeClr val="accent4">
              <a:lumMod val="75000"/>
              <a:alpha val="67000"/>
            </a:schemeClr>
          </a:solidFill>
          <a:ln w="234950" cap="rnd">
            <a:noFill/>
          </a:ln>
        </p:spPr>
        <p:txBody>
          <a:bodyPr wrap="square" lIns="274320" tIns="45720" rIns="274320" bIns="4572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callout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CB4C-8776-4361-8B5F-30B08F602BB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859FE1C-CF5B-4163-A3BE-E2E8286AD1CB}" type="datetimeyyyy">
              <a:rPr lang="en-US" smtClean="0"/>
              <a:t>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04735C7-6B31-4420-A394-9C564BA10FF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20CBC70-E7B8-4B8E-A209-C9515994A95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14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5">
            <a:extLst>
              <a:ext uri="{FF2B5EF4-FFF2-40B4-BE49-F238E27FC236}">
                <a16:creationId xmlns:a16="http://schemas.microsoft.com/office/drawing/2014/main" id="{49E08C56-0F47-4BA2-BB62-D209DD6F34E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42693" y="0"/>
            <a:ext cx="5349307" cy="6858000"/>
          </a:xfrm>
          <a:custGeom>
            <a:avLst/>
            <a:gdLst>
              <a:gd name="connsiteX0" fmla="*/ 3396515 w 5349307"/>
              <a:gd name="connsiteY0" fmla="*/ 4919196 h 6858000"/>
              <a:gd name="connsiteX1" fmla="*/ 3399457 w 5349307"/>
              <a:gd name="connsiteY1" fmla="*/ 4924208 h 6858000"/>
              <a:gd name="connsiteX2" fmla="*/ 3667914 w 5349307"/>
              <a:gd name="connsiteY2" fmla="*/ 5381548 h 6858000"/>
              <a:gd name="connsiteX3" fmla="*/ 3696091 w 5349307"/>
              <a:gd name="connsiteY3" fmla="*/ 5484888 h 6858000"/>
              <a:gd name="connsiteX4" fmla="*/ 3667914 w 5349307"/>
              <a:gd name="connsiteY4" fmla="*/ 5591361 h 6858000"/>
              <a:gd name="connsiteX5" fmla="*/ 3504580 w 5349307"/>
              <a:gd name="connsiteY5" fmla="*/ 5868795 h 6858000"/>
              <a:gd name="connsiteX6" fmla="*/ 3502303 w 5349307"/>
              <a:gd name="connsiteY6" fmla="*/ 5872662 h 6858000"/>
              <a:gd name="connsiteX7" fmla="*/ 3486722 w 5349307"/>
              <a:gd name="connsiteY7" fmla="*/ 5846167 h 6858000"/>
              <a:gd name="connsiteX8" fmla="*/ 3297786 w 5349307"/>
              <a:gd name="connsiteY8" fmla="*/ 5524872 h 6858000"/>
              <a:gd name="connsiteX9" fmla="*/ 3237258 w 5349307"/>
              <a:gd name="connsiteY9" fmla="*/ 5304092 h 6858000"/>
              <a:gd name="connsiteX10" fmla="*/ 3297786 w 5349307"/>
              <a:gd name="connsiteY10" fmla="*/ 5087641 h 6858000"/>
              <a:gd name="connsiteX11" fmla="*/ 2309191 w 5349307"/>
              <a:gd name="connsiteY11" fmla="*/ 4598663 h 6858000"/>
              <a:gd name="connsiteX12" fmla="*/ 3088735 w 5349307"/>
              <a:gd name="connsiteY12" fmla="*/ 4598663 h 6858000"/>
              <a:gd name="connsiteX13" fmla="*/ 3234019 w 5349307"/>
              <a:gd name="connsiteY13" fmla="*/ 4656792 h 6858000"/>
              <a:gd name="connsiteX14" fmla="*/ 3250618 w 5349307"/>
              <a:gd name="connsiteY14" fmla="*/ 4677852 h 6858000"/>
              <a:gd name="connsiteX15" fmla="*/ 3220297 w 5349307"/>
              <a:gd name="connsiteY15" fmla="*/ 4729414 h 6858000"/>
              <a:gd name="connsiteX16" fmla="*/ 3082562 w 5349307"/>
              <a:gd name="connsiteY16" fmla="*/ 4963638 h 6858000"/>
              <a:gd name="connsiteX17" fmla="*/ 2710752 w 5349307"/>
              <a:gd name="connsiteY17" fmla="*/ 5180089 h 6858000"/>
              <a:gd name="connsiteX18" fmla="*/ 2013216 w 5349307"/>
              <a:gd name="connsiteY18" fmla="*/ 5180089 h 6858000"/>
              <a:gd name="connsiteX19" fmla="*/ 1849586 w 5349307"/>
              <a:gd name="connsiteY19" fmla="*/ 5180089 h 6858000"/>
              <a:gd name="connsiteX20" fmla="*/ 1898576 w 5349307"/>
              <a:gd name="connsiteY20" fmla="*/ 5096240 h 6858000"/>
              <a:gd name="connsiteX21" fmla="*/ 2130741 w 5349307"/>
              <a:gd name="connsiteY21" fmla="*/ 4698872 h 6858000"/>
              <a:gd name="connsiteX22" fmla="*/ 2309191 w 5349307"/>
              <a:gd name="connsiteY22" fmla="*/ 4598663 h 6858000"/>
              <a:gd name="connsiteX23" fmla="*/ 4443478 w 5349307"/>
              <a:gd name="connsiteY23" fmla="*/ 3555167 h 6858000"/>
              <a:gd name="connsiteX24" fmla="*/ 5313286 w 5349307"/>
              <a:gd name="connsiteY24" fmla="*/ 3555167 h 6858000"/>
              <a:gd name="connsiteX25" fmla="*/ 5349307 w 5349307"/>
              <a:gd name="connsiteY25" fmla="*/ 3555167 h 6858000"/>
              <a:gd name="connsiteX26" fmla="*/ 5349307 w 5349307"/>
              <a:gd name="connsiteY26" fmla="*/ 6858000 h 6858000"/>
              <a:gd name="connsiteX27" fmla="*/ 4084842 w 5349307"/>
              <a:gd name="connsiteY27" fmla="*/ 6858000 h 6858000"/>
              <a:gd name="connsiteX28" fmla="*/ 4071669 w 5349307"/>
              <a:gd name="connsiteY28" fmla="*/ 6840895 h 6858000"/>
              <a:gd name="connsiteX29" fmla="*/ 3549260 w 5349307"/>
              <a:gd name="connsiteY29" fmla="*/ 5952515 h 6858000"/>
              <a:gd name="connsiteX30" fmla="*/ 3510333 w 5349307"/>
              <a:gd name="connsiteY30" fmla="*/ 5886318 h 6858000"/>
              <a:gd name="connsiteX31" fmla="*/ 3514657 w 5349307"/>
              <a:gd name="connsiteY31" fmla="*/ 5893114 h 6858000"/>
              <a:gd name="connsiteX32" fmla="*/ 3523902 w 5349307"/>
              <a:gd name="connsiteY32" fmla="*/ 5907646 h 6858000"/>
              <a:gd name="connsiteX33" fmla="*/ 3699221 w 5349307"/>
              <a:gd name="connsiteY33" fmla="*/ 5607018 h 6858000"/>
              <a:gd name="connsiteX34" fmla="*/ 3733659 w 5349307"/>
              <a:gd name="connsiteY34" fmla="*/ 5484888 h 6858000"/>
              <a:gd name="connsiteX35" fmla="*/ 3699221 w 5349307"/>
              <a:gd name="connsiteY35" fmla="*/ 5362758 h 6858000"/>
              <a:gd name="connsiteX36" fmla="*/ 3428709 w 5349307"/>
              <a:gd name="connsiteY36" fmla="*/ 4901919 h 6858000"/>
              <a:gd name="connsiteX37" fmla="*/ 3417667 w 5349307"/>
              <a:gd name="connsiteY37" fmla="*/ 4883107 h 6858000"/>
              <a:gd name="connsiteX38" fmla="*/ 3434009 w 5349307"/>
              <a:gd name="connsiteY38" fmla="*/ 4855226 h 6858000"/>
              <a:gd name="connsiteX39" fmla="*/ 4071669 w 5349307"/>
              <a:gd name="connsiteY39" fmla="*/ 3767289 h 6858000"/>
              <a:gd name="connsiteX40" fmla="*/ 4443478 w 5349307"/>
              <a:gd name="connsiteY40" fmla="*/ 3555167 h 6858000"/>
              <a:gd name="connsiteX41" fmla="*/ 1206220 w 5349307"/>
              <a:gd name="connsiteY41" fmla="*/ 1677910 h 6858000"/>
              <a:gd name="connsiteX42" fmla="*/ 2710752 w 5349307"/>
              <a:gd name="connsiteY42" fmla="*/ 1677910 h 6858000"/>
              <a:gd name="connsiteX43" fmla="*/ 3082562 w 5349307"/>
              <a:gd name="connsiteY43" fmla="*/ 1890032 h 6858000"/>
              <a:gd name="connsiteX44" fmla="*/ 3856445 w 5349307"/>
              <a:gd name="connsiteY44" fmla="*/ 3210384 h 6858000"/>
              <a:gd name="connsiteX45" fmla="*/ 3856445 w 5349307"/>
              <a:gd name="connsiteY45" fmla="*/ 3647615 h 6858000"/>
              <a:gd name="connsiteX46" fmla="*/ 3271498 w 5349307"/>
              <a:gd name="connsiteY46" fmla="*/ 4642344 h 6858000"/>
              <a:gd name="connsiteX47" fmla="*/ 3270219 w 5349307"/>
              <a:gd name="connsiteY47" fmla="*/ 4644519 h 6858000"/>
              <a:gd name="connsiteX48" fmla="*/ 3259554 w 5349307"/>
              <a:gd name="connsiteY48" fmla="*/ 4631103 h 6858000"/>
              <a:gd name="connsiteX49" fmla="*/ 3088735 w 5349307"/>
              <a:gd name="connsiteY49" fmla="*/ 4561084 h 6858000"/>
              <a:gd name="connsiteX50" fmla="*/ 2309191 w 5349307"/>
              <a:gd name="connsiteY50" fmla="*/ 4561084 h 6858000"/>
              <a:gd name="connsiteX51" fmla="*/ 2102564 w 5349307"/>
              <a:gd name="connsiteY51" fmla="*/ 4680083 h 6858000"/>
              <a:gd name="connsiteX52" fmla="*/ 1809795 w 5349307"/>
              <a:gd name="connsiteY52" fmla="*/ 5173300 h 6858000"/>
              <a:gd name="connsiteX53" fmla="*/ 1805765 w 5349307"/>
              <a:gd name="connsiteY53" fmla="*/ 5180089 h 6858000"/>
              <a:gd name="connsiteX54" fmla="*/ 1695120 w 5349307"/>
              <a:gd name="connsiteY54" fmla="*/ 5180089 h 6858000"/>
              <a:gd name="connsiteX55" fmla="*/ 1206220 w 5349307"/>
              <a:gd name="connsiteY55" fmla="*/ 5180089 h 6858000"/>
              <a:gd name="connsiteX56" fmla="*/ 834411 w 5349307"/>
              <a:gd name="connsiteY56" fmla="*/ 4963638 h 6858000"/>
              <a:gd name="connsiteX57" fmla="*/ 60528 w 5349307"/>
              <a:gd name="connsiteY57" fmla="*/ 3647615 h 6858000"/>
              <a:gd name="connsiteX58" fmla="*/ 0 w 5349307"/>
              <a:gd name="connsiteY58" fmla="*/ 3426835 h 6858000"/>
              <a:gd name="connsiteX59" fmla="*/ 60528 w 5349307"/>
              <a:gd name="connsiteY59" fmla="*/ 3210384 h 6858000"/>
              <a:gd name="connsiteX60" fmla="*/ 834411 w 5349307"/>
              <a:gd name="connsiteY60" fmla="*/ 1890032 h 6858000"/>
              <a:gd name="connsiteX61" fmla="*/ 1206220 w 5349307"/>
              <a:gd name="connsiteY61" fmla="*/ 1677910 h 6858000"/>
              <a:gd name="connsiteX62" fmla="*/ 4081787 w 5349307"/>
              <a:gd name="connsiteY62" fmla="*/ 0 h 6858000"/>
              <a:gd name="connsiteX63" fmla="*/ 5349307 w 5349307"/>
              <a:gd name="connsiteY63" fmla="*/ 0 h 6858000"/>
              <a:gd name="connsiteX64" fmla="*/ 5349307 w 5349307"/>
              <a:gd name="connsiteY64" fmla="*/ 3302832 h 6858000"/>
              <a:gd name="connsiteX65" fmla="*/ 5250474 w 5349307"/>
              <a:gd name="connsiteY65" fmla="*/ 3302832 h 6858000"/>
              <a:gd name="connsiteX66" fmla="*/ 4443478 w 5349307"/>
              <a:gd name="connsiteY66" fmla="*/ 3302832 h 6858000"/>
              <a:gd name="connsiteX67" fmla="*/ 4071669 w 5349307"/>
              <a:gd name="connsiteY67" fmla="*/ 3086381 h 6858000"/>
              <a:gd name="connsiteX68" fmla="*/ 3297786 w 5349307"/>
              <a:gd name="connsiteY68" fmla="*/ 1770358 h 6858000"/>
              <a:gd name="connsiteX69" fmla="*/ 3237258 w 5349307"/>
              <a:gd name="connsiteY69" fmla="*/ 1549578 h 6858000"/>
              <a:gd name="connsiteX70" fmla="*/ 3297786 w 5349307"/>
              <a:gd name="connsiteY70" fmla="*/ 1333127 h 6858000"/>
              <a:gd name="connsiteX71" fmla="*/ 4071669 w 5349307"/>
              <a:gd name="connsiteY71" fmla="*/ 127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349307" h="6858000">
                <a:moveTo>
                  <a:pt x="3396515" y="4919196"/>
                </a:moveTo>
                <a:lnTo>
                  <a:pt x="3399457" y="4924208"/>
                </a:lnTo>
                <a:cubicBezTo>
                  <a:pt x="3667914" y="5381548"/>
                  <a:pt x="3667914" y="5381548"/>
                  <a:pt x="3667914" y="5381548"/>
                </a:cubicBezTo>
                <a:cubicBezTo>
                  <a:pt x="3686699" y="5412863"/>
                  <a:pt x="3696091" y="5450441"/>
                  <a:pt x="3696091" y="5484888"/>
                </a:cubicBezTo>
                <a:cubicBezTo>
                  <a:pt x="3696091" y="5522467"/>
                  <a:pt x="3686699" y="5556914"/>
                  <a:pt x="3667914" y="5591361"/>
                </a:cubicBezTo>
                <a:cubicBezTo>
                  <a:pt x="3543469" y="5802740"/>
                  <a:pt x="3512357" y="5855584"/>
                  <a:pt x="3504580" y="5868795"/>
                </a:cubicBezTo>
                <a:lnTo>
                  <a:pt x="3502303" y="5872662"/>
                </a:lnTo>
                <a:lnTo>
                  <a:pt x="3486722" y="5846167"/>
                </a:lnTo>
                <a:cubicBezTo>
                  <a:pt x="3297786" y="5524872"/>
                  <a:pt x="3297786" y="5524872"/>
                  <a:pt x="3297786" y="5524872"/>
                </a:cubicBezTo>
                <a:cubicBezTo>
                  <a:pt x="3258875" y="5455607"/>
                  <a:pt x="3237258" y="5382014"/>
                  <a:pt x="3237258" y="5304092"/>
                </a:cubicBezTo>
                <a:cubicBezTo>
                  <a:pt x="3237258" y="5230498"/>
                  <a:pt x="3258875" y="5152576"/>
                  <a:pt x="3297786" y="5087641"/>
                </a:cubicBezTo>
                <a:close/>
                <a:moveTo>
                  <a:pt x="2309191" y="4598663"/>
                </a:moveTo>
                <a:cubicBezTo>
                  <a:pt x="3088735" y="4598663"/>
                  <a:pt x="3088735" y="4598663"/>
                  <a:pt x="3088735" y="4598663"/>
                </a:cubicBezTo>
                <a:cubicBezTo>
                  <a:pt x="3145088" y="4598663"/>
                  <a:pt x="3196157" y="4619801"/>
                  <a:pt x="3234019" y="4656792"/>
                </a:cubicBezTo>
                <a:lnTo>
                  <a:pt x="3250618" y="4677852"/>
                </a:lnTo>
                <a:lnTo>
                  <a:pt x="3220297" y="4729414"/>
                </a:lnTo>
                <a:cubicBezTo>
                  <a:pt x="3082562" y="4963638"/>
                  <a:pt x="3082562" y="4963638"/>
                  <a:pt x="3082562" y="4963638"/>
                </a:cubicBezTo>
                <a:cubicBezTo>
                  <a:pt x="3004741" y="5097837"/>
                  <a:pt x="2866393" y="5180089"/>
                  <a:pt x="2710752" y="5180089"/>
                </a:cubicBezTo>
                <a:cubicBezTo>
                  <a:pt x="2428652" y="5180089"/>
                  <a:pt x="2199446" y="5180089"/>
                  <a:pt x="2013216" y="5180089"/>
                </a:cubicBezTo>
                <a:lnTo>
                  <a:pt x="1849586" y="5180089"/>
                </a:lnTo>
                <a:lnTo>
                  <a:pt x="1898576" y="5096240"/>
                </a:lnTo>
                <a:cubicBezTo>
                  <a:pt x="2130741" y="4698872"/>
                  <a:pt x="2130741" y="4698872"/>
                  <a:pt x="2130741" y="4698872"/>
                </a:cubicBezTo>
                <a:cubicBezTo>
                  <a:pt x="2168309" y="4636241"/>
                  <a:pt x="2237185" y="4598663"/>
                  <a:pt x="2309191" y="4598663"/>
                </a:cubicBezTo>
                <a:close/>
                <a:moveTo>
                  <a:pt x="4443478" y="3555167"/>
                </a:moveTo>
                <a:cubicBezTo>
                  <a:pt x="4819611" y="3555167"/>
                  <a:pt x="5101711" y="3555167"/>
                  <a:pt x="5313286" y="3555167"/>
                </a:cubicBezTo>
                <a:lnTo>
                  <a:pt x="5349307" y="3555167"/>
                </a:lnTo>
                <a:lnTo>
                  <a:pt x="5349307" y="6858000"/>
                </a:lnTo>
                <a:lnTo>
                  <a:pt x="4084842" y="6858000"/>
                </a:lnTo>
                <a:lnTo>
                  <a:pt x="4071669" y="6840895"/>
                </a:lnTo>
                <a:cubicBezTo>
                  <a:pt x="3829831" y="6429638"/>
                  <a:pt x="3663567" y="6146899"/>
                  <a:pt x="3549260" y="5952515"/>
                </a:cubicBezTo>
                <a:lnTo>
                  <a:pt x="3510333" y="5886318"/>
                </a:lnTo>
                <a:lnTo>
                  <a:pt x="3514657" y="5893114"/>
                </a:lnTo>
                <a:cubicBezTo>
                  <a:pt x="3523902" y="5907646"/>
                  <a:pt x="3523902" y="5907646"/>
                  <a:pt x="3523902" y="5907646"/>
                </a:cubicBezTo>
                <a:cubicBezTo>
                  <a:pt x="3699221" y="5607018"/>
                  <a:pt x="3699221" y="5607018"/>
                  <a:pt x="3699221" y="5607018"/>
                </a:cubicBezTo>
                <a:cubicBezTo>
                  <a:pt x="3721136" y="5572571"/>
                  <a:pt x="3733659" y="5528730"/>
                  <a:pt x="3733659" y="5484888"/>
                </a:cubicBezTo>
                <a:cubicBezTo>
                  <a:pt x="3733659" y="5441047"/>
                  <a:pt x="3721136" y="5400337"/>
                  <a:pt x="3699221" y="5362758"/>
                </a:cubicBezTo>
                <a:cubicBezTo>
                  <a:pt x="3573993" y="5149422"/>
                  <a:pt x="3487899" y="5002754"/>
                  <a:pt x="3428709" y="4901919"/>
                </a:cubicBezTo>
                <a:lnTo>
                  <a:pt x="3417667" y="4883107"/>
                </a:lnTo>
                <a:lnTo>
                  <a:pt x="3434009" y="4855226"/>
                </a:lnTo>
                <a:cubicBezTo>
                  <a:pt x="4071669" y="3767289"/>
                  <a:pt x="4071669" y="3767289"/>
                  <a:pt x="4071669" y="3767289"/>
                </a:cubicBezTo>
                <a:cubicBezTo>
                  <a:pt x="4149489" y="3637418"/>
                  <a:pt x="4292160" y="3555167"/>
                  <a:pt x="4443478" y="3555167"/>
                </a:cubicBezTo>
                <a:close/>
                <a:moveTo>
                  <a:pt x="1206220" y="1677910"/>
                </a:moveTo>
                <a:cubicBezTo>
                  <a:pt x="2710752" y="1677910"/>
                  <a:pt x="2710752" y="1677910"/>
                  <a:pt x="2710752" y="1677910"/>
                </a:cubicBezTo>
                <a:cubicBezTo>
                  <a:pt x="2866393" y="1677910"/>
                  <a:pt x="3004741" y="1760161"/>
                  <a:pt x="3082562" y="1890032"/>
                </a:cubicBezTo>
                <a:cubicBezTo>
                  <a:pt x="3856445" y="3210384"/>
                  <a:pt x="3856445" y="3210384"/>
                  <a:pt x="3856445" y="3210384"/>
                </a:cubicBezTo>
                <a:cubicBezTo>
                  <a:pt x="3938589" y="3344583"/>
                  <a:pt x="3938589" y="3513415"/>
                  <a:pt x="3856445" y="3647615"/>
                </a:cubicBezTo>
                <a:cubicBezTo>
                  <a:pt x="3566239" y="4141124"/>
                  <a:pt x="3384860" y="4449567"/>
                  <a:pt x="3271498" y="4642344"/>
                </a:cubicBezTo>
                <a:lnTo>
                  <a:pt x="3270219" y="4644519"/>
                </a:lnTo>
                <a:lnTo>
                  <a:pt x="3259554" y="4631103"/>
                </a:lnTo>
                <a:cubicBezTo>
                  <a:pt x="3214941" y="4587507"/>
                  <a:pt x="3154480" y="4561084"/>
                  <a:pt x="3088735" y="4561084"/>
                </a:cubicBezTo>
                <a:cubicBezTo>
                  <a:pt x="2309191" y="4561084"/>
                  <a:pt x="2309191" y="4561084"/>
                  <a:pt x="2309191" y="4561084"/>
                </a:cubicBezTo>
                <a:cubicBezTo>
                  <a:pt x="2224662" y="4561084"/>
                  <a:pt x="2143264" y="4608057"/>
                  <a:pt x="2102564" y="4680083"/>
                </a:cubicBezTo>
                <a:cubicBezTo>
                  <a:pt x="1879502" y="5055868"/>
                  <a:pt x="1823737" y="5149814"/>
                  <a:pt x="1809795" y="5173300"/>
                </a:cubicBezTo>
                <a:lnTo>
                  <a:pt x="1805765" y="5180089"/>
                </a:lnTo>
                <a:lnTo>
                  <a:pt x="1695120" y="5180089"/>
                </a:lnTo>
                <a:cubicBezTo>
                  <a:pt x="1206220" y="5180089"/>
                  <a:pt x="1206220" y="5180089"/>
                  <a:pt x="1206220" y="5180089"/>
                </a:cubicBezTo>
                <a:cubicBezTo>
                  <a:pt x="1054902" y="5180089"/>
                  <a:pt x="912231" y="5097837"/>
                  <a:pt x="834411" y="4963638"/>
                </a:cubicBezTo>
                <a:cubicBezTo>
                  <a:pt x="60528" y="3647615"/>
                  <a:pt x="60528" y="3647615"/>
                  <a:pt x="60528" y="3647615"/>
                </a:cubicBezTo>
                <a:cubicBezTo>
                  <a:pt x="21617" y="3578350"/>
                  <a:pt x="0" y="3504757"/>
                  <a:pt x="0" y="3426835"/>
                </a:cubicBezTo>
                <a:cubicBezTo>
                  <a:pt x="0" y="3353241"/>
                  <a:pt x="21617" y="3275319"/>
                  <a:pt x="60528" y="3210384"/>
                </a:cubicBezTo>
                <a:cubicBezTo>
                  <a:pt x="834411" y="1890032"/>
                  <a:pt x="834411" y="1890032"/>
                  <a:pt x="834411" y="1890032"/>
                </a:cubicBezTo>
                <a:cubicBezTo>
                  <a:pt x="912231" y="1760161"/>
                  <a:pt x="1054902" y="1677910"/>
                  <a:pt x="1206220" y="1677910"/>
                </a:cubicBezTo>
                <a:close/>
                <a:moveTo>
                  <a:pt x="4081787" y="0"/>
                </a:moveTo>
                <a:lnTo>
                  <a:pt x="5349307" y="0"/>
                </a:lnTo>
                <a:lnTo>
                  <a:pt x="5349307" y="3302832"/>
                </a:lnTo>
                <a:lnTo>
                  <a:pt x="5250474" y="3302832"/>
                </a:lnTo>
                <a:cubicBezTo>
                  <a:pt x="4443478" y="3302832"/>
                  <a:pt x="4443478" y="3302832"/>
                  <a:pt x="4443478" y="3302832"/>
                </a:cubicBezTo>
                <a:cubicBezTo>
                  <a:pt x="4292160" y="3302832"/>
                  <a:pt x="4149489" y="3220580"/>
                  <a:pt x="4071669" y="3086381"/>
                </a:cubicBezTo>
                <a:cubicBezTo>
                  <a:pt x="3297786" y="1770358"/>
                  <a:pt x="3297786" y="1770358"/>
                  <a:pt x="3297786" y="1770358"/>
                </a:cubicBezTo>
                <a:cubicBezTo>
                  <a:pt x="3258875" y="1701093"/>
                  <a:pt x="3237258" y="1627500"/>
                  <a:pt x="3237258" y="1549578"/>
                </a:cubicBezTo>
                <a:cubicBezTo>
                  <a:pt x="3237258" y="1475984"/>
                  <a:pt x="3258875" y="1398062"/>
                  <a:pt x="3297786" y="1333127"/>
                </a:cubicBezTo>
                <a:cubicBezTo>
                  <a:pt x="4071669" y="12775"/>
                  <a:pt x="4071669" y="12775"/>
                  <a:pt x="4071669" y="127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122FDD95-6377-41F6-8A0C-935B02DFCF1A}"/>
              </a:ext>
            </a:extLst>
          </p:cNvPr>
          <p:cNvSpPr>
            <a:spLocks/>
          </p:cNvSpPr>
          <p:nvPr userDrawn="1"/>
        </p:nvSpPr>
        <p:spPr bwMode="auto">
          <a:xfrm>
            <a:off x="8509808" y="5181159"/>
            <a:ext cx="1856208" cy="1227013"/>
          </a:xfrm>
          <a:custGeom>
            <a:avLst/>
            <a:gdLst>
              <a:gd name="T0" fmla="*/ 511 w 593"/>
              <a:gd name="T1" fmla="*/ 348 h 392"/>
              <a:gd name="T2" fmla="*/ 454 w 593"/>
              <a:gd name="T3" fmla="*/ 381 h 392"/>
              <a:gd name="T4" fmla="*/ 205 w 593"/>
              <a:gd name="T5" fmla="*/ 381 h 392"/>
              <a:gd name="T6" fmla="*/ 148 w 593"/>
              <a:gd name="T7" fmla="*/ 348 h 392"/>
              <a:gd name="T8" fmla="*/ 20 w 593"/>
              <a:gd name="T9" fmla="*/ 131 h 392"/>
              <a:gd name="T10" fmla="*/ 11 w 593"/>
              <a:gd name="T11" fmla="*/ 97 h 392"/>
              <a:gd name="T12" fmla="*/ 20 w 593"/>
              <a:gd name="T13" fmla="*/ 64 h 392"/>
              <a:gd name="T14" fmla="*/ 58 w 593"/>
              <a:gd name="T15" fmla="*/ 0 h 392"/>
              <a:gd name="T16" fmla="*/ 44 w 593"/>
              <a:gd name="T17" fmla="*/ 0 h 392"/>
              <a:gd name="T18" fmla="*/ 10 w 593"/>
              <a:gd name="T19" fmla="*/ 58 h 392"/>
              <a:gd name="T20" fmla="*/ 0 w 593"/>
              <a:gd name="T21" fmla="*/ 97 h 392"/>
              <a:gd name="T22" fmla="*/ 10 w 593"/>
              <a:gd name="T23" fmla="*/ 136 h 392"/>
              <a:gd name="T24" fmla="*/ 139 w 593"/>
              <a:gd name="T25" fmla="*/ 354 h 392"/>
              <a:gd name="T26" fmla="*/ 205 w 593"/>
              <a:gd name="T27" fmla="*/ 392 h 392"/>
              <a:gd name="T28" fmla="*/ 454 w 593"/>
              <a:gd name="T29" fmla="*/ 392 h 392"/>
              <a:gd name="T30" fmla="*/ 521 w 593"/>
              <a:gd name="T31" fmla="*/ 354 h 392"/>
              <a:gd name="T32" fmla="*/ 593 w 593"/>
              <a:gd name="T33" fmla="*/ 232 h 392"/>
              <a:gd name="T34" fmla="*/ 586 w 593"/>
              <a:gd name="T35" fmla="*/ 221 h 392"/>
              <a:gd name="T36" fmla="*/ 511 w 593"/>
              <a:gd name="T37" fmla="*/ 34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3" h="392">
                <a:moveTo>
                  <a:pt x="511" y="348"/>
                </a:moveTo>
                <a:cubicBezTo>
                  <a:pt x="499" y="368"/>
                  <a:pt x="478" y="381"/>
                  <a:pt x="454" y="381"/>
                </a:cubicBezTo>
                <a:cubicBezTo>
                  <a:pt x="205" y="381"/>
                  <a:pt x="205" y="381"/>
                  <a:pt x="205" y="381"/>
                </a:cubicBezTo>
                <a:cubicBezTo>
                  <a:pt x="182" y="381"/>
                  <a:pt x="160" y="368"/>
                  <a:pt x="148" y="348"/>
                </a:cubicBezTo>
                <a:cubicBezTo>
                  <a:pt x="20" y="131"/>
                  <a:pt x="20" y="131"/>
                  <a:pt x="20" y="131"/>
                </a:cubicBezTo>
                <a:cubicBezTo>
                  <a:pt x="14" y="120"/>
                  <a:pt x="11" y="109"/>
                  <a:pt x="11" y="97"/>
                </a:cubicBezTo>
                <a:cubicBezTo>
                  <a:pt x="11" y="85"/>
                  <a:pt x="14" y="74"/>
                  <a:pt x="20" y="64"/>
                </a:cubicBezTo>
                <a:cubicBezTo>
                  <a:pt x="58" y="0"/>
                  <a:pt x="58" y="0"/>
                  <a:pt x="5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10" y="58"/>
                  <a:pt x="10" y="58"/>
                  <a:pt x="10" y="58"/>
                </a:cubicBezTo>
                <a:cubicBezTo>
                  <a:pt x="4" y="70"/>
                  <a:pt x="0" y="83"/>
                  <a:pt x="0" y="97"/>
                </a:cubicBezTo>
                <a:cubicBezTo>
                  <a:pt x="0" y="111"/>
                  <a:pt x="4" y="125"/>
                  <a:pt x="10" y="136"/>
                </a:cubicBezTo>
                <a:cubicBezTo>
                  <a:pt x="139" y="354"/>
                  <a:pt x="139" y="354"/>
                  <a:pt x="139" y="354"/>
                </a:cubicBezTo>
                <a:cubicBezTo>
                  <a:pt x="152" y="378"/>
                  <a:pt x="178" y="392"/>
                  <a:pt x="205" y="392"/>
                </a:cubicBezTo>
                <a:cubicBezTo>
                  <a:pt x="454" y="392"/>
                  <a:pt x="454" y="392"/>
                  <a:pt x="454" y="392"/>
                </a:cubicBezTo>
                <a:cubicBezTo>
                  <a:pt x="482" y="392"/>
                  <a:pt x="507" y="378"/>
                  <a:pt x="521" y="354"/>
                </a:cubicBezTo>
                <a:cubicBezTo>
                  <a:pt x="593" y="232"/>
                  <a:pt x="593" y="232"/>
                  <a:pt x="593" y="232"/>
                </a:cubicBezTo>
                <a:cubicBezTo>
                  <a:pt x="586" y="221"/>
                  <a:pt x="586" y="221"/>
                  <a:pt x="586" y="221"/>
                </a:cubicBezTo>
                <a:lnTo>
                  <a:pt x="511" y="34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B7E6A-C98F-45F1-98F8-92FD5569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57200"/>
            <a:ext cx="6467475" cy="6381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B43A-1B85-4C3C-8227-EF53AD6E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5900"/>
            <a:ext cx="6467475" cy="476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5228-30EB-4F46-8168-B08138A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4B03-CA9C-44C4-83EA-0A0F853681BF}" type="datetimeyyyy">
              <a:rPr lang="en-US" smtClean="0"/>
              <a:t>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FCCC-1EF7-4B6D-A510-A6FB1CB3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AAD1C-65B0-4072-9874-8399A8AE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7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296F20-29A9-4A69-83A9-07ADC0460867}"/>
              </a:ext>
            </a:extLst>
          </p:cNvPr>
          <p:cNvGrpSpPr/>
          <p:nvPr userDrawn="1"/>
        </p:nvGrpSpPr>
        <p:grpSpPr>
          <a:xfrm>
            <a:off x="11124871" y="5875630"/>
            <a:ext cx="1067129" cy="983335"/>
            <a:chOff x="11124871" y="5875630"/>
            <a:chExt cx="1067129" cy="98333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17CC472-60F7-4094-8909-F39F270A361A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16451" y="6176492"/>
              <a:ext cx="590893" cy="774054"/>
            </a:xfrm>
            <a:custGeom>
              <a:avLst/>
              <a:gdLst>
                <a:gd name="connsiteX0" fmla="*/ 0 w 590893"/>
                <a:gd name="connsiteY0" fmla="*/ 535555 h 774054"/>
                <a:gd name="connsiteX1" fmla="*/ 0 w 590893"/>
                <a:gd name="connsiteY1" fmla="*/ 238072 h 774054"/>
                <a:gd name="connsiteX2" fmla="*/ 41899 w 590893"/>
                <a:gd name="connsiteY2" fmla="*/ 164557 h 774054"/>
                <a:gd name="connsiteX3" fmla="*/ 301844 w 590893"/>
                <a:gd name="connsiteY3" fmla="*/ 11541 h 774054"/>
                <a:gd name="connsiteX4" fmla="*/ 389062 w 590893"/>
                <a:gd name="connsiteY4" fmla="*/ 11541 h 774054"/>
                <a:gd name="connsiteX5" fmla="*/ 585544 w 590893"/>
                <a:gd name="connsiteY5" fmla="*/ 127200 h 774054"/>
                <a:gd name="connsiteX6" fmla="*/ 590893 w 590893"/>
                <a:gd name="connsiteY6" fmla="*/ 130348 h 774054"/>
                <a:gd name="connsiteX7" fmla="*/ 590893 w 590893"/>
                <a:gd name="connsiteY7" fmla="*/ 644134 h 774054"/>
                <a:gd name="connsiteX8" fmla="*/ 563205 w 590893"/>
                <a:gd name="connsiteY8" fmla="*/ 660433 h 774054"/>
                <a:gd name="connsiteX9" fmla="*/ 389062 w 590893"/>
                <a:gd name="connsiteY9" fmla="*/ 762941 h 774054"/>
                <a:gd name="connsiteX10" fmla="*/ 345453 w 590893"/>
                <a:gd name="connsiteY10" fmla="*/ 774054 h 774054"/>
                <a:gd name="connsiteX11" fmla="*/ 301844 w 590893"/>
                <a:gd name="connsiteY11" fmla="*/ 762941 h 774054"/>
                <a:gd name="connsiteX12" fmla="*/ 41899 w 590893"/>
                <a:gd name="connsiteY12" fmla="*/ 609926 h 774054"/>
                <a:gd name="connsiteX13" fmla="*/ 0 w 590893"/>
                <a:gd name="connsiteY13" fmla="*/ 535555 h 774054"/>
                <a:gd name="connsiteX0" fmla="*/ 0 w 591833"/>
                <a:gd name="connsiteY0" fmla="*/ 535555 h 774054"/>
                <a:gd name="connsiteX1" fmla="*/ 0 w 591833"/>
                <a:gd name="connsiteY1" fmla="*/ 238072 h 774054"/>
                <a:gd name="connsiteX2" fmla="*/ 41899 w 591833"/>
                <a:gd name="connsiteY2" fmla="*/ 164557 h 774054"/>
                <a:gd name="connsiteX3" fmla="*/ 301844 w 591833"/>
                <a:gd name="connsiteY3" fmla="*/ 11541 h 774054"/>
                <a:gd name="connsiteX4" fmla="*/ 389062 w 591833"/>
                <a:gd name="connsiteY4" fmla="*/ 11541 h 774054"/>
                <a:gd name="connsiteX5" fmla="*/ 585544 w 591833"/>
                <a:gd name="connsiteY5" fmla="*/ 127200 h 774054"/>
                <a:gd name="connsiteX6" fmla="*/ 590893 w 591833"/>
                <a:gd name="connsiteY6" fmla="*/ 130348 h 774054"/>
                <a:gd name="connsiteX7" fmla="*/ 591833 w 591833"/>
                <a:gd name="connsiteY7" fmla="*/ 594655 h 774054"/>
                <a:gd name="connsiteX8" fmla="*/ 590893 w 591833"/>
                <a:gd name="connsiteY8" fmla="*/ 644134 h 774054"/>
                <a:gd name="connsiteX9" fmla="*/ 563205 w 591833"/>
                <a:gd name="connsiteY9" fmla="*/ 660433 h 774054"/>
                <a:gd name="connsiteX10" fmla="*/ 389062 w 591833"/>
                <a:gd name="connsiteY10" fmla="*/ 762941 h 774054"/>
                <a:gd name="connsiteX11" fmla="*/ 345453 w 591833"/>
                <a:gd name="connsiteY11" fmla="*/ 774054 h 774054"/>
                <a:gd name="connsiteX12" fmla="*/ 301844 w 591833"/>
                <a:gd name="connsiteY12" fmla="*/ 762941 h 774054"/>
                <a:gd name="connsiteX13" fmla="*/ 41899 w 591833"/>
                <a:gd name="connsiteY13" fmla="*/ 609926 h 774054"/>
                <a:gd name="connsiteX14" fmla="*/ 0 w 591833"/>
                <a:gd name="connsiteY14" fmla="*/ 535555 h 774054"/>
                <a:gd name="connsiteX0" fmla="*/ 0 w 591950"/>
                <a:gd name="connsiteY0" fmla="*/ 535555 h 774054"/>
                <a:gd name="connsiteX1" fmla="*/ 0 w 591950"/>
                <a:gd name="connsiteY1" fmla="*/ 238072 h 774054"/>
                <a:gd name="connsiteX2" fmla="*/ 41899 w 591950"/>
                <a:gd name="connsiteY2" fmla="*/ 164557 h 774054"/>
                <a:gd name="connsiteX3" fmla="*/ 301844 w 591950"/>
                <a:gd name="connsiteY3" fmla="*/ 11541 h 774054"/>
                <a:gd name="connsiteX4" fmla="*/ 389062 w 591950"/>
                <a:gd name="connsiteY4" fmla="*/ 11541 h 774054"/>
                <a:gd name="connsiteX5" fmla="*/ 585544 w 591950"/>
                <a:gd name="connsiteY5" fmla="*/ 127200 h 774054"/>
                <a:gd name="connsiteX6" fmla="*/ 590893 w 591950"/>
                <a:gd name="connsiteY6" fmla="*/ 130348 h 774054"/>
                <a:gd name="connsiteX7" fmla="*/ 591833 w 591950"/>
                <a:gd name="connsiteY7" fmla="*/ 188890 h 774054"/>
                <a:gd name="connsiteX8" fmla="*/ 591833 w 591950"/>
                <a:gd name="connsiteY8" fmla="*/ 594655 h 774054"/>
                <a:gd name="connsiteX9" fmla="*/ 590893 w 591950"/>
                <a:gd name="connsiteY9" fmla="*/ 644134 h 774054"/>
                <a:gd name="connsiteX10" fmla="*/ 563205 w 591950"/>
                <a:gd name="connsiteY10" fmla="*/ 660433 h 774054"/>
                <a:gd name="connsiteX11" fmla="*/ 389062 w 591950"/>
                <a:gd name="connsiteY11" fmla="*/ 762941 h 774054"/>
                <a:gd name="connsiteX12" fmla="*/ 345453 w 591950"/>
                <a:gd name="connsiteY12" fmla="*/ 774054 h 774054"/>
                <a:gd name="connsiteX13" fmla="*/ 301844 w 591950"/>
                <a:gd name="connsiteY13" fmla="*/ 762941 h 774054"/>
                <a:gd name="connsiteX14" fmla="*/ 41899 w 591950"/>
                <a:gd name="connsiteY14" fmla="*/ 609926 h 774054"/>
                <a:gd name="connsiteX15" fmla="*/ 0 w 591950"/>
                <a:gd name="connsiteY15" fmla="*/ 535555 h 774054"/>
                <a:gd name="connsiteX0" fmla="*/ 591833 w 683273"/>
                <a:gd name="connsiteY0" fmla="*/ 188890 h 774054"/>
                <a:gd name="connsiteX1" fmla="*/ 591833 w 683273"/>
                <a:gd name="connsiteY1" fmla="*/ 594655 h 774054"/>
                <a:gd name="connsiteX2" fmla="*/ 590893 w 683273"/>
                <a:gd name="connsiteY2" fmla="*/ 644134 h 774054"/>
                <a:gd name="connsiteX3" fmla="*/ 563205 w 683273"/>
                <a:gd name="connsiteY3" fmla="*/ 660433 h 774054"/>
                <a:gd name="connsiteX4" fmla="*/ 389062 w 683273"/>
                <a:gd name="connsiteY4" fmla="*/ 762941 h 774054"/>
                <a:gd name="connsiteX5" fmla="*/ 345453 w 683273"/>
                <a:gd name="connsiteY5" fmla="*/ 774054 h 774054"/>
                <a:gd name="connsiteX6" fmla="*/ 301844 w 683273"/>
                <a:gd name="connsiteY6" fmla="*/ 762941 h 774054"/>
                <a:gd name="connsiteX7" fmla="*/ 41899 w 683273"/>
                <a:gd name="connsiteY7" fmla="*/ 609926 h 774054"/>
                <a:gd name="connsiteX8" fmla="*/ 0 w 683273"/>
                <a:gd name="connsiteY8" fmla="*/ 535555 h 774054"/>
                <a:gd name="connsiteX9" fmla="*/ 0 w 683273"/>
                <a:gd name="connsiteY9" fmla="*/ 238072 h 774054"/>
                <a:gd name="connsiteX10" fmla="*/ 41899 w 683273"/>
                <a:gd name="connsiteY10" fmla="*/ 164557 h 774054"/>
                <a:gd name="connsiteX11" fmla="*/ 301844 w 683273"/>
                <a:gd name="connsiteY11" fmla="*/ 11541 h 774054"/>
                <a:gd name="connsiteX12" fmla="*/ 389062 w 683273"/>
                <a:gd name="connsiteY12" fmla="*/ 11541 h 774054"/>
                <a:gd name="connsiteX13" fmla="*/ 585544 w 683273"/>
                <a:gd name="connsiteY13" fmla="*/ 127200 h 774054"/>
                <a:gd name="connsiteX14" fmla="*/ 590893 w 683273"/>
                <a:gd name="connsiteY14" fmla="*/ 130348 h 774054"/>
                <a:gd name="connsiteX15" fmla="*/ 683273 w 683273"/>
                <a:gd name="connsiteY15" fmla="*/ 280330 h 774054"/>
                <a:gd name="connsiteX0" fmla="*/ 591833 w 591950"/>
                <a:gd name="connsiteY0" fmla="*/ 188890 h 774054"/>
                <a:gd name="connsiteX1" fmla="*/ 591833 w 591950"/>
                <a:gd name="connsiteY1" fmla="*/ 594655 h 774054"/>
                <a:gd name="connsiteX2" fmla="*/ 590893 w 591950"/>
                <a:gd name="connsiteY2" fmla="*/ 644134 h 774054"/>
                <a:gd name="connsiteX3" fmla="*/ 563205 w 591950"/>
                <a:gd name="connsiteY3" fmla="*/ 660433 h 774054"/>
                <a:gd name="connsiteX4" fmla="*/ 389062 w 591950"/>
                <a:gd name="connsiteY4" fmla="*/ 762941 h 774054"/>
                <a:gd name="connsiteX5" fmla="*/ 345453 w 591950"/>
                <a:gd name="connsiteY5" fmla="*/ 774054 h 774054"/>
                <a:gd name="connsiteX6" fmla="*/ 301844 w 591950"/>
                <a:gd name="connsiteY6" fmla="*/ 762941 h 774054"/>
                <a:gd name="connsiteX7" fmla="*/ 41899 w 591950"/>
                <a:gd name="connsiteY7" fmla="*/ 609926 h 774054"/>
                <a:gd name="connsiteX8" fmla="*/ 0 w 591950"/>
                <a:gd name="connsiteY8" fmla="*/ 535555 h 774054"/>
                <a:gd name="connsiteX9" fmla="*/ 0 w 591950"/>
                <a:gd name="connsiteY9" fmla="*/ 238072 h 774054"/>
                <a:gd name="connsiteX10" fmla="*/ 41899 w 591950"/>
                <a:gd name="connsiteY10" fmla="*/ 164557 h 774054"/>
                <a:gd name="connsiteX11" fmla="*/ 301844 w 591950"/>
                <a:gd name="connsiteY11" fmla="*/ 11541 h 774054"/>
                <a:gd name="connsiteX12" fmla="*/ 389062 w 591950"/>
                <a:gd name="connsiteY12" fmla="*/ 11541 h 774054"/>
                <a:gd name="connsiteX13" fmla="*/ 585544 w 591950"/>
                <a:gd name="connsiteY13" fmla="*/ 127200 h 774054"/>
                <a:gd name="connsiteX14" fmla="*/ 590893 w 591950"/>
                <a:gd name="connsiteY14" fmla="*/ 130348 h 774054"/>
                <a:gd name="connsiteX0" fmla="*/ 591833 w 591833"/>
                <a:gd name="connsiteY0" fmla="*/ 594655 h 774054"/>
                <a:gd name="connsiteX1" fmla="*/ 590893 w 591833"/>
                <a:gd name="connsiteY1" fmla="*/ 644134 h 774054"/>
                <a:gd name="connsiteX2" fmla="*/ 563205 w 591833"/>
                <a:gd name="connsiteY2" fmla="*/ 660433 h 774054"/>
                <a:gd name="connsiteX3" fmla="*/ 389062 w 591833"/>
                <a:gd name="connsiteY3" fmla="*/ 762941 h 774054"/>
                <a:gd name="connsiteX4" fmla="*/ 345453 w 591833"/>
                <a:gd name="connsiteY4" fmla="*/ 774054 h 774054"/>
                <a:gd name="connsiteX5" fmla="*/ 301844 w 591833"/>
                <a:gd name="connsiteY5" fmla="*/ 762941 h 774054"/>
                <a:gd name="connsiteX6" fmla="*/ 41899 w 591833"/>
                <a:gd name="connsiteY6" fmla="*/ 609926 h 774054"/>
                <a:gd name="connsiteX7" fmla="*/ 0 w 591833"/>
                <a:gd name="connsiteY7" fmla="*/ 535555 h 774054"/>
                <a:gd name="connsiteX8" fmla="*/ 0 w 591833"/>
                <a:gd name="connsiteY8" fmla="*/ 238072 h 774054"/>
                <a:gd name="connsiteX9" fmla="*/ 41899 w 591833"/>
                <a:gd name="connsiteY9" fmla="*/ 164557 h 774054"/>
                <a:gd name="connsiteX10" fmla="*/ 301844 w 591833"/>
                <a:gd name="connsiteY10" fmla="*/ 11541 h 774054"/>
                <a:gd name="connsiteX11" fmla="*/ 389062 w 591833"/>
                <a:gd name="connsiteY11" fmla="*/ 11541 h 774054"/>
                <a:gd name="connsiteX12" fmla="*/ 585544 w 591833"/>
                <a:gd name="connsiteY12" fmla="*/ 127200 h 774054"/>
                <a:gd name="connsiteX13" fmla="*/ 590893 w 591833"/>
                <a:gd name="connsiteY13" fmla="*/ 130348 h 774054"/>
                <a:gd name="connsiteX0" fmla="*/ 590893 w 590893"/>
                <a:gd name="connsiteY0" fmla="*/ 644134 h 774054"/>
                <a:gd name="connsiteX1" fmla="*/ 563205 w 590893"/>
                <a:gd name="connsiteY1" fmla="*/ 660433 h 774054"/>
                <a:gd name="connsiteX2" fmla="*/ 389062 w 590893"/>
                <a:gd name="connsiteY2" fmla="*/ 762941 h 774054"/>
                <a:gd name="connsiteX3" fmla="*/ 345453 w 590893"/>
                <a:gd name="connsiteY3" fmla="*/ 774054 h 774054"/>
                <a:gd name="connsiteX4" fmla="*/ 301844 w 590893"/>
                <a:gd name="connsiteY4" fmla="*/ 762941 h 774054"/>
                <a:gd name="connsiteX5" fmla="*/ 41899 w 590893"/>
                <a:gd name="connsiteY5" fmla="*/ 609926 h 774054"/>
                <a:gd name="connsiteX6" fmla="*/ 0 w 590893"/>
                <a:gd name="connsiteY6" fmla="*/ 535555 h 774054"/>
                <a:gd name="connsiteX7" fmla="*/ 0 w 590893"/>
                <a:gd name="connsiteY7" fmla="*/ 238072 h 774054"/>
                <a:gd name="connsiteX8" fmla="*/ 41899 w 590893"/>
                <a:gd name="connsiteY8" fmla="*/ 164557 h 774054"/>
                <a:gd name="connsiteX9" fmla="*/ 301844 w 590893"/>
                <a:gd name="connsiteY9" fmla="*/ 11541 h 774054"/>
                <a:gd name="connsiteX10" fmla="*/ 389062 w 590893"/>
                <a:gd name="connsiteY10" fmla="*/ 11541 h 774054"/>
                <a:gd name="connsiteX11" fmla="*/ 585544 w 590893"/>
                <a:gd name="connsiteY11" fmla="*/ 127200 h 774054"/>
                <a:gd name="connsiteX12" fmla="*/ 590893 w 590893"/>
                <a:gd name="connsiteY12" fmla="*/ 130348 h 77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0893" h="774054">
                  <a:moveTo>
                    <a:pt x="590893" y="644134"/>
                  </a:moveTo>
                  <a:lnTo>
                    <a:pt x="563205" y="660433"/>
                  </a:lnTo>
                  <a:lnTo>
                    <a:pt x="389062" y="762941"/>
                  </a:lnTo>
                  <a:cubicBezTo>
                    <a:pt x="375381" y="770635"/>
                    <a:pt x="359990" y="774054"/>
                    <a:pt x="345453" y="774054"/>
                  </a:cubicBezTo>
                  <a:cubicBezTo>
                    <a:pt x="330062" y="774054"/>
                    <a:pt x="315525" y="770635"/>
                    <a:pt x="301844" y="762941"/>
                  </a:cubicBezTo>
                  <a:lnTo>
                    <a:pt x="41899" y="609926"/>
                  </a:lnTo>
                  <a:cubicBezTo>
                    <a:pt x="15392" y="594539"/>
                    <a:pt x="0" y="566329"/>
                    <a:pt x="0" y="535555"/>
                  </a:cubicBezTo>
                  <a:lnTo>
                    <a:pt x="0" y="238072"/>
                  </a:lnTo>
                  <a:cubicBezTo>
                    <a:pt x="0" y="208153"/>
                    <a:pt x="15392" y="179944"/>
                    <a:pt x="41899" y="164557"/>
                  </a:cubicBezTo>
                  <a:lnTo>
                    <a:pt x="301844" y="11541"/>
                  </a:lnTo>
                  <a:cubicBezTo>
                    <a:pt x="328352" y="-3846"/>
                    <a:pt x="361700" y="-3846"/>
                    <a:pt x="389062" y="11541"/>
                  </a:cubicBezTo>
                  <a:lnTo>
                    <a:pt x="585544" y="127200"/>
                  </a:lnTo>
                  <a:lnTo>
                    <a:pt x="590893" y="130348"/>
                  </a:lnTo>
                </a:path>
              </a:pathLst>
            </a:custGeom>
            <a:noFill/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2C7F92-1027-40A5-98D8-E6940CE4EA87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658571" y="6033107"/>
              <a:ext cx="690906" cy="375951"/>
            </a:xfrm>
            <a:custGeom>
              <a:avLst/>
              <a:gdLst>
                <a:gd name="connsiteX0" fmla="*/ 0 w 690906"/>
                <a:gd name="connsiteY0" fmla="*/ 137452 h 375951"/>
                <a:gd name="connsiteX1" fmla="*/ 0 w 690906"/>
                <a:gd name="connsiteY1" fmla="*/ 39259 h 375951"/>
                <a:gd name="connsiteX2" fmla="*/ 0 w 690906"/>
                <a:gd name="connsiteY2" fmla="*/ 0 h 375951"/>
                <a:gd name="connsiteX3" fmla="*/ 690906 w 690906"/>
                <a:gd name="connsiteY3" fmla="*/ 0 h 375951"/>
                <a:gd name="connsiteX4" fmla="*/ 690906 w 690906"/>
                <a:gd name="connsiteY4" fmla="*/ 11951 h 375951"/>
                <a:gd name="connsiteX5" fmla="*/ 690906 w 690906"/>
                <a:gd name="connsiteY5" fmla="*/ 137452 h 375951"/>
                <a:gd name="connsiteX6" fmla="*/ 649007 w 690906"/>
                <a:gd name="connsiteY6" fmla="*/ 211823 h 375951"/>
                <a:gd name="connsiteX7" fmla="*/ 389062 w 690906"/>
                <a:gd name="connsiteY7" fmla="*/ 364838 h 375951"/>
                <a:gd name="connsiteX8" fmla="*/ 345453 w 690906"/>
                <a:gd name="connsiteY8" fmla="*/ 375951 h 375951"/>
                <a:gd name="connsiteX9" fmla="*/ 301844 w 690906"/>
                <a:gd name="connsiteY9" fmla="*/ 364838 h 375951"/>
                <a:gd name="connsiteX10" fmla="*/ 41899 w 690906"/>
                <a:gd name="connsiteY10" fmla="*/ 211823 h 375951"/>
                <a:gd name="connsiteX11" fmla="*/ 0 w 690906"/>
                <a:gd name="connsiteY11" fmla="*/ 137452 h 375951"/>
                <a:gd name="connsiteX0" fmla="*/ 0 w 690906"/>
                <a:gd name="connsiteY0" fmla="*/ 137453 h 375952"/>
                <a:gd name="connsiteX1" fmla="*/ 0 w 690906"/>
                <a:gd name="connsiteY1" fmla="*/ 39260 h 375952"/>
                <a:gd name="connsiteX2" fmla="*/ 0 w 690906"/>
                <a:gd name="connsiteY2" fmla="*/ 1 h 375952"/>
                <a:gd name="connsiteX3" fmla="*/ 208941 w 690906"/>
                <a:gd name="connsiteY3" fmla="*/ 0 h 375952"/>
                <a:gd name="connsiteX4" fmla="*/ 690906 w 690906"/>
                <a:gd name="connsiteY4" fmla="*/ 1 h 375952"/>
                <a:gd name="connsiteX5" fmla="*/ 690906 w 690906"/>
                <a:gd name="connsiteY5" fmla="*/ 11952 h 375952"/>
                <a:gd name="connsiteX6" fmla="*/ 690906 w 690906"/>
                <a:gd name="connsiteY6" fmla="*/ 137453 h 375952"/>
                <a:gd name="connsiteX7" fmla="*/ 649007 w 690906"/>
                <a:gd name="connsiteY7" fmla="*/ 211824 h 375952"/>
                <a:gd name="connsiteX8" fmla="*/ 389062 w 690906"/>
                <a:gd name="connsiteY8" fmla="*/ 364839 h 375952"/>
                <a:gd name="connsiteX9" fmla="*/ 345453 w 690906"/>
                <a:gd name="connsiteY9" fmla="*/ 375952 h 375952"/>
                <a:gd name="connsiteX10" fmla="*/ 301844 w 690906"/>
                <a:gd name="connsiteY10" fmla="*/ 364839 h 375952"/>
                <a:gd name="connsiteX11" fmla="*/ 41899 w 690906"/>
                <a:gd name="connsiteY11" fmla="*/ 211824 h 375952"/>
                <a:gd name="connsiteX12" fmla="*/ 0 w 690906"/>
                <a:gd name="connsiteY12" fmla="*/ 137453 h 375952"/>
                <a:gd name="connsiteX0" fmla="*/ 208941 w 690906"/>
                <a:gd name="connsiteY0" fmla="*/ 0 h 375952"/>
                <a:gd name="connsiteX1" fmla="*/ 690906 w 690906"/>
                <a:gd name="connsiteY1" fmla="*/ 1 h 375952"/>
                <a:gd name="connsiteX2" fmla="*/ 690906 w 690906"/>
                <a:gd name="connsiteY2" fmla="*/ 11952 h 375952"/>
                <a:gd name="connsiteX3" fmla="*/ 690906 w 690906"/>
                <a:gd name="connsiteY3" fmla="*/ 137453 h 375952"/>
                <a:gd name="connsiteX4" fmla="*/ 649007 w 690906"/>
                <a:gd name="connsiteY4" fmla="*/ 211824 h 375952"/>
                <a:gd name="connsiteX5" fmla="*/ 389062 w 690906"/>
                <a:gd name="connsiteY5" fmla="*/ 364839 h 375952"/>
                <a:gd name="connsiteX6" fmla="*/ 345453 w 690906"/>
                <a:gd name="connsiteY6" fmla="*/ 375952 h 375952"/>
                <a:gd name="connsiteX7" fmla="*/ 301844 w 690906"/>
                <a:gd name="connsiteY7" fmla="*/ 364839 h 375952"/>
                <a:gd name="connsiteX8" fmla="*/ 41899 w 690906"/>
                <a:gd name="connsiteY8" fmla="*/ 211824 h 375952"/>
                <a:gd name="connsiteX9" fmla="*/ 0 w 690906"/>
                <a:gd name="connsiteY9" fmla="*/ 137453 h 375952"/>
                <a:gd name="connsiteX10" fmla="*/ 0 w 690906"/>
                <a:gd name="connsiteY10" fmla="*/ 39260 h 375952"/>
                <a:gd name="connsiteX11" fmla="*/ 0 w 690906"/>
                <a:gd name="connsiteY11" fmla="*/ 1 h 375952"/>
                <a:gd name="connsiteX12" fmla="*/ 300381 w 690906"/>
                <a:gd name="connsiteY12" fmla="*/ 91440 h 375952"/>
                <a:gd name="connsiteX0" fmla="*/ 208941 w 690906"/>
                <a:gd name="connsiteY0" fmla="*/ 0 h 375952"/>
                <a:gd name="connsiteX1" fmla="*/ 690906 w 690906"/>
                <a:gd name="connsiteY1" fmla="*/ 1 h 375952"/>
                <a:gd name="connsiteX2" fmla="*/ 690906 w 690906"/>
                <a:gd name="connsiteY2" fmla="*/ 11952 h 375952"/>
                <a:gd name="connsiteX3" fmla="*/ 690906 w 690906"/>
                <a:gd name="connsiteY3" fmla="*/ 137453 h 375952"/>
                <a:gd name="connsiteX4" fmla="*/ 649007 w 690906"/>
                <a:gd name="connsiteY4" fmla="*/ 211824 h 375952"/>
                <a:gd name="connsiteX5" fmla="*/ 389062 w 690906"/>
                <a:gd name="connsiteY5" fmla="*/ 364839 h 375952"/>
                <a:gd name="connsiteX6" fmla="*/ 345453 w 690906"/>
                <a:gd name="connsiteY6" fmla="*/ 375952 h 375952"/>
                <a:gd name="connsiteX7" fmla="*/ 301844 w 690906"/>
                <a:gd name="connsiteY7" fmla="*/ 364839 h 375952"/>
                <a:gd name="connsiteX8" fmla="*/ 41899 w 690906"/>
                <a:gd name="connsiteY8" fmla="*/ 211824 h 375952"/>
                <a:gd name="connsiteX9" fmla="*/ 0 w 690906"/>
                <a:gd name="connsiteY9" fmla="*/ 137453 h 375952"/>
                <a:gd name="connsiteX10" fmla="*/ 0 w 690906"/>
                <a:gd name="connsiteY10" fmla="*/ 39260 h 375952"/>
                <a:gd name="connsiteX11" fmla="*/ 0 w 690906"/>
                <a:gd name="connsiteY11" fmla="*/ 1 h 375952"/>
                <a:gd name="connsiteX0" fmla="*/ 690906 w 690906"/>
                <a:gd name="connsiteY0" fmla="*/ 0 h 375951"/>
                <a:gd name="connsiteX1" fmla="*/ 690906 w 690906"/>
                <a:gd name="connsiteY1" fmla="*/ 11951 h 375951"/>
                <a:gd name="connsiteX2" fmla="*/ 690906 w 690906"/>
                <a:gd name="connsiteY2" fmla="*/ 137452 h 375951"/>
                <a:gd name="connsiteX3" fmla="*/ 649007 w 690906"/>
                <a:gd name="connsiteY3" fmla="*/ 211823 h 375951"/>
                <a:gd name="connsiteX4" fmla="*/ 389062 w 690906"/>
                <a:gd name="connsiteY4" fmla="*/ 364838 h 375951"/>
                <a:gd name="connsiteX5" fmla="*/ 345453 w 690906"/>
                <a:gd name="connsiteY5" fmla="*/ 375951 h 375951"/>
                <a:gd name="connsiteX6" fmla="*/ 301844 w 690906"/>
                <a:gd name="connsiteY6" fmla="*/ 364838 h 375951"/>
                <a:gd name="connsiteX7" fmla="*/ 41899 w 690906"/>
                <a:gd name="connsiteY7" fmla="*/ 211823 h 375951"/>
                <a:gd name="connsiteX8" fmla="*/ 0 w 690906"/>
                <a:gd name="connsiteY8" fmla="*/ 137452 h 375951"/>
                <a:gd name="connsiteX9" fmla="*/ 0 w 690906"/>
                <a:gd name="connsiteY9" fmla="*/ 39259 h 375951"/>
                <a:gd name="connsiteX10" fmla="*/ 0 w 690906"/>
                <a:gd name="connsiteY10" fmla="*/ 0 h 37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0906" h="375951">
                  <a:moveTo>
                    <a:pt x="690906" y="0"/>
                  </a:moveTo>
                  <a:lnTo>
                    <a:pt x="690906" y="11951"/>
                  </a:lnTo>
                  <a:lnTo>
                    <a:pt x="690906" y="137452"/>
                  </a:lnTo>
                  <a:cubicBezTo>
                    <a:pt x="690906" y="168226"/>
                    <a:pt x="674660" y="196436"/>
                    <a:pt x="649007" y="211823"/>
                  </a:cubicBezTo>
                  <a:lnTo>
                    <a:pt x="389062" y="364838"/>
                  </a:lnTo>
                  <a:cubicBezTo>
                    <a:pt x="375381" y="372532"/>
                    <a:pt x="359990" y="375951"/>
                    <a:pt x="345453" y="375951"/>
                  </a:cubicBezTo>
                  <a:cubicBezTo>
                    <a:pt x="330062" y="375951"/>
                    <a:pt x="315525" y="372532"/>
                    <a:pt x="301844" y="364838"/>
                  </a:cubicBezTo>
                  <a:lnTo>
                    <a:pt x="41899" y="211823"/>
                  </a:lnTo>
                  <a:cubicBezTo>
                    <a:pt x="15392" y="196436"/>
                    <a:pt x="0" y="168226"/>
                    <a:pt x="0" y="137452"/>
                  </a:cubicBezTo>
                  <a:lnTo>
                    <a:pt x="0" y="39259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D718CF6-25BF-47D0-AB9A-820343075D9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941553" y="6607553"/>
              <a:ext cx="197485" cy="303409"/>
            </a:xfrm>
            <a:custGeom>
              <a:avLst/>
              <a:gdLst>
                <a:gd name="connsiteX0" fmla="*/ 0 w 197485"/>
                <a:gd name="connsiteY0" fmla="*/ 137453 h 303409"/>
                <a:gd name="connsiteX1" fmla="*/ 0 w 197485"/>
                <a:gd name="connsiteY1" fmla="*/ 39261 h 303409"/>
                <a:gd name="connsiteX2" fmla="*/ 0 w 197485"/>
                <a:gd name="connsiteY2" fmla="*/ 0 h 303409"/>
                <a:gd name="connsiteX3" fmla="*/ 197485 w 197485"/>
                <a:gd name="connsiteY3" fmla="*/ 0 h 303409"/>
                <a:gd name="connsiteX4" fmla="*/ 197485 w 197485"/>
                <a:gd name="connsiteY4" fmla="*/ 303409 h 303409"/>
                <a:gd name="connsiteX5" fmla="*/ 41899 w 197485"/>
                <a:gd name="connsiteY5" fmla="*/ 211825 h 303409"/>
                <a:gd name="connsiteX6" fmla="*/ 0 w 197485"/>
                <a:gd name="connsiteY6" fmla="*/ 137453 h 303409"/>
                <a:gd name="connsiteX0" fmla="*/ 0 w 197485"/>
                <a:gd name="connsiteY0" fmla="*/ 137453 h 303409"/>
                <a:gd name="connsiteX1" fmla="*/ 0 w 197485"/>
                <a:gd name="connsiteY1" fmla="*/ 39261 h 303409"/>
                <a:gd name="connsiteX2" fmla="*/ 0 w 197485"/>
                <a:gd name="connsiteY2" fmla="*/ 0 h 303409"/>
                <a:gd name="connsiteX3" fmla="*/ 104139 w 197485"/>
                <a:gd name="connsiteY3" fmla="*/ 1 h 303409"/>
                <a:gd name="connsiteX4" fmla="*/ 197485 w 197485"/>
                <a:gd name="connsiteY4" fmla="*/ 0 h 303409"/>
                <a:gd name="connsiteX5" fmla="*/ 197485 w 197485"/>
                <a:gd name="connsiteY5" fmla="*/ 303409 h 303409"/>
                <a:gd name="connsiteX6" fmla="*/ 41899 w 197485"/>
                <a:gd name="connsiteY6" fmla="*/ 211825 h 303409"/>
                <a:gd name="connsiteX7" fmla="*/ 0 w 197485"/>
                <a:gd name="connsiteY7" fmla="*/ 137453 h 303409"/>
                <a:gd name="connsiteX0" fmla="*/ 0 w 197485"/>
                <a:gd name="connsiteY0" fmla="*/ 137453 h 303409"/>
                <a:gd name="connsiteX1" fmla="*/ 0 w 197485"/>
                <a:gd name="connsiteY1" fmla="*/ 39261 h 303409"/>
                <a:gd name="connsiteX2" fmla="*/ 0 w 197485"/>
                <a:gd name="connsiteY2" fmla="*/ 0 h 303409"/>
                <a:gd name="connsiteX3" fmla="*/ 104139 w 197485"/>
                <a:gd name="connsiteY3" fmla="*/ 1 h 303409"/>
                <a:gd name="connsiteX4" fmla="*/ 197485 w 197485"/>
                <a:gd name="connsiteY4" fmla="*/ 0 h 303409"/>
                <a:gd name="connsiteX5" fmla="*/ 195579 w 197485"/>
                <a:gd name="connsiteY5" fmla="*/ 102871 h 303409"/>
                <a:gd name="connsiteX6" fmla="*/ 197485 w 197485"/>
                <a:gd name="connsiteY6" fmla="*/ 303409 h 303409"/>
                <a:gd name="connsiteX7" fmla="*/ 41899 w 197485"/>
                <a:gd name="connsiteY7" fmla="*/ 211825 h 303409"/>
                <a:gd name="connsiteX8" fmla="*/ 0 w 197485"/>
                <a:gd name="connsiteY8" fmla="*/ 137453 h 303409"/>
                <a:gd name="connsiteX0" fmla="*/ 195579 w 287019"/>
                <a:gd name="connsiteY0" fmla="*/ 102871 h 303409"/>
                <a:gd name="connsiteX1" fmla="*/ 197485 w 287019"/>
                <a:gd name="connsiteY1" fmla="*/ 303409 h 303409"/>
                <a:gd name="connsiteX2" fmla="*/ 41899 w 287019"/>
                <a:gd name="connsiteY2" fmla="*/ 211825 h 303409"/>
                <a:gd name="connsiteX3" fmla="*/ 0 w 287019"/>
                <a:gd name="connsiteY3" fmla="*/ 137453 h 303409"/>
                <a:gd name="connsiteX4" fmla="*/ 0 w 287019"/>
                <a:gd name="connsiteY4" fmla="*/ 39261 h 303409"/>
                <a:gd name="connsiteX5" fmla="*/ 0 w 287019"/>
                <a:gd name="connsiteY5" fmla="*/ 0 h 303409"/>
                <a:gd name="connsiteX6" fmla="*/ 104139 w 287019"/>
                <a:gd name="connsiteY6" fmla="*/ 1 h 303409"/>
                <a:gd name="connsiteX7" fmla="*/ 197485 w 287019"/>
                <a:gd name="connsiteY7" fmla="*/ 0 h 303409"/>
                <a:gd name="connsiteX8" fmla="*/ 287019 w 287019"/>
                <a:gd name="connsiteY8" fmla="*/ 194311 h 303409"/>
                <a:gd name="connsiteX0" fmla="*/ 195579 w 197485"/>
                <a:gd name="connsiteY0" fmla="*/ 102871 h 303409"/>
                <a:gd name="connsiteX1" fmla="*/ 197485 w 197485"/>
                <a:gd name="connsiteY1" fmla="*/ 303409 h 303409"/>
                <a:gd name="connsiteX2" fmla="*/ 41899 w 197485"/>
                <a:gd name="connsiteY2" fmla="*/ 211825 h 303409"/>
                <a:gd name="connsiteX3" fmla="*/ 0 w 197485"/>
                <a:gd name="connsiteY3" fmla="*/ 137453 h 303409"/>
                <a:gd name="connsiteX4" fmla="*/ 0 w 197485"/>
                <a:gd name="connsiteY4" fmla="*/ 39261 h 303409"/>
                <a:gd name="connsiteX5" fmla="*/ 0 w 197485"/>
                <a:gd name="connsiteY5" fmla="*/ 0 h 303409"/>
                <a:gd name="connsiteX6" fmla="*/ 104139 w 197485"/>
                <a:gd name="connsiteY6" fmla="*/ 1 h 303409"/>
                <a:gd name="connsiteX7" fmla="*/ 197485 w 197485"/>
                <a:gd name="connsiteY7" fmla="*/ 0 h 303409"/>
                <a:gd name="connsiteX0" fmla="*/ 197485 w 197485"/>
                <a:gd name="connsiteY0" fmla="*/ 303409 h 303409"/>
                <a:gd name="connsiteX1" fmla="*/ 41899 w 197485"/>
                <a:gd name="connsiteY1" fmla="*/ 211825 h 303409"/>
                <a:gd name="connsiteX2" fmla="*/ 0 w 197485"/>
                <a:gd name="connsiteY2" fmla="*/ 137453 h 303409"/>
                <a:gd name="connsiteX3" fmla="*/ 0 w 197485"/>
                <a:gd name="connsiteY3" fmla="*/ 39261 h 303409"/>
                <a:gd name="connsiteX4" fmla="*/ 0 w 197485"/>
                <a:gd name="connsiteY4" fmla="*/ 0 h 303409"/>
                <a:gd name="connsiteX5" fmla="*/ 104139 w 197485"/>
                <a:gd name="connsiteY5" fmla="*/ 1 h 303409"/>
                <a:gd name="connsiteX6" fmla="*/ 197485 w 197485"/>
                <a:gd name="connsiteY6" fmla="*/ 0 h 303409"/>
                <a:gd name="connsiteX0" fmla="*/ 197485 w 197485"/>
                <a:gd name="connsiteY0" fmla="*/ 303409 h 303409"/>
                <a:gd name="connsiteX1" fmla="*/ 41899 w 197485"/>
                <a:gd name="connsiteY1" fmla="*/ 211825 h 303409"/>
                <a:gd name="connsiteX2" fmla="*/ 0 w 197485"/>
                <a:gd name="connsiteY2" fmla="*/ 137453 h 303409"/>
                <a:gd name="connsiteX3" fmla="*/ 0 w 197485"/>
                <a:gd name="connsiteY3" fmla="*/ 39261 h 303409"/>
                <a:gd name="connsiteX4" fmla="*/ 0 w 197485"/>
                <a:gd name="connsiteY4" fmla="*/ 0 h 303409"/>
                <a:gd name="connsiteX5" fmla="*/ 104139 w 197485"/>
                <a:gd name="connsiteY5" fmla="*/ 1 h 303409"/>
                <a:gd name="connsiteX0" fmla="*/ 197485 w 197485"/>
                <a:gd name="connsiteY0" fmla="*/ 303409 h 303409"/>
                <a:gd name="connsiteX1" fmla="*/ 41899 w 197485"/>
                <a:gd name="connsiteY1" fmla="*/ 211825 h 303409"/>
                <a:gd name="connsiteX2" fmla="*/ 0 w 197485"/>
                <a:gd name="connsiteY2" fmla="*/ 137453 h 303409"/>
                <a:gd name="connsiteX3" fmla="*/ 0 w 197485"/>
                <a:gd name="connsiteY3" fmla="*/ 39261 h 303409"/>
                <a:gd name="connsiteX4" fmla="*/ 0 w 197485"/>
                <a:gd name="connsiteY4" fmla="*/ 0 h 30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85" h="303409">
                  <a:moveTo>
                    <a:pt x="197485" y="303409"/>
                  </a:moveTo>
                  <a:lnTo>
                    <a:pt x="41899" y="211825"/>
                  </a:lnTo>
                  <a:cubicBezTo>
                    <a:pt x="15392" y="196437"/>
                    <a:pt x="0" y="168227"/>
                    <a:pt x="0" y="137453"/>
                  </a:cubicBezTo>
                  <a:lnTo>
                    <a:pt x="0" y="3926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accent4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974DA7-4296-43F2-B839-D45B1BD1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950" y="2162175"/>
            <a:ext cx="7175500" cy="18002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EDBA-BFA1-4BC9-A1A4-B6A38993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1950" y="3989389"/>
            <a:ext cx="7175500" cy="10207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52B0CC-BC2E-4C6E-9B9B-1A9AEB36C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A7B3CC-879C-4A16-9A49-074A3D0070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57F86AE5-E563-485B-AD6B-8F2135BDA4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3804525" cy="6858001"/>
          </a:xfrm>
          <a:custGeom>
            <a:avLst/>
            <a:gdLst>
              <a:gd name="connsiteX0" fmla="*/ 0 w 3804525"/>
              <a:gd name="connsiteY0" fmla="*/ 580783 h 6858001"/>
              <a:gd name="connsiteX1" fmla="*/ 1283437 w 3804525"/>
              <a:gd name="connsiteY1" fmla="*/ 580783 h 6858001"/>
              <a:gd name="connsiteX2" fmla="*/ 1853053 w 3804525"/>
              <a:gd name="connsiteY2" fmla="*/ 904036 h 6858001"/>
              <a:gd name="connsiteX3" fmla="*/ 3143701 w 3804525"/>
              <a:gd name="connsiteY3" fmla="*/ 3094972 h 6858001"/>
              <a:gd name="connsiteX4" fmla="*/ 3237435 w 3804525"/>
              <a:gd name="connsiteY4" fmla="*/ 3425408 h 6858001"/>
              <a:gd name="connsiteX5" fmla="*/ 3143701 w 3804525"/>
              <a:gd name="connsiteY5" fmla="*/ 3763027 h 6858001"/>
              <a:gd name="connsiteX6" fmla="*/ 1853053 w 3804525"/>
              <a:gd name="connsiteY6" fmla="*/ 5946780 h 6858001"/>
              <a:gd name="connsiteX7" fmla="*/ 1283437 w 3804525"/>
              <a:gd name="connsiteY7" fmla="*/ 6277216 h 6858001"/>
              <a:gd name="connsiteX8" fmla="*/ 0 w 3804525"/>
              <a:gd name="connsiteY8" fmla="*/ 6277216 h 6858001"/>
              <a:gd name="connsiteX9" fmla="*/ 0 w 3804525"/>
              <a:gd name="connsiteY9" fmla="*/ 0 h 6858001"/>
              <a:gd name="connsiteX10" fmla="*/ 35527 w 3804525"/>
              <a:gd name="connsiteY10" fmla="*/ 0 h 6858001"/>
              <a:gd name="connsiteX11" fmla="*/ 1440378 w 3804525"/>
              <a:gd name="connsiteY11" fmla="*/ 0 h 6858001"/>
              <a:gd name="connsiteX12" fmla="*/ 2168460 w 3804525"/>
              <a:gd name="connsiteY12" fmla="*/ 415380 h 6858001"/>
              <a:gd name="connsiteX13" fmla="*/ 3683884 w 3804525"/>
              <a:gd name="connsiteY13" fmla="*/ 3000906 h 6858001"/>
              <a:gd name="connsiteX14" fmla="*/ 3683884 w 3804525"/>
              <a:gd name="connsiteY14" fmla="*/ 3857096 h 6858001"/>
              <a:gd name="connsiteX15" fmla="*/ 2168460 w 3804525"/>
              <a:gd name="connsiteY15" fmla="*/ 6434145 h 6858001"/>
              <a:gd name="connsiteX16" fmla="*/ 1440378 w 3804525"/>
              <a:gd name="connsiteY16" fmla="*/ 6858001 h 6858001"/>
              <a:gd name="connsiteX17" fmla="*/ 74458 w 3804525"/>
              <a:gd name="connsiteY17" fmla="*/ 6858001 h 6858001"/>
              <a:gd name="connsiteX18" fmla="*/ 0 w 3804525"/>
              <a:gd name="connsiteY18" fmla="*/ 6858001 h 6858001"/>
              <a:gd name="connsiteX19" fmla="*/ 0 w 3804525"/>
              <a:gd name="connsiteY19" fmla="*/ 6392150 h 6858001"/>
              <a:gd name="connsiteX20" fmla="*/ 1283437 w 3804525"/>
              <a:gd name="connsiteY20" fmla="*/ 6392150 h 6858001"/>
              <a:gd name="connsiteX21" fmla="*/ 1953997 w 3804525"/>
              <a:gd name="connsiteY21" fmla="*/ 6004247 h 6858001"/>
              <a:gd name="connsiteX22" fmla="*/ 3244645 w 3804525"/>
              <a:gd name="connsiteY22" fmla="*/ 3820495 h 6858001"/>
              <a:gd name="connsiteX23" fmla="*/ 3352800 w 3804525"/>
              <a:gd name="connsiteY23" fmla="*/ 3425408 h 6858001"/>
              <a:gd name="connsiteX24" fmla="*/ 3244645 w 3804525"/>
              <a:gd name="connsiteY24" fmla="*/ 3037505 h 6858001"/>
              <a:gd name="connsiteX25" fmla="*/ 1953997 w 3804525"/>
              <a:gd name="connsiteY25" fmla="*/ 846569 h 6858001"/>
              <a:gd name="connsiteX26" fmla="*/ 1283437 w 3804525"/>
              <a:gd name="connsiteY26" fmla="*/ 465849 h 6858001"/>
              <a:gd name="connsiteX27" fmla="*/ 0 w 3804525"/>
              <a:gd name="connsiteY27" fmla="*/ 46584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04525" h="6858001">
                <a:moveTo>
                  <a:pt x="0" y="580783"/>
                </a:moveTo>
                <a:cubicBezTo>
                  <a:pt x="1283437" y="580783"/>
                  <a:pt x="1283437" y="580783"/>
                  <a:pt x="1283437" y="580783"/>
                </a:cubicBezTo>
                <a:cubicBezTo>
                  <a:pt x="1514168" y="580783"/>
                  <a:pt x="1737688" y="702901"/>
                  <a:pt x="1853053" y="904036"/>
                </a:cubicBezTo>
                <a:cubicBezTo>
                  <a:pt x="3143701" y="3094972"/>
                  <a:pt x="3143701" y="3094972"/>
                  <a:pt x="3143701" y="3094972"/>
                </a:cubicBezTo>
                <a:cubicBezTo>
                  <a:pt x="3201383" y="3195540"/>
                  <a:pt x="3237435" y="3310474"/>
                  <a:pt x="3237435" y="3425408"/>
                </a:cubicBezTo>
                <a:cubicBezTo>
                  <a:pt x="3237435" y="3547526"/>
                  <a:pt x="3201383" y="3662460"/>
                  <a:pt x="3143701" y="3763027"/>
                </a:cubicBezTo>
                <a:cubicBezTo>
                  <a:pt x="1853053" y="5946780"/>
                  <a:pt x="1853053" y="5946780"/>
                  <a:pt x="1853053" y="5946780"/>
                </a:cubicBezTo>
                <a:cubicBezTo>
                  <a:pt x="1737688" y="6147915"/>
                  <a:pt x="1514168" y="6277216"/>
                  <a:pt x="1283437" y="6277216"/>
                </a:cubicBezTo>
                <a:cubicBezTo>
                  <a:pt x="0" y="6277216"/>
                  <a:pt x="0" y="6277216"/>
                  <a:pt x="0" y="6277216"/>
                </a:cubicBezTo>
                <a:close/>
                <a:moveTo>
                  <a:pt x="0" y="0"/>
                </a:moveTo>
                <a:lnTo>
                  <a:pt x="35527" y="0"/>
                </a:lnTo>
                <a:cubicBezTo>
                  <a:pt x="1440378" y="0"/>
                  <a:pt x="1440378" y="0"/>
                  <a:pt x="1440378" y="0"/>
                </a:cubicBezTo>
                <a:cubicBezTo>
                  <a:pt x="1745156" y="0"/>
                  <a:pt x="2016071" y="161065"/>
                  <a:pt x="2168460" y="415380"/>
                </a:cubicBezTo>
                <a:cubicBezTo>
                  <a:pt x="3683884" y="3000906"/>
                  <a:pt x="3683884" y="3000906"/>
                  <a:pt x="3683884" y="3000906"/>
                </a:cubicBezTo>
                <a:cubicBezTo>
                  <a:pt x="3844739" y="3263697"/>
                  <a:pt x="3844739" y="3594304"/>
                  <a:pt x="3683884" y="3857096"/>
                </a:cubicBezTo>
                <a:cubicBezTo>
                  <a:pt x="2168460" y="6434145"/>
                  <a:pt x="2168460" y="6434145"/>
                  <a:pt x="2168460" y="6434145"/>
                </a:cubicBezTo>
                <a:cubicBezTo>
                  <a:pt x="2016071" y="6696936"/>
                  <a:pt x="1745156" y="6858001"/>
                  <a:pt x="1440378" y="6858001"/>
                </a:cubicBezTo>
                <a:cubicBezTo>
                  <a:pt x="887968" y="6858001"/>
                  <a:pt x="439135" y="6858001"/>
                  <a:pt x="74458" y="6858001"/>
                </a:cubicBezTo>
                <a:lnTo>
                  <a:pt x="0" y="6858001"/>
                </a:lnTo>
                <a:lnTo>
                  <a:pt x="0" y="6392150"/>
                </a:lnTo>
                <a:cubicBezTo>
                  <a:pt x="1283437" y="6392150"/>
                  <a:pt x="1283437" y="6392150"/>
                  <a:pt x="1283437" y="6392150"/>
                </a:cubicBezTo>
                <a:cubicBezTo>
                  <a:pt x="1557430" y="6392150"/>
                  <a:pt x="1817001" y="6241299"/>
                  <a:pt x="1953997" y="6004247"/>
                </a:cubicBezTo>
                <a:cubicBezTo>
                  <a:pt x="3244645" y="3820495"/>
                  <a:pt x="3244645" y="3820495"/>
                  <a:pt x="3244645" y="3820495"/>
                </a:cubicBezTo>
                <a:cubicBezTo>
                  <a:pt x="3316749" y="3705560"/>
                  <a:pt x="3352800" y="3569076"/>
                  <a:pt x="3352800" y="3425408"/>
                </a:cubicBezTo>
                <a:cubicBezTo>
                  <a:pt x="3352800" y="3288923"/>
                  <a:pt x="3316749" y="3152439"/>
                  <a:pt x="3244645" y="3037505"/>
                </a:cubicBezTo>
                <a:cubicBezTo>
                  <a:pt x="1953997" y="846569"/>
                  <a:pt x="1953997" y="846569"/>
                  <a:pt x="1953997" y="846569"/>
                </a:cubicBezTo>
                <a:cubicBezTo>
                  <a:pt x="1817001" y="609517"/>
                  <a:pt x="1557430" y="465849"/>
                  <a:pt x="1283437" y="465849"/>
                </a:cubicBezTo>
                <a:cubicBezTo>
                  <a:pt x="0" y="465849"/>
                  <a:pt x="0" y="465849"/>
                  <a:pt x="0" y="4658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4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74FD-EC0F-4F20-87BB-A578B3228E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6E79-3C0D-494F-A01E-C33FA7BFD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C396D4-A7E6-4F98-B284-B4F73589DFD2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852576" y="2451148"/>
            <a:ext cx="2319337" cy="1449291"/>
          </a:xfrm>
          <a:custGeom>
            <a:avLst/>
            <a:gdLst>
              <a:gd name="connsiteX0" fmla="*/ 0 w 2319337"/>
              <a:gd name="connsiteY0" fmla="*/ 1447463 h 1449291"/>
              <a:gd name="connsiteX1" fmla="*/ 0 w 2319337"/>
              <a:gd name="connsiteY1" fmla="*/ 1333979 h 1449291"/>
              <a:gd name="connsiteX2" fmla="*/ 0 w 2319337"/>
              <a:gd name="connsiteY2" fmla="*/ 799541 h 1449291"/>
              <a:gd name="connsiteX3" fmla="*/ 140479 w 2319337"/>
              <a:gd name="connsiteY3" fmla="*/ 553308 h 1449291"/>
              <a:gd name="connsiteX4" fmla="*/ 1014889 w 2319337"/>
              <a:gd name="connsiteY4" fmla="*/ 40800 h 1449291"/>
              <a:gd name="connsiteX5" fmla="*/ 1304448 w 2319337"/>
              <a:gd name="connsiteY5" fmla="*/ 40800 h 1449291"/>
              <a:gd name="connsiteX6" fmla="*/ 2175991 w 2319337"/>
              <a:gd name="connsiteY6" fmla="*/ 553308 h 1449291"/>
              <a:gd name="connsiteX7" fmla="*/ 2319337 w 2319337"/>
              <a:gd name="connsiteY7" fmla="*/ 799541 h 1449291"/>
              <a:gd name="connsiteX8" fmla="*/ 2319337 w 2319337"/>
              <a:gd name="connsiteY8" fmla="*/ 1375576 h 1449291"/>
              <a:gd name="connsiteX9" fmla="*/ 2319337 w 2319337"/>
              <a:gd name="connsiteY9" fmla="*/ 1449291 h 1449291"/>
              <a:gd name="connsiteX10" fmla="*/ 2227979 w 2319337"/>
              <a:gd name="connsiteY10" fmla="*/ 1395568 h 1449291"/>
              <a:gd name="connsiteX11" fmla="*/ 1370645 w 2319337"/>
              <a:gd name="connsiteY11" fmla="*/ 891417 h 1449291"/>
              <a:gd name="connsiteX12" fmla="*/ 948694 w 2319337"/>
              <a:gd name="connsiteY12" fmla="*/ 891417 h 1449291"/>
              <a:gd name="connsiteX13" fmla="*/ 95073 w 2319337"/>
              <a:gd name="connsiteY13" fmla="*/ 1391739 h 144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19337" h="1449291">
                <a:moveTo>
                  <a:pt x="0" y="1447463"/>
                </a:moveTo>
                <a:lnTo>
                  <a:pt x="0" y="1333979"/>
                </a:lnTo>
                <a:cubicBezTo>
                  <a:pt x="0" y="799541"/>
                  <a:pt x="0" y="799541"/>
                  <a:pt x="0" y="799541"/>
                </a:cubicBezTo>
                <a:cubicBezTo>
                  <a:pt x="0" y="696467"/>
                  <a:pt x="54472" y="604845"/>
                  <a:pt x="140479" y="553308"/>
                </a:cubicBezTo>
                <a:cubicBezTo>
                  <a:pt x="1014889" y="40800"/>
                  <a:pt x="1014889" y="40800"/>
                  <a:pt x="1014889" y="40800"/>
                </a:cubicBezTo>
                <a:cubicBezTo>
                  <a:pt x="1103764" y="-13600"/>
                  <a:pt x="1215574" y="-13600"/>
                  <a:pt x="1304448" y="40800"/>
                </a:cubicBezTo>
                <a:cubicBezTo>
                  <a:pt x="2175991" y="553308"/>
                  <a:pt x="2175991" y="553308"/>
                  <a:pt x="2175991" y="553308"/>
                </a:cubicBezTo>
                <a:cubicBezTo>
                  <a:pt x="2264866" y="604845"/>
                  <a:pt x="2319337" y="696467"/>
                  <a:pt x="2319337" y="799541"/>
                </a:cubicBezTo>
                <a:cubicBezTo>
                  <a:pt x="2319337" y="1048637"/>
                  <a:pt x="2319337" y="1235459"/>
                  <a:pt x="2319337" y="1375576"/>
                </a:cubicBezTo>
                <a:lnTo>
                  <a:pt x="2319337" y="1449291"/>
                </a:lnTo>
                <a:lnTo>
                  <a:pt x="2227979" y="1395568"/>
                </a:lnTo>
                <a:cubicBezTo>
                  <a:pt x="2040388" y="1285257"/>
                  <a:pt x="1767530" y="1124804"/>
                  <a:pt x="1370645" y="891417"/>
                </a:cubicBezTo>
                <a:cubicBezTo>
                  <a:pt x="1241136" y="812143"/>
                  <a:pt x="1078204" y="812143"/>
                  <a:pt x="948694" y="891417"/>
                </a:cubicBezTo>
                <a:cubicBezTo>
                  <a:pt x="948694" y="891417"/>
                  <a:pt x="948694" y="891417"/>
                  <a:pt x="95073" y="139173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4424BA-EF40-46F7-9480-1E60C2E1F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77" y="1030288"/>
            <a:ext cx="5809051" cy="638174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E6A005-136A-4055-9E04-3D9DB13A0E6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176" y="1879601"/>
            <a:ext cx="5809049" cy="3175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114000"/>
              </a:lnSpc>
              <a:buNone/>
              <a:defRPr sz="1400"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Picture Placeholder 54">
            <a:extLst>
              <a:ext uri="{FF2B5EF4-FFF2-40B4-BE49-F238E27FC236}">
                <a16:creationId xmlns:a16="http://schemas.microsoft.com/office/drawing/2014/main" id="{436405CE-60A0-4C29-AC06-9B8542FCA5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70011" y="1485900"/>
            <a:ext cx="3781127" cy="3379788"/>
          </a:xfrm>
          <a:custGeom>
            <a:avLst/>
            <a:gdLst>
              <a:gd name="connsiteX0" fmla="*/ 575233 w 3781127"/>
              <a:gd name="connsiteY0" fmla="*/ 2779748 h 3379788"/>
              <a:gd name="connsiteX1" fmla="*/ 959217 w 3781127"/>
              <a:gd name="connsiteY1" fmla="*/ 2779748 h 3379788"/>
              <a:gd name="connsiteX2" fmla="*/ 1083232 w 3781127"/>
              <a:gd name="connsiteY2" fmla="*/ 2851976 h 3379788"/>
              <a:gd name="connsiteX3" fmla="*/ 1364315 w 3781127"/>
              <a:gd name="connsiteY3" fmla="*/ 3329312 h 3379788"/>
              <a:gd name="connsiteX4" fmla="*/ 1379222 w 3781127"/>
              <a:gd name="connsiteY4" fmla="*/ 3364439 h 3379788"/>
              <a:gd name="connsiteX5" fmla="*/ 1381397 w 3781127"/>
              <a:gd name="connsiteY5" fmla="*/ 3379788 h 3379788"/>
              <a:gd name="connsiteX6" fmla="*/ 1345560 w 3781127"/>
              <a:gd name="connsiteY6" fmla="*/ 3379788 h 3379788"/>
              <a:gd name="connsiteX7" fmla="*/ 1164066 w 3781127"/>
              <a:gd name="connsiteY7" fmla="*/ 3379788 h 3379788"/>
              <a:gd name="connsiteX8" fmla="*/ 805250 w 3781127"/>
              <a:gd name="connsiteY8" fmla="*/ 3170902 h 3379788"/>
              <a:gd name="connsiteX9" fmla="*/ 673787 w 3781127"/>
              <a:gd name="connsiteY9" fmla="*/ 2947344 h 3379788"/>
              <a:gd name="connsiteX10" fmla="*/ 1164066 w 3781127"/>
              <a:gd name="connsiteY10" fmla="*/ 0 h 3379788"/>
              <a:gd name="connsiteX11" fmla="*/ 2616019 w 3781127"/>
              <a:gd name="connsiteY11" fmla="*/ 0 h 3379788"/>
              <a:gd name="connsiteX12" fmla="*/ 2974835 w 3781127"/>
              <a:gd name="connsiteY12" fmla="*/ 204709 h 3379788"/>
              <a:gd name="connsiteX13" fmla="*/ 3721672 w 3781127"/>
              <a:gd name="connsiteY13" fmla="*/ 1478919 h 3379788"/>
              <a:gd name="connsiteX14" fmla="*/ 3721672 w 3781127"/>
              <a:gd name="connsiteY14" fmla="*/ 1900870 h 3379788"/>
              <a:gd name="connsiteX15" fmla="*/ 2974835 w 3781127"/>
              <a:gd name="connsiteY15" fmla="*/ 3170902 h 3379788"/>
              <a:gd name="connsiteX16" fmla="*/ 2616019 w 3781127"/>
              <a:gd name="connsiteY16" fmla="*/ 3379788 h 3379788"/>
              <a:gd name="connsiteX17" fmla="*/ 1422482 w 3781127"/>
              <a:gd name="connsiteY17" fmla="*/ 3379788 h 3379788"/>
              <a:gd name="connsiteX18" fmla="*/ 1406800 w 3781127"/>
              <a:gd name="connsiteY18" fmla="*/ 3379788 h 3379788"/>
              <a:gd name="connsiteX19" fmla="*/ 1403976 w 3781127"/>
              <a:gd name="connsiteY19" fmla="*/ 3358157 h 3379788"/>
              <a:gd name="connsiteX20" fmla="*/ 1386319 w 3781127"/>
              <a:gd name="connsiteY20" fmla="*/ 3316748 h 3379788"/>
              <a:gd name="connsiteX21" fmla="*/ 1105236 w 3781127"/>
              <a:gd name="connsiteY21" fmla="*/ 2839412 h 3379788"/>
              <a:gd name="connsiteX22" fmla="*/ 959217 w 3781127"/>
              <a:gd name="connsiteY22" fmla="*/ 2754621 h 3379788"/>
              <a:gd name="connsiteX23" fmla="*/ 590305 w 3781127"/>
              <a:gd name="connsiteY23" fmla="*/ 2754621 h 3379788"/>
              <a:gd name="connsiteX24" fmla="*/ 560457 w 3781127"/>
              <a:gd name="connsiteY24" fmla="*/ 2754621 h 3379788"/>
              <a:gd name="connsiteX25" fmla="*/ 558735 w 3781127"/>
              <a:gd name="connsiteY25" fmla="*/ 2751692 h 3379788"/>
              <a:gd name="connsiteX26" fmla="*/ 58412 w 3781127"/>
              <a:gd name="connsiteY26" fmla="*/ 1900870 h 3379788"/>
              <a:gd name="connsiteX27" fmla="*/ 0 w 3781127"/>
              <a:gd name="connsiteY27" fmla="*/ 1687806 h 3379788"/>
              <a:gd name="connsiteX28" fmla="*/ 58412 w 3781127"/>
              <a:gd name="connsiteY28" fmla="*/ 1478919 h 3379788"/>
              <a:gd name="connsiteX29" fmla="*/ 805250 w 3781127"/>
              <a:gd name="connsiteY29" fmla="*/ 204709 h 3379788"/>
              <a:gd name="connsiteX30" fmla="*/ 1164066 w 3781127"/>
              <a:gd name="connsiteY30" fmla="*/ 0 h 337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1127" h="3379788">
                <a:moveTo>
                  <a:pt x="575233" y="2779748"/>
                </a:moveTo>
                <a:lnTo>
                  <a:pt x="959217" y="2779748"/>
                </a:lnTo>
                <a:cubicBezTo>
                  <a:pt x="1009414" y="2779748"/>
                  <a:pt x="1058086" y="2808008"/>
                  <a:pt x="1083232" y="2851976"/>
                </a:cubicBezTo>
                <a:cubicBezTo>
                  <a:pt x="1364315" y="3329312"/>
                  <a:pt x="1364315" y="3329312"/>
                  <a:pt x="1364315" y="3329312"/>
                </a:cubicBezTo>
                <a:cubicBezTo>
                  <a:pt x="1370602" y="3340299"/>
                  <a:pt x="1375698" y="3352075"/>
                  <a:pt x="1379222" y="3364439"/>
                </a:cubicBezTo>
                <a:lnTo>
                  <a:pt x="1381397" y="3379788"/>
                </a:lnTo>
                <a:lnTo>
                  <a:pt x="1345560" y="3379788"/>
                </a:lnTo>
                <a:cubicBezTo>
                  <a:pt x="1164066" y="3379788"/>
                  <a:pt x="1164066" y="3379788"/>
                  <a:pt x="1164066" y="3379788"/>
                </a:cubicBezTo>
                <a:cubicBezTo>
                  <a:pt x="1018036" y="3379788"/>
                  <a:pt x="880351" y="3300412"/>
                  <a:pt x="805250" y="3170902"/>
                </a:cubicBezTo>
                <a:cubicBezTo>
                  <a:pt x="758572" y="3091525"/>
                  <a:pt x="714812" y="3017109"/>
                  <a:pt x="673787" y="2947344"/>
                </a:cubicBezTo>
                <a:close/>
                <a:moveTo>
                  <a:pt x="1164066" y="0"/>
                </a:moveTo>
                <a:cubicBezTo>
                  <a:pt x="2616019" y="0"/>
                  <a:pt x="2616019" y="0"/>
                  <a:pt x="2616019" y="0"/>
                </a:cubicBezTo>
                <a:cubicBezTo>
                  <a:pt x="2766221" y="0"/>
                  <a:pt x="2899734" y="79377"/>
                  <a:pt x="2974835" y="204709"/>
                </a:cubicBezTo>
                <a:cubicBezTo>
                  <a:pt x="3721672" y="1478919"/>
                  <a:pt x="3721672" y="1478919"/>
                  <a:pt x="3721672" y="1478919"/>
                </a:cubicBezTo>
                <a:cubicBezTo>
                  <a:pt x="3800946" y="1608429"/>
                  <a:pt x="3800946" y="1771361"/>
                  <a:pt x="3721672" y="1900870"/>
                </a:cubicBezTo>
                <a:cubicBezTo>
                  <a:pt x="2974835" y="3170902"/>
                  <a:pt x="2974835" y="3170902"/>
                  <a:pt x="2974835" y="3170902"/>
                </a:cubicBezTo>
                <a:cubicBezTo>
                  <a:pt x="2899734" y="3300412"/>
                  <a:pt x="2766221" y="3379788"/>
                  <a:pt x="2616019" y="3379788"/>
                </a:cubicBezTo>
                <a:cubicBezTo>
                  <a:pt x="1980790" y="3379788"/>
                  <a:pt x="1623473" y="3379788"/>
                  <a:pt x="1422482" y="3379788"/>
                </a:cubicBezTo>
                <a:lnTo>
                  <a:pt x="1406800" y="3379788"/>
                </a:lnTo>
                <a:lnTo>
                  <a:pt x="1403976" y="3358157"/>
                </a:lnTo>
                <a:cubicBezTo>
                  <a:pt x="1400059" y="3343830"/>
                  <a:pt x="1394177" y="3330093"/>
                  <a:pt x="1386319" y="3316748"/>
                </a:cubicBezTo>
                <a:cubicBezTo>
                  <a:pt x="1105236" y="2839412"/>
                  <a:pt x="1105236" y="2839412"/>
                  <a:pt x="1105236" y="2839412"/>
                </a:cubicBezTo>
                <a:cubicBezTo>
                  <a:pt x="1075422" y="2787596"/>
                  <a:pt x="1018843" y="2754621"/>
                  <a:pt x="959217" y="2754621"/>
                </a:cubicBezTo>
                <a:cubicBezTo>
                  <a:pt x="788437" y="2754621"/>
                  <a:pt x="671026" y="2754621"/>
                  <a:pt x="590305" y="2754621"/>
                </a:cubicBezTo>
                <a:lnTo>
                  <a:pt x="560457" y="2754621"/>
                </a:lnTo>
                <a:lnTo>
                  <a:pt x="558735" y="2751692"/>
                </a:lnTo>
                <a:cubicBezTo>
                  <a:pt x="58412" y="1900870"/>
                  <a:pt x="58412" y="1900870"/>
                  <a:pt x="58412" y="1900870"/>
                </a:cubicBezTo>
                <a:cubicBezTo>
                  <a:pt x="20861" y="1834027"/>
                  <a:pt x="0" y="1763005"/>
                  <a:pt x="0" y="1687806"/>
                </a:cubicBezTo>
                <a:cubicBezTo>
                  <a:pt x="0" y="1616784"/>
                  <a:pt x="20861" y="1541584"/>
                  <a:pt x="58412" y="1478919"/>
                </a:cubicBezTo>
                <a:cubicBezTo>
                  <a:pt x="805250" y="204709"/>
                  <a:pt x="805250" y="204709"/>
                  <a:pt x="805250" y="204709"/>
                </a:cubicBezTo>
                <a:cubicBezTo>
                  <a:pt x="880351" y="79377"/>
                  <a:pt x="1018036" y="0"/>
                  <a:pt x="11640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DA477712-0815-4EA2-B664-BE168E8C607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0691274" y="1529062"/>
            <a:ext cx="865190" cy="974127"/>
          </a:xfrm>
          <a:custGeom>
            <a:avLst/>
            <a:gdLst>
              <a:gd name="T0" fmla="*/ 404 w 808"/>
              <a:gd name="T1" fmla="*/ 910 h 910"/>
              <a:gd name="T2" fmla="*/ 353 w 808"/>
              <a:gd name="T3" fmla="*/ 897 h 910"/>
              <a:gd name="T4" fmla="*/ 49 w 808"/>
              <a:gd name="T5" fmla="*/ 718 h 910"/>
              <a:gd name="T6" fmla="*/ 0 w 808"/>
              <a:gd name="T7" fmla="*/ 631 h 910"/>
              <a:gd name="T8" fmla="*/ 0 w 808"/>
              <a:gd name="T9" fmla="*/ 283 h 910"/>
              <a:gd name="T10" fmla="*/ 49 w 808"/>
              <a:gd name="T11" fmla="*/ 197 h 910"/>
              <a:gd name="T12" fmla="*/ 353 w 808"/>
              <a:gd name="T13" fmla="*/ 18 h 910"/>
              <a:gd name="T14" fmla="*/ 455 w 808"/>
              <a:gd name="T15" fmla="*/ 18 h 910"/>
              <a:gd name="T16" fmla="*/ 759 w 808"/>
              <a:gd name="T17" fmla="*/ 197 h 910"/>
              <a:gd name="T18" fmla="*/ 808 w 808"/>
              <a:gd name="T19" fmla="*/ 283 h 910"/>
              <a:gd name="T20" fmla="*/ 808 w 808"/>
              <a:gd name="T21" fmla="*/ 631 h 910"/>
              <a:gd name="T22" fmla="*/ 759 w 808"/>
              <a:gd name="T23" fmla="*/ 718 h 910"/>
              <a:gd name="T24" fmla="*/ 455 w 808"/>
              <a:gd name="T25" fmla="*/ 897 h 910"/>
              <a:gd name="T26" fmla="*/ 404 w 808"/>
              <a:gd name="T27" fmla="*/ 910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8" h="910">
                <a:moveTo>
                  <a:pt x="404" y="910"/>
                </a:moveTo>
                <a:cubicBezTo>
                  <a:pt x="386" y="910"/>
                  <a:pt x="369" y="906"/>
                  <a:pt x="353" y="897"/>
                </a:cubicBezTo>
                <a:cubicBezTo>
                  <a:pt x="49" y="718"/>
                  <a:pt x="49" y="718"/>
                  <a:pt x="49" y="718"/>
                </a:cubicBezTo>
                <a:cubicBezTo>
                  <a:pt x="18" y="700"/>
                  <a:pt x="0" y="667"/>
                  <a:pt x="0" y="631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248"/>
                  <a:pt x="18" y="215"/>
                  <a:pt x="49" y="197"/>
                </a:cubicBezTo>
                <a:cubicBezTo>
                  <a:pt x="353" y="18"/>
                  <a:pt x="353" y="18"/>
                  <a:pt x="353" y="18"/>
                </a:cubicBezTo>
                <a:cubicBezTo>
                  <a:pt x="384" y="0"/>
                  <a:pt x="423" y="0"/>
                  <a:pt x="455" y="18"/>
                </a:cubicBezTo>
                <a:cubicBezTo>
                  <a:pt x="759" y="197"/>
                  <a:pt x="759" y="197"/>
                  <a:pt x="759" y="197"/>
                </a:cubicBezTo>
                <a:cubicBezTo>
                  <a:pt x="789" y="215"/>
                  <a:pt x="808" y="248"/>
                  <a:pt x="808" y="283"/>
                </a:cubicBezTo>
                <a:cubicBezTo>
                  <a:pt x="808" y="631"/>
                  <a:pt x="808" y="631"/>
                  <a:pt x="808" y="631"/>
                </a:cubicBezTo>
                <a:cubicBezTo>
                  <a:pt x="808" y="667"/>
                  <a:pt x="789" y="700"/>
                  <a:pt x="759" y="718"/>
                </a:cubicBezTo>
                <a:cubicBezTo>
                  <a:pt x="455" y="897"/>
                  <a:pt x="455" y="897"/>
                  <a:pt x="455" y="897"/>
                </a:cubicBezTo>
                <a:cubicBezTo>
                  <a:pt x="439" y="906"/>
                  <a:pt x="421" y="910"/>
                  <a:pt x="404" y="910"/>
                </a:cubicBezTo>
                <a:close/>
              </a:path>
            </a:pathLst>
          </a:custGeom>
          <a:noFill/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1AD6DE06-E1C6-4C85-BAF6-D600ECB22F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6674" y="2312988"/>
            <a:ext cx="5809128" cy="3817937"/>
          </a:xfrm>
        </p:spPr>
        <p:txBody>
          <a:bodyPr numCol="2" spcCol="182880">
            <a:noAutofit/>
          </a:bodyPr>
          <a:lstStyle>
            <a:lvl1pPr>
              <a:lnSpc>
                <a:spcPct val="114000"/>
              </a:lnSpc>
              <a:defRPr sz="1400"/>
            </a:lvl1pPr>
            <a:lvl2pPr>
              <a:spcBef>
                <a:spcPts val="0"/>
              </a:spcBef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BC858E-9ED2-444D-9AB0-9F65C96DEEC6}"/>
              </a:ext>
            </a:extLst>
          </p:cNvPr>
          <p:cNvSpPr/>
          <p:nvPr userDrawn="1"/>
        </p:nvSpPr>
        <p:spPr>
          <a:xfrm>
            <a:off x="7032056" y="4240521"/>
            <a:ext cx="1447800" cy="1295400"/>
          </a:xfrm>
          <a:custGeom>
            <a:avLst/>
            <a:gdLst>
              <a:gd name="connsiteX0" fmla="*/ 450675 w 1447800"/>
              <a:gd name="connsiteY0" fmla="*/ 0 h 1295400"/>
              <a:gd name="connsiteX1" fmla="*/ 584097 w 1447800"/>
              <a:gd name="connsiteY1" fmla="*/ 0 h 1295400"/>
              <a:gd name="connsiteX2" fmla="*/ 598412 w 1447800"/>
              <a:gd name="connsiteY2" fmla="*/ 0 h 1295400"/>
              <a:gd name="connsiteX3" fmla="*/ 613188 w 1447800"/>
              <a:gd name="connsiteY3" fmla="*/ 25127 h 1295400"/>
              <a:gd name="connsiteX4" fmla="*/ 450675 w 1447800"/>
              <a:gd name="connsiteY4" fmla="*/ 25127 h 1295400"/>
              <a:gd name="connsiteX5" fmla="*/ 325050 w 1447800"/>
              <a:gd name="connsiteY5" fmla="*/ 97355 h 1295400"/>
              <a:gd name="connsiteX6" fmla="*/ 43968 w 1447800"/>
              <a:gd name="connsiteY6" fmla="*/ 574691 h 1295400"/>
              <a:gd name="connsiteX7" fmla="*/ 25127 w 1447800"/>
              <a:gd name="connsiteY7" fmla="*/ 648481 h 1295400"/>
              <a:gd name="connsiteX8" fmla="*/ 43968 w 1447800"/>
              <a:gd name="connsiteY8" fmla="*/ 720709 h 1295400"/>
              <a:gd name="connsiteX9" fmla="*/ 325050 w 1447800"/>
              <a:gd name="connsiteY9" fmla="*/ 1199616 h 1295400"/>
              <a:gd name="connsiteX10" fmla="*/ 450675 w 1447800"/>
              <a:gd name="connsiteY10" fmla="*/ 1270273 h 1295400"/>
              <a:gd name="connsiteX11" fmla="*/ 997172 w 1447800"/>
              <a:gd name="connsiteY11" fmla="*/ 1270273 h 1295400"/>
              <a:gd name="connsiteX12" fmla="*/ 1121187 w 1447800"/>
              <a:gd name="connsiteY12" fmla="*/ 1199616 h 1295400"/>
              <a:gd name="connsiteX13" fmla="*/ 1402270 w 1447800"/>
              <a:gd name="connsiteY13" fmla="*/ 720709 h 1295400"/>
              <a:gd name="connsiteX14" fmla="*/ 1422654 w 1447800"/>
              <a:gd name="connsiteY14" fmla="*/ 648481 h 1295400"/>
              <a:gd name="connsiteX15" fmla="*/ 1419352 w 1447800"/>
              <a:gd name="connsiteY15" fmla="*/ 625167 h 1295400"/>
              <a:gd name="connsiteX16" fmla="*/ 1444755 w 1447800"/>
              <a:gd name="connsiteY16" fmla="*/ 625167 h 1295400"/>
              <a:gd name="connsiteX17" fmla="*/ 1447800 w 1447800"/>
              <a:gd name="connsiteY17" fmla="*/ 648481 h 1295400"/>
              <a:gd name="connsiteX18" fmla="*/ 1424274 w 1447800"/>
              <a:gd name="connsiteY18" fmla="*/ 733273 h 1295400"/>
              <a:gd name="connsiteX19" fmla="*/ 1143191 w 1447800"/>
              <a:gd name="connsiteY19" fmla="*/ 1212180 h 1295400"/>
              <a:gd name="connsiteX20" fmla="*/ 997172 w 1447800"/>
              <a:gd name="connsiteY20" fmla="*/ 1295400 h 1295400"/>
              <a:gd name="connsiteX21" fmla="*/ 450675 w 1447800"/>
              <a:gd name="connsiteY21" fmla="*/ 1295400 h 1295400"/>
              <a:gd name="connsiteX22" fmla="*/ 303066 w 1447800"/>
              <a:gd name="connsiteY22" fmla="*/ 1212180 h 1295400"/>
              <a:gd name="connsiteX23" fmla="*/ 23556 w 1447800"/>
              <a:gd name="connsiteY23" fmla="*/ 733273 h 1295400"/>
              <a:gd name="connsiteX24" fmla="*/ 0 w 1447800"/>
              <a:gd name="connsiteY24" fmla="*/ 648481 h 1295400"/>
              <a:gd name="connsiteX25" fmla="*/ 23556 w 1447800"/>
              <a:gd name="connsiteY25" fmla="*/ 562127 h 1295400"/>
              <a:gd name="connsiteX26" fmla="*/ 303066 w 1447800"/>
              <a:gd name="connsiteY26" fmla="*/ 84791 h 1295400"/>
              <a:gd name="connsiteX27" fmla="*/ 450675 w 1447800"/>
              <a:gd name="connsiteY27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47800" h="1295400">
                <a:moveTo>
                  <a:pt x="450675" y="0"/>
                </a:moveTo>
                <a:cubicBezTo>
                  <a:pt x="450675" y="0"/>
                  <a:pt x="450675" y="0"/>
                  <a:pt x="584097" y="0"/>
                </a:cubicBezTo>
                <a:lnTo>
                  <a:pt x="598412" y="0"/>
                </a:lnTo>
                <a:lnTo>
                  <a:pt x="613188" y="25127"/>
                </a:lnTo>
                <a:lnTo>
                  <a:pt x="450675" y="25127"/>
                </a:lnTo>
                <a:cubicBezTo>
                  <a:pt x="398850" y="25127"/>
                  <a:pt x="351739" y="53387"/>
                  <a:pt x="325050" y="97355"/>
                </a:cubicBezTo>
                <a:cubicBezTo>
                  <a:pt x="325050" y="97355"/>
                  <a:pt x="325050" y="97355"/>
                  <a:pt x="43968" y="574691"/>
                </a:cubicBezTo>
                <a:cubicBezTo>
                  <a:pt x="31404" y="596665"/>
                  <a:pt x="25127" y="621792"/>
                  <a:pt x="25127" y="648481"/>
                </a:cubicBezTo>
                <a:cubicBezTo>
                  <a:pt x="25127" y="673608"/>
                  <a:pt x="31404" y="698735"/>
                  <a:pt x="43968" y="720709"/>
                </a:cubicBezTo>
                <a:cubicBezTo>
                  <a:pt x="43968" y="720709"/>
                  <a:pt x="43968" y="720709"/>
                  <a:pt x="325050" y="1199616"/>
                </a:cubicBezTo>
                <a:cubicBezTo>
                  <a:pt x="351739" y="1243584"/>
                  <a:pt x="398850" y="1270273"/>
                  <a:pt x="450675" y="1270273"/>
                </a:cubicBezTo>
                <a:cubicBezTo>
                  <a:pt x="450675" y="1270273"/>
                  <a:pt x="450675" y="1270273"/>
                  <a:pt x="997172" y="1270273"/>
                </a:cubicBezTo>
                <a:cubicBezTo>
                  <a:pt x="1047369" y="1270273"/>
                  <a:pt x="1096041" y="1243584"/>
                  <a:pt x="1121187" y="1199616"/>
                </a:cubicBezTo>
                <a:cubicBezTo>
                  <a:pt x="1121187" y="1199616"/>
                  <a:pt x="1121187" y="1199616"/>
                  <a:pt x="1402270" y="720709"/>
                </a:cubicBezTo>
                <a:cubicBezTo>
                  <a:pt x="1414844" y="698735"/>
                  <a:pt x="1422654" y="673608"/>
                  <a:pt x="1422654" y="648481"/>
                </a:cubicBezTo>
                <a:lnTo>
                  <a:pt x="1419352" y="625167"/>
                </a:lnTo>
                <a:lnTo>
                  <a:pt x="1444755" y="625167"/>
                </a:lnTo>
                <a:lnTo>
                  <a:pt x="1447800" y="648481"/>
                </a:lnTo>
                <a:cubicBezTo>
                  <a:pt x="1447800" y="678323"/>
                  <a:pt x="1439990" y="708155"/>
                  <a:pt x="1424274" y="733273"/>
                </a:cubicBezTo>
                <a:cubicBezTo>
                  <a:pt x="1424274" y="733273"/>
                  <a:pt x="1424274" y="733273"/>
                  <a:pt x="1143191" y="1212180"/>
                </a:cubicBezTo>
                <a:cubicBezTo>
                  <a:pt x="1113377" y="1263996"/>
                  <a:pt x="1056798" y="1295400"/>
                  <a:pt x="997172" y="1295400"/>
                </a:cubicBezTo>
                <a:cubicBezTo>
                  <a:pt x="997172" y="1295400"/>
                  <a:pt x="997172" y="1295400"/>
                  <a:pt x="450675" y="1295400"/>
                </a:cubicBezTo>
                <a:cubicBezTo>
                  <a:pt x="389430" y="1295400"/>
                  <a:pt x="334470" y="1263996"/>
                  <a:pt x="303066" y="1212180"/>
                </a:cubicBezTo>
                <a:cubicBezTo>
                  <a:pt x="303066" y="1212180"/>
                  <a:pt x="303066" y="1212180"/>
                  <a:pt x="23556" y="733273"/>
                </a:cubicBezTo>
                <a:cubicBezTo>
                  <a:pt x="7848" y="708155"/>
                  <a:pt x="0" y="678323"/>
                  <a:pt x="0" y="648481"/>
                </a:cubicBezTo>
                <a:cubicBezTo>
                  <a:pt x="0" y="617077"/>
                  <a:pt x="7848" y="588816"/>
                  <a:pt x="23556" y="562127"/>
                </a:cubicBezTo>
                <a:cubicBezTo>
                  <a:pt x="23556" y="562127"/>
                  <a:pt x="23556" y="562127"/>
                  <a:pt x="303066" y="84791"/>
                </a:cubicBezTo>
                <a:cubicBezTo>
                  <a:pt x="334470" y="32975"/>
                  <a:pt x="389430" y="0"/>
                  <a:pt x="4506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752101-29AF-4E22-B0F7-12A51830AC02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540883" y="1221158"/>
            <a:ext cx="410377" cy="256434"/>
          </a:xfrm>
          <a:custGeom>
            <a:avLst/>
            <a:gdLst>
              <a:gd name="connsiteX0" fmla="*/ 0 w 2319337"/>
              <a:gd name="connsiteY0" fmla="*/ 1447463 h 1449291"/>
              <a:gd name="connsiteX1" fmla="*/ 0 w 2319337"/>
              <a:gd name="connsiteY1" fmla="*/ 1333979 h 1449291"/>
              <a:gd name="connsiteX2" fmla="*/ 0 w 2319337"/>
              <a:gd name="connsiteY2" fmla="*/ 799541 h 1449291"/>
              <a:gd name="connsiteX3" fmla="*/ 140479 w 2319337"/>
              <a:gd name="connsiteY3" fmla="*/ 553308 h 1449291"/>
              <a:gd name="connsiteX4" fmla="*/ 1014889 w 2319337"/>
              <a:gd name="connsiteY4" fmla="*/ 40800 h 1449291"/>
              <a:gd name="connsiteX5" fmla="*/ 1304448 w 2319337"/>
              <a:gd name="connsiteY5" fmla="*/ 40800 h 1449291"/>
              <a:gd name="connsiteX6" fmla="*/ 2175991 w 2319337"/>
              <a:gd name="connsiteY6" fmla="*/ 553308 h 1449291"/>
              <a:gd name="connsiteX7" fmla="*/ 2319337 w 2319337"/>
              <a:gd name="connsiteY7" fmla="*/ 799541 h 1449291"/>
              <a:gd name="connsiteX8" fmla="*/ 2319337 w 2319337"/>
              <a:gd name="connsiteY8" fmla="*/ 1375576 h 1449291"/>
              <a:gd name="connsiteX9" fmla="*/ 2319337 w 2319337"/>
              <a:gd name="connsiteY9" fmla="*/ 1449291 h 1449291"/>
              <a:gd name="connsiteX10" fmla="*/ 2227979 w 2319337"/>
              <a:gd name="connsiteY10" fmla="*/ 1395568 h 1449291"/>
              <a:gd name="connsiteX11" fmla="*/ 1370645 w 2319337"/>
              <a:gd name="connsiteY11" fmla="*/ 891417 h 1449291"/>
              <a:gd name="connsiteX12" fmla="*/ 948694 w 2319337"/>
              <a:gd name="connsiteY12" fmla="*/ 891417 h 1449291"/>
              <a:gd name="connsiteX13" fmla="*/ 95073 w 2319337"/>
              <a:gd name="connsiteY13" fmla="*/ 1391739 h 144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19337" h="1449291">
                <a:moveTo>
                  <a:pt x="0" y="1447463"/>
                </a:moveTo>
                <a:lnTo>
                  <a:pt x="0" y="1333979"/>
                </a:lnTo>
                <a:cubicBezTo>
                  <a:pt x="0" y="799541"/>
                  <a:pt x="0" y="799541"/>
                  <a:pt x="0" y="799541"/>
                </a:cubicBezTo>
                <a:cubicBezTo>
                  <a:pt x="0" y="696467"/>
                  <a:pt x="54472" y="604845"/>
                  <a:pt x="140479" y="553308"/>
                </a:cubicBezTo>
                <a:cubicBezTo>
                  <a:pt x="1014889" y="40800"/>
                  <a:pt x="1014889" y="40800"/>
                  <a:pt x="1014889" y="40800"/>
                </a:cubicBezTo>
                <a:cubicBezTo>
                  <a:pt x="1103764" y="-13600"/>
                  <a:pt x="1215574" y="-13600"/>
                  <a:pt x="1304448" y="40800"/>
                </a:cubicBezTo>
                <a:cubicBezTo>
                  <a:pt x="2175991" y="553308"/>
                  <a:pt x="2175991" y="553308"/>
                  <a:pt x="2175991" y="553308"/>
                </a:cubicBezTo>
                <a:cubicBezTo>
                  <a:pt x="2264866" y="604845"/>
                  <a:pt x="2319337" y="696467"/>
                  <a:pt x="2319337" y="799541"/>
                </a:cubicBezTo>
                <a:cubicBezTo>
                  <a:pt x="2319337" y="1048637"/>
                  <a:pt x="2319337" y="1235459"/>
                  <a:pt x="2319337" y="1375576"/>
                </a:cubicBezTo>
                <a:lnTo>
                  <a:pt x="2319337" y="1449291"/>
                </a:lnTo>
                <a:lnTo>
                  <a:pt x="2227979" y="1395568"/>
                </a:lnTo>
                <a:cubicBezTo>
                  <a:pt x="2040388" y="1285257"/>
                  <a:pt x="1767530" y="1124804"/>
                  <a:pt x="1370645" y="891417"/>
                </a:cubicBezTo>
                <a:cubicBezTo>
                  <a:pt x="1241136" y="812143"/>
                  <a:pt x="1078204" y="812143"/>
                  <a:pt x="948694" y="891417"/>
                </a:cubicBezTo>
                <a:cubicBezTo>
                  <a:pt x="948694" y="891417"/>
                  <a:pt x="948694" y="891417"/>
                  <a:pt x="95073" y="1391739"/>
                </a:cubicBezTo>
                <a:close/>
              </a:path>
            </a:pathLst>
          </a:custGeom>
          <a:solidFill>
            <a:schemeClr val="accent4">
              <a:alpha val="7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73CC0-EDAA-4937-92EA-FCC90B33881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CDF283-5A3B-45C1-A72C-5E1F7D5453CE}" type="datetimeyyyy">
              <a:rPr lang="en-US" smtClean="0"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82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2F7BB34-3F0E-4BB4-96F2-51CE8BE350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93313"/>
            <a:ext cx="5439560" cy="4245563"/>
          </a:xfrm>
          <a:custGeom>
            <a:avLst/>
            <a:gdLst>
              <a:gd name="connsiteX0" fmla="*/ 4543278 w 5439560"/>
              <a:gd name="connsiteY0" fmla="*/ 0 h 4245563"/>
              <a:gd name="connsiteX1" fmla="*/ 4769338 w 5439560"/>
              <a:gd name="connsiteY1" fmla="*/ 0 h 4245563"/>
              <a:gd name="connsiteX2" fmla="*/ 4804890 w 5439560"/>
              <a:gd name="connsiteY2" fmla="*/ 60423 h 4245563"/>
              <a:gd name="connsiteX3" fmla="*/ 5346348 w 5439560"/>
              <a:gd name="connsiteY3" fmla="*/ 980688 h 4245563"/>
              <a:gd name="connsiteX4" fmla="*/ 5439560 w 5439560"/>
              <a:gd name="connsiteY4" fmla="*/ 1346641 h 4245563"/>
              <a:gd name="connsiteX5" fmla="*/ 5346348 w 5439560"/>
              <a:gd name="connsiteY5" fmla="*/ 1712594 h 4245563"/>
              <a:gd name="connsiteX6" fmla="*/ 4062891 w 5439560"/>
              <a:gd name="connsiteY6" fmla="*/ 3893961 h 4245563"/>
              <a:gd name="connsiteX7" fmla="*/ 3446257 w 5439560"/>
              <a:gd name="connsiteY7" fmla="*/ 4245563 h 4245563"/>
              <a:gd name="connsiteX8" fmla="*/ 943874 w 5439560"/>
              <a:gd name="connsiteY8" fmla="*/ 4245563 h 4245563"/>
              <a:gd name="connsiteX9" fmla="*/ 327241 w 5439560"/>
              <a:gd name="connsiteY9" fmla="*/ 3893961 h 4245563"/>
              <a:gd name="connsiteX10" fmla="*/ 101320 w 5439560"/>
              <a:gd name="connsiteY10" fmla="*/ 3509985 h 4245563"/>
              <a:gd name="connsiteX11" fmla="*/ 0 w 5439560"/>
              <a:gd name="connsiteY11" fmla="*/ 3337781 h 4245563"/>
              <a:gd name="connsiteX12" fmla="*/ 0 w 5439560"/>
              <a:gd name="connsiteY12" fmla="*/ 2952764 h 4245563"/>
              <a:gd name="connsiteX13" fmla="*/ 5680 w 5439560"/>
              <a:gd name="connsiteY13" fmla="*/ 2962444 h 4245563"/>
              <a:gd name="connsiteX14" fmla="*/ 441686 w 5439560"/>
              <a:gd name="connsiteY14" fmla="*/ 3705505 h 4245563"/>
              <a:gd name="connsiteX15" fmla="*/ 1051778 w 5439560"/>
              <a:gd name="connsiteY15" fmla="*/ 4053253 h 4245563"/>
              <a:gd name="connsiteX16" fmla="*/ 3334674 w 5439560"/>
              <a:gd name="connsiteY16" fmla="*/ 4053253 h 4245563"/>
              <a:gd name="connsiteX17" fmla="*/ 3951317 w 5439560"/>
              <a:gd name="connsiteY17" fmla="*/ 3705505 h 4245563"/>
              <a:gd name="connsiteX18" fmla="*/ 5125575 w 5439560"/>
              <a:gd name="connsiteY18" fmla="*/ 1704302 h 4245563"/>
              <a:gd name="connsiteX19" fmla="*/ 5217412 w 5439560"/>
              <a:gd name="connsiteY19" fmla="*/ 1349990 h 4245563"/>
              <a:gd name="connsiteX20" fmla="*/ 5125575 w 5439560"/>
              <a:gd name="connsiteY20" fmla="*/ 989113 h 4245563"/>
              <a:gd name="connsiteX21" fmla="*/ 4581162 w 5439560"/>
              <a:gd name="connsiteY21" fmla="*/ 64352 h 4245563"/>
              <a:gd name="connsiteX22" fmla="*/ 0 w 5439560"/>
              <a:gd name="connsiteY22" fmla="*/ 0 h 4245563"/>
              <a:gd name="connsiteX23" fmla="*/ 4420534 w 5439560"/>
              <a:gd name="connsiteY23" fmla="*/ 0 h 4245563"/>
              <a:gd name="connsiteX24" fmla="*/ 4473802 w 5439560"/>
              <a:gd name="connsiteY24" fmla="*/ 90484 h 4245563"/>
              <a:gd name="connsiteX25" fmla="*/ 5033725 w 5439560"/>
              <a:gd name="connsiteY25" fmla="*/ 1041602 h 4245563"/>
              <a:gd name="connsiteX26" fmla="*/ 5112445 w 5439560"/>
              <a:gd name="connsiteY26" fmla="*/ 1349990 h 4245563"/>
              <a:gd name="connsiteX27" fmla="*/ 5033725 w 5439560"/>
              <a:gd name="connsiteY27" fmla="*/ 1651812 h 4245563"/>
              <a:gd name="connsiteX28" fmla="*/ 3859480 w 5439560"/>
              <a:gd name="connsiteY28" fmla="*/ 3653016 h 4245563"/>
              <a:gd name="connsiteX29" fmla="*/ 3334674 w 5439560"/>
              <a:gd name="connsiteY29" fmla="*/ 3948274 h 4245563"/>
              <a:gd name="connsiteX30" fmla="*/ 1051778 w 5439560"/>
              <a:gd name="connsiteY30" fmla="*/ 3948274 h 4245563"/>
              <a:gd name="connsiteX31" fmla="*/ 533537 w 5439560"/>
              <a:gd name="connsiteY31" fmla="*/ 3653016 h 4245563"/>
              <a:gd name="connsiteX32" fmla="*/ 64630 w 5439560"/>
              <a:gd name="connsiteY32" fmla="*/ 2853890 h 4245563"/>
              <a:gd name="connsiteX33" fmla="*/ 0 w 5439560"/>
              <a:gd name="connsiteY33" fmla="*/ 2743746 h 4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439560" h="4245563">
                <a:moveTo>
                  <a:pt x="4543278" y="0"/>
                </a:moveTo>
                <a:lnTo>
                  <a:pt x="4769338" y="0"/>
                </a:lnTo>
                <a:lnTo>
                  <a:pt x="4804890" y="60423"/>
                </a:lnTo>
                <a:cubicBezTo>
                  <a:pt x="5346348" y="980688"/>
                  <a:pt x="5346348" y="980688"/>
                  <a:pt x="5346348" y="980688"/>
                </a:cubicBezTo>
                <a:cubicBezTo>
                  <a:pt x="5410879" y="1095496"/>
                  <a:pt x="5439560" y="1217481"/>
                  <a:pt x="5439560" y="1346641"/>
                </a:cubicBezTo>
                <a:cubicBezTo>
                  <a:pt x="5439560" y="1468625"/>
                  <a:pt x="5410879" y="1597785"/>
                  <a:pt x="5346348" y="1712594"/>
                </a:cubicBezTo>
                <a:cubicBezTo>
                  <a:pt x="4062891" y="3893961"/>
                  <a:pt x="4062891" y="3893961"/>
                  <a:pt x="4062891" y="3893961"/>
                </a:cubicBezTo>
                <a:cubicBezTo>
                  <a:pt x="3933828" y="4109228"/>
                  <a:pt x="3697213" y="4245563"/>
                  <a:pt x="3446257" y="4245563"/>
                </a:cubicBezTo>
                <a:cubicBezTo>
                  <a:pt x="943874" y="4245563"/>
                  <a:pt x="943874" y="4245563"/>
                  <a:pt x="943874" y="4245563"/>
                </a:cubicBezTo>
                <a:cubicBezTo>
                  <a:pt x="692919" y="4245563"/>
                  <a:pt x="456304" y="4109228"/>
                  <a:pt x="327241" y="3893961"/>
                </a:cubicBezTo>
                <a:cubicBezTo>
                  <a:pt x="247025" y="3757626"/>
                  <a:pt x="171823" y="3629811"/>
                  <a:pt x="101320" y="3509985"/>
                </a:cubicBezTo>
                <a:lnTo>
                  <a:pt x="0" y="3337781"/>
                </a:lnTo>
                <a:lnTo>
                  <a:pt x="0" y="2952764"/>
                </a:lnTo>
                <a:lnTo>
                  <a:pt x="5680" y="2962444"/>
                </a:lnTo>
                <a:cubicBezTo>
                  <a:pt x="441686" y="3705505"/>
                  <a:pt x="441686" y="3705505"/>
                  <a:pt x="441686" y="3705505"/>
                </a:cubicBezTo>
                <a:cubicBezTo>
                  <a:pt x="572898" y="3922029"/>
                  <a:pt x="802498" y="4053253"/>
                  <a:pt x="1051778" y="4053253"/>
                </a:cubicBezTo>
                <a:cubicBezTo>
                  <a:pt x="3334674" y="4053253"/>
                  <a:pt x="3334674" y="4053253"/>
                  <a:pt x="3334674" y="4053253"/>
                </a:cubicBezTo>
                <a:cubicBezTo>
                  <a:pt x="3590519" y="4053253"/>
                  <a:pt x="3820120" y="3922029"/>
                  <a:pt x="3951317" y="3705505"/>
                </a:cubicBezTo>
                <a:cubicBezTo>
                  <a:pt x="5125575" y="1704302"/>
                  <a:pt x="5125575" y="1704302"/>
                  <a:pt x="5125575" y="1704302"/>
                </a:cubicBezTo>
                <a:cubicBezTo>
                  <a:pt x="5184616" y="1599322"/>
                  <a:pt x="5217412" y="1474649"/>
                  <a:pt x="5217412" y="1349990"/>
                </a:cubicBezTo>
                <a:cubicBezTo>
                  <a:pt x="5217412" y="1218764"/>
                  <a:pt x="5184616" y="1100656"/>
                  <a:pt x="5125575" y="989113"/>
                </a:cubicBezTo>
                <a:cubicBezTo>
                  <a:pt x="4905402" y="615118"/>
                  <a:pt x="4726511" y="311247"/>
                  <a:pt x="4581162" y="64352"/>
                </a:cubicBezTo>
                <a:close/>
                <a:moveTo>
                  <a:pt x="0" y="0"/>
                </a:moveTo>
                <a:lnTo>
                  <a:pt x="4420534" y="0"/>
                </a:lnTo>
                <a:lnTo>
                  <a:pt x="4473802" y="90484"/>
                </a:lnTo>
                <a:cubicBezTo>
                  <a:pt x="5033725" y="1041602"/>
                  <a:pt x="5033725" y="1041602"/>
                  <a:pt x="5033725" y="1041602"/>
                </a:cubicBezTo>
                <a:cubicBezTo>
                  <a:pt x="5086214" y="1133466"/>
                  <a:pt x="5112445" y="1238445"/>
                  <a:pt x="5112445" y="1349990"/>
                </a:cubicBezTo>
                <a:cubicBezTo>
                  <a:pt x="5112445" y="1454969"/>
                  <a:pt x="5086214" y="1559948"/>
                  <a:pt x="5033725" y="1651812"/>
                </a:cubicBezTo>
                <a:cubicBezTo>
                  <a:pt x="3859480" y="3653016"/>
                  <a:pt x="3859480" y="3653016"/>
                  <a:pt x="3859480" y="3653016"/>
                </a:cubicBezTo>
                <a:cubicBezTo>
                  <a:pt x="3747962" y="3836729"/>
                  <a:pt x="3551159" y="3948274"/>
                  <a:pt x="3334674" y="3948274"/>
                </a:cubicBezTo>
                <a:cubicBezTo>
                  <a:pt x="1051778" y="3948274"/>
                  <a:pt x="1051778" y="3948274"/>
                  <a:pt x="1051778" y="3948274"/>
                </a:cubicBezTo>
                <a:cubicBezTo>
                  <a:pt x="841858" y="3948274"/>
                  <a:pt x="638490" y="3836729"/>
                  <a:pt x="533537" y="3653016"/>
                </a:cubicBezTo>
                <a:cubicBezTo>
                  <a:pt x="350060" y="3340328"/>
                  <a:pt x="195250" y="3076497"/>
                  <a:pt x="64630" y="2853890"/>
                </a:cubicBezTo>
                <a:lnTo>
                  <a:pt x="0" y="27437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74FD-EC0F-4F20-87BB-A578B3228E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6E79-3C0D-494F-A01E-C33FA7BFD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4E4E92-C8A8-4479-B2B3-F73D34D0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614" y="3601147"/>
            <a:ext cx="5734059" cy="731754"/>
          </a:xfrm>
        </p:spPr>
        <p:txBody>
          <a:bodyPr anchor="t" anchorCtr="0"/>
          <a:lstStyle>
            <a:lvl1pPr>
              <a:defRPr sz="5800" cap="all"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Text Placeholder 32">
            <a:extLst>
              <a:ext uri="{FF2B5EF4-FFF2-40B4-BE49-F238E27FC236}">
                <a16:creationId xmlns:a16="http://schemas.microsoft.com/office/drawing/2014/main" id="{680CAD75-7DF7-4892-B806-306337BC36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12055" y="4332900"/>
            <a:ext cx="5313567" cy="579120"/>
          </a:xfrm>
        </p:spPr>
        <p:txBody>
          <a:bodyPr>
            <a:noAutofit/>
          </a:bodyPr>
          <a:lstStyle>
            <a:lvl1pPr>
              <a:defRPr sz="3200" cap="all" spc="18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75A4382-5E10-49DC-8B56-12F96DE1F0B7}"/>
              </a:ext>
            </a:extLst>
          </p:cNvPr>
          <p:cNvSpPr>
            <a:spLocks/>
          </p:cNvSpPr>
          <p:nvPr userDrawn="1"/>
        </p:nvSpPr>
        <p:spPr bwMode="auto">
          <a:xfrm>
            <a:off x="4434682" y="3429000"/>
            <a:ext cx="1247514" cy="1108516"/>
          </a:xfrm>
          <a:custGeom>
            <a:avLst/>
            <a:gdLst>
              <a:gd name="T0" fmla="*/ 910 w 910"/>
              <a:gd name="T1" fmla="*/ 404 h 808"/>
              <a:gd name="T2" fmla="*/ 897 w 910"/>
              <a:gd name="T3" fmla="*/ 455 h 808"/>
              <a:gd name="T4" fmla="*/ 718 w 910"/>
              <a:gd name="T5" fmla="*/ 759 h 808"/>
              <a:gd name="T6" fmla="*/ 632 w 910"/>
              <a:gd name="T7" fmla="*/ 808 h 808"/>
              <a:gd name="T8" fmla="*/ 283 w 910"/>
              <a:gd name="T9" fmla="*/ 808 h 808"/>
              <a:gd name="T10" fmla="*/ 197 w 910"/>
              <a:gd name="T11" fmla="*/ 759 h 808"/>
              <a:gd name="T12" fmla="*/ 18 w 910"/>
              <a:gd name="T13" fmla="*/ 455 h 808"/>
              <a:gd name="T14" fmla="*/ 18 w 910"/>
              <a:gd name="T15" fmla="*/ 353 h 808"/>
              <a:gd name="T16" fmla="*/ 197 w 910"/>
              <a:gd name="T17" fmla="*/ 49 h 808"/>
              <a:gd name="T18" fmla="*/ 283 w 910"/>
              <a:gd name="T19" fmla="*/ 0 h 808"/>
              <a:gd name="T20" fmla="*/ 632 w 910"/>
              <a:gd name="T21" fmla="*/ 0 h 808"/>
              <a:gd name="T22" fmla="*/ 718 w 910"/>
              <a:gd name="T23" fmla="*/ 49 h 808"/>
              <a:gd name="T24" fmla="*/ 897 w 910"/>
              <a:gd name="T25" fmla="*/ 353 h 808"/>
              <a:gd name="T26" fmla="*/ 910 w 910"/>
              <a:gd name="T27" fmla="*/ 404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10" h="808">
                <a:moveTo>
                  <a:pt x="910" y="404"/>
                </a:moveTo>
                <a:cubicBezTo>
                  <a:pt x="910" y="421"/>
                  <a:pt x="906" y="439"/>
                  <a:pt x="897" y="455"/>
                </a:cubicBezTo>
                <a:cubicBezTo>
                  <a:pt x="718" y="759"/>
                  <a:pt x="718" y="759"/>
                  <a:pt x="718" y="759"/>
                </a:cubicBezTo>
                <a:cubicBezTo>
                  <a:pt x="700" y="789"/>
                  <a:pt x="667" y="808"/>
                  <a:pt x="632" y="808"/>
                </a:cubicBezTo>
                <a:cubicBezTo>
                  <a:pt x="283" y="808"/>
                  <a:pt x="283" y="808"/>
                  <a:pt x="283" y="808"/>
                </a:cubicBezTo>
                <a:cubicBezTo>
                  <a:pt x="248" y="808"/>
                  <a:pt x="215" y="789"/>
                  <a:pt x="197" y="759"/>
                </a:cubicBezTo>
                <a:cubicBezTo>
                  <a:pt x="18" y="455"/>
                  <a:pt x="18" y="455"/>
                  <a:pt x="18" y="455"/>
                </a:cubicBezTo>
                <a:cubicBezTo>
                  <a:pt x="0" y="423"/>
                  <a:pt x="0" y="384"/>
                  <a:pt x="18" y="353"/>
                </a:cubicBezTo>
                <a:cubicBezTo>
                  <a:pt x="197" y="49"/>
                  <a:pt x="197" y="49"/>
                  <a:pt x="197" y="49"/>
                </a:cubicBezTo>
                <a:cubicBezTo>
                  <a:pt x="215" y="18"/>
                  <a:pt x="248" y="0"/>
                  <a:pt x="283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67" y="0"/>
                  <a:pt x="700" y="18"/>
                  <a:pt x="718" y="49"/>
                </a:cubicBezTo>
                <a:cubicBezTo>
                  <a:pt x="897" y="353"/>
                  <a:pt x="897" y="353"/>
                  <a:pt x="897" y="353"/>
                </a:cubicBezTo>
                <a:cubicBezTo>
                  <a:pt x="906" y="369"/>
                  <a:pt x="910" y="386"/>
                  <a:pt x="910" y="4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9FC0C-AD27-4EA1-B0F6-7A29DFFA39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BBEBA1B-4F72-487E-A34D-3F832F69422E}" type="datetimeyyyy">
              <a:rPr lang="en-US" smtClean="0"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8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A91A-E269-4593-A0E8-9C177E70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094-D357-4470-801A-8D2C3614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2C8C5-1C04-455E-8A62-F454A4E5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A7E8-1D8A-4026-AD19-6CD423B8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D5A0-79AD-4B28-B6E9-E57F3AD8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94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6F63-A429-41A2-9B6C-D79F1C345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6FED-3404-414F-8674-6354DAED0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D7E9EC3-A8BC-4AE2-A17F-FB4643C64E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179733" cy="6171476"/>
          </a:xfrm>
          <a:custGeom>
            <a:avLst/>
            <a:gdLst>
              <a:gd name="connsiteX0" fmla="*/ 0 w 6186006"/>
              <a:gd name="connsiteY0" fmla="*/ 0 h 5317299"/>
              <a:gd name="connsiteX1" fmla="*/ 5394058 w 6186006"/>
              <a:gd name="connsiteY1" fmla="*/ 0 h 5317299"/>
              <a:gd name="connsiteX2" fmla="*/ 5457612 w 6186006"/>
              <a:gd name="connsiteY2" fmla="*/ 108016 h 5317299"/>
              <a:gd name="connsiteX3" fmla="*/ 6066844 w 6186006"/>
              <a:gd name="connsiteY3" fmla="*/ 1143469 h 5317299"/>
              <a:gd name="connsiteX4" fmla="*/ 6186006 w 6186006"/>
              <a:gd name="connsiteY4" fmla="*/ 1611305 h 5317299"/>
              <a:gd name="connsiteX5" fmla="*/ 6066844 w 6186006"/>
              <a:gd name="connsiteY5" fmla="*/ 2079141 h 5317299"/>
              <a:gd name="connsiteX6" fmla="*/ 4426067 w 6186006"/>
              <a:gd name="connsiteY6" fmla="*/ 4867810 h 5317299"/>
              <a:gd name="connsiteX7" fmla="*/ 3637761 w 6186006"/>
              <a:gd name="connsiteY7" fmla="*/ 5317299 h 5317299"/>
              <a:gd name="connsiteX8" fmla="*/ 438705 w 6186006"/>
              <a:gd name="connsiteY8" fmla="*/ 5317299 h 5317299"/>
              <a:gd name="connsiteX9" fmla="*/ 91798 w 6186006"/>
              <a:gd name="connsiteY9" fmla="*/ 5247640 h 5317299"/>
              <a:gd name="connsiteX10" fmla="*/ 0 w 6186006"/>
              <a:gd name="connsiteY10" fmla="*/ 5202570 h 531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86006" h="5317299">
                <a:moveTo>
                  <a:pt x="0" y="0"/>
                </a:moveTo>
                <a:lnTo>
                  <a:pt x="5394058" y="0"/>
                </a:lnTo>
                <a:lnTo>
                  <a:pt x="5457612" y="108016"/>
                </a:lnTo>
                <a:cubicBezTo>
                  <a:pt x="6066844" y="1143469"/>
                  <a:pt x="6066844" y="1143469"/>
                  <a:pt x="6066844" y="1143469"/>
                </a:cubicBezTo>
                <a:cubicBezTo>
                  <a:pt x="6149341" y="1290241"/>
                  <a:pt x="6186006" y="1446186"/>
                  <a:pt x="6186006" y="1611305"/>
                </a:cubicBezTo>
                <a:cubicBezTo>
                  <a:pt x="6186006" y="1767250"/>
                  <a:pt x="6149341" y="1932369"/>
                  <a:pt x="6066844" y="2079141"/>
                </a:cubicBezTo>
                <a:cubicBezTo>
                  <a:pt x="4426067" y="4867810"/>
                  <a:pt x="4426067" y="4867810"/>
                  <a:pt x="4426067" y="4867810"/>
                </a:cubicBezTo>
                <a:cubicBezTo>
                  <a:pt x="4261073" y="5143007"/>
                  <a:pt x="3958583" y="5317299"/>
                  <a:pt x="3637761" y="5317299"/>
                </a:cubicBezTo>
                <a:cubicBezTo>
                  <a:pt x="438705" y="5317299"/>
                  <a:pt x="438705" y="5317299"/>
                  <a:pt x="438705" y="5317299"/>
                </a:cubicBezTo>
                <a:cubicBezTo>
                  <a:pt x="318397" y="5317299"/>
                  <a:pt x="200667" y="5292789"/>
                  <a:pt x="91798" y="5247640"/>
                </a:cubicBezTo>
                <a:lnTo>
                  <a:pt x="0" y="520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48FEDE14-C1F2-4FD3-A268-A8E7093CE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158410"/>
            <a:ext cx="3416783" cy="3051175"/>
          </a:xfrm>
          <a:custGeom>
            <a:avLst/>
            <a:gdLst>
              <a:gd name="connsiteX0" fmla="*/ 1050882 w 3416783"/>
              <a:gd name="connsiteY0" fmla="*/ 0 h 3051175"/>
              <a:gd name="connsiteX1" fmla="*/ 2367787 w 3416783"/>
              <a:gd name="connsiteY1" fmla="*/ 0 h 3051175"/>
              <a:gd name="connsiteX2" fmla="*/ 2692297 w 3416783"/>
              <a:gd name="connsiteY2" fmla="*/ 185034 h 3051175"/>
              <a:gd name="connsiteX3" fmla="*/ 3367729 w 3416783"/>
              <a:gd name="connsiteY3" fmla="*/ 1333001 h 3051175"/>
              <a:gd name="connsiteX4" fmla="*/ 3416783 w 3416783"/>
              <a:gd name="connsiteY4" fmla="*/ 1525588 h 3051175"/>
              <a:gd name="connsiteX5" fmla="*/ 3367729 w 3416783"/>
              <a:gd name="connsiteY5" fmla="*/ 1718174 h 3051175"/>
              <a:gd name="connsiteX6" fmla="*/ 2692297 w 3416783"/>
              <a:gd name="connsiteY6" fmla="*/ 2866141 h 3051175"/>
              <a:gd name="connsiteX7" fmla="*/ 2367787 w 3416783"/>
              <a:gd name="connsiteY7" fmla="*/ 3051175 h 3051175"/>
              <a:gd name="connsiteX8" fmla="*/ 1050882 w 3416783"/>
              <a:gd name="connsiteY8" fmla="*/ 3051175 h 3051175"/>
              <a:gd name="connsiteX9" fmla="*/ 726373 w 3416783"/>
              <a:gd name="connsiteY9" fmla="*/ 2866141 h 3051175"/>
              <a:gd name="connsiteX10" fmla="*/ 50940 w 3416783"/>
              <a:gd name="connsiteY10" fmla="*/ 1718174 h 3051175"/>
              <a:gd name="connsiteX11" fmla="*/ 50940 w 3416783"/>
              <a:gd name="connsiteY11" fmla="*/ 1333001 h 3051175"/>
              <a:gd name="connsiteX12" fmla="*/ 726373 w 3416783"/>
              <a:gd name="connsiteY12" fmla="*/ 185034 h 3051175"/>
              <a:gd name="connsiteX13" fmla="*/ 1050882 w 3416783"/>
              <a:gd name="connsiteY13" fmla="*/ 0 h 305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16783" h="3051175">
                <a:moveTo>
                  <a:pt x="1050882" y="0"/>
                </a:moveTo>
                <a:cubicBezTo>
                  <a:pt x="2367787" y="0"/>
                  <a:pt x="2367787" y="0"/>
                  <a:pt x="2367787" y="0"/>
                </a:cubicBezTo>
                <a:cubicBezTo>
                  <a:pt x="2499855" y="0"/>
                  <a:pt x="2624376" y="67972"/>
                  <a:pt x="2692297" y="185034"/>
                </a:cubicBezTo>
                <a:cubicBezTo>
                  <a:pt x="3367729" y="1333001"/>
                  <a:pt x="3367729" y="1333001"/>
                  <a:pt x="3367729" y="1333001"/>
                </a:cubicBezTo>
                <a:cubicBezTo>
                  <a:pt x="3401690" y="1393420"/>
                  <a:pt x="3416783" y="1457616"/>
                  <a:pt x="3416783" y="1525588"/>
                </a:cubicBezTo>
                <a:cubicBezTo>
                  <a:pt x="3416783" y="1589783"/>
                  <a:pt x="3401690" y="1657755"/>
                  <a:pt x="3367729" y="1718174"/>
                </a:cubicBezTo>
                <a:cubicBezTo>
                  <a:pt x="2692297" y="2866141"/>
                  <a:pt x="2692297" y="2866141"/>
                  <a:pt x="2692297" y="2866141"/>
                </a:cubicBezTo>
                <a:cubicBezTo>
                  <a:pt x="2624376" y="2979427"/>
                  <a:pt x="2499855" y="3051175"/>
                  <a:pt x="2367787" y="3051175"/>
                </a:cubicBezTo>
                <a:cubicBezTo>
                  <a:pt x="1050882" y="3051175"/>
                  <a:pt x="1050882" y="3051175"/>
                  <a:pt x="1050882" y="3051175"/>
                </a:cubicBezTo>
                <a:cubicBezTo>
                  <a:pt x="918815" y="3051175"/>
                  <a:pt x="794293" y="2979427"/>
                  <a:pt x="726373" y="2866141"/>
                </a:cubicBezTo>
                <a:cubicBezTo>
                  <a:pt x="50940" y="1718174"/>
                  <a:pt x="50940" y="1718174"/>
                  <a:pt x="50940" y="1718174"/>
                </a:cubicBezTo>
                <a:cubicBezTo>
                  <a:pt x="-16980" y="1597336"/>
                  <a:pt x="-16980" y="1450064"/>
                  <a:pt x="50940" y="1333001"/>
                </a:cubicBezTo>
                <a:cubicBezTo>
                  <a:pt x="726373" y="185034"/>
                  <a:pt x="726373" y="185034"/>
                  <a:pt x="726373" y="185034"/>
                </a:cubicBezTo>
                <a:cubicBezTo>
                  <a:pt x="794293" y="67972"/>
                  <a:pt x="918815" y="0"/>
                  <a:pt x="1050882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txBody>
          <a:bodyPr wrap="square" lIns="365760" tIns="45720" rIns="365760" anchor="ctr" anchorCtr="0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107FEAA0-420B-429F-BB9D-16F01AA9C9CA}"/>
              </a:ext>
            </a:extLst>
          </p:cNvPr>
          <p:cNvSpPr>
            <a:spLocks/>
          </p:cNvSpPr>
          <p:nvPr userDrawn="1"/>
        </p:nvSpPr>
        <p:spPr bwMode="auto">
          <a:xfrm>
            <a:off x="8368836" y="1538892"/>
            <a:ext cx="1396053" cy="1240215"/>
          </a:xfrm>
          <a:custGeom>
            <a:avLst/>
            <a:gdLst>
              <a:gd name="T0" fmla="*/ 911 w 911"/>
              <a:gd name="T1" fmla="*/ 404 h 809"/>
              <a:gd name="T2" fmla="*/ 897 w 911"/>
              <a:gd name="T3" fmla="*/ 455 h 809"/>
              <a:gd name="T4" fmla="*/ 718 w 911"/>
              <a:gd name="T5" fmla="*/ 759 h 809"/>
              <a:gd name="T6" fmla="*/ 632 w 911"/>
              <a:gd name="T7" fmla="*/ 809 h 809"/>
              <a:gd name="T8" fmla="*/ 284 w 911"/>
              <a:gd name="T9" fmla="*/ 809 h 809"/>
              <a:gd name="T10" fmla="*/ 198 w 911"/>
              <a:gd name="T11" fmla="*/ 759 h 809"/>
              <a:gd name="T12" fmla="*/ 19 w 911"/>
              <a:gd name="T13" fmla="*/ 455 h 809"/>
              <a:gd name="T14" fmla="*/ 19 w 911"/>
              <a:gd name="T15" fmla="*/ 354 h 809"/>
              <a:gd name="T16" fmla="*/ 198 w 911"/>
              <a:gd name="T17" fmla="*/ 49 h 809"/>
              <a:gd name="T18" fmla="*/ 284 w 911"/>
              <a:gd name="T19" fmla="*/ 0 h 809"/>
              <a:gd name="T20" fmla="*/ 632 w 911"/>
              <a:gd name="T21" fmla="*/ 0 h 809"/>
              <a:gd name="T22" fmla="*/ 718 w 911"/>
              <a:gd name="T23" fmla="*/ 49 h 809"/>
              <a:gd name="T24" fmla="*/ 897 w 911"/>
              <a:gd name="T25" fmla="*/ 354 h 809"/>
              <a:gd name="T26" fmla="*/ 911 w 911"/>
              <a:gd name="T27" fmla="*/ 40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11" h="809">
                <a:moveTo>
                  <a:pt x="911" y="404"/>
                </a:moveTo>
                <a:cubicBezTo>
                  <a:pt x="911" y="422"/>
                  <a:pt x="906" y="439"/>
                  <a:pt x="897" y="455"/>
                </a:cubicBezTo>
                <a:cubicBezTo>
                  <a:pt x="718" y="759"/>
                  <a:pt x="718" y="759"/>
                  <a:pt x="718" y="759"/>
                </a:cubicBezTo>
                <a:cubicBezTo>
                  <a:pt x="700" y="790"/>
                  <a:pt x="667" y="809"/>
                  <a:pt x="632" y="809"/>
                </a:cubicBezTo>
                <a:cubicBezTo>
                  <a:pt x="284" y="809"/>
                  <a:pt x="284" y="809"/>
                  <a:pt x="284" y="809"/>
                </a:cubicBezTo>
                <a:cubicBezTo>
                  <a:pt x="248" y="809"/>
                  <a:pt x="216" y="790"/>
                  <a:pt x="198" y="759"/>
                </a:cubicBezTo>
                <a:cubicBezTo>
                  <a:pt x="19" y="455"/>
                  <a:pt x="19" y="455"/>
                  <a:pt x="19" y="455"/>
                </a:cubicBezTo>
                <a:cubicBezTo>
                  <a:pt x="0" y="424"/>
                  <a:pt x="0" y="385"/>
                  <a:pt x="19" y="354"/>
                </a:cubicBezTo>
                <a:cubicBezTo>
                  <a:pt x="198" y="49"/>
                  <a:pt x="198" y="49"/>
                  <a:pt x="198" y="49"/>
                </a:cubicBezTo>
                <a:cubicBezTo>
                  <a:pt x="216" y="19"/>
                  <a:pt x="248" y="0"/>
                  <a:pt x="284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67" y="0"/>
                  <a:pt x="700" y="19"/>
                  <a:pt x="718" y="49"/>
                </a:cubicBezTo>
                <a:cubicBezTo>
                  <a:pt x="897" y="354"/>
                  <a:pt x="897" y="354"/>
                  <a:pt x="897" y="354"/>
                </a:cubicBezTo>
                <a:cubicBezTo>
                  <a:pt x="906" y="369"/>
                  <a:pt x="911" y="387"/>
                  <a:pt x="911" y="404"/>
                </a:cubicBezTo>
                <a:close/>
              </a:path>
            </a:pathLst>
          </a:custGeom>
          <a:noFill/>
          <a:ln w="7938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04474-35D8-492F-858F-9D25DAFFF36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7EBA479-2625-4B17-B4F1-6C83497AB710}" type="datetimeyyyy">
              <a:rPr lang="en-US" smtClean="0"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6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television, electronics&#10;&#10;Description automatically generated">
            <a:extLst>
              <a:ext uri="{FF2B5EF4-FFF2-40B4-BE49-F238E27FC236}">
                <a16:creationId xmlns:a16="http://schemas.microsoft.com/office/drawing/2014/main" id="{E7A65C90-1E5E-4273-AE01-C097B86787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754" y="332013"/>
            <a:ext cx="11583778" cy="598306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6F63-A429-41A2-9B6C-D79F1C345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6FED-3404-414F-8674-6354DAED0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48FEDE14-C1F2-4FD3-A268-A8E7093CE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0187" y="1225233"/>
            <a:ext cx="2467834" cy="2203767"/>
          </a:xfrm>
          <a:custGeom>
            <a:avLst/>
            <a:gdLst>
              <a:gd name="connsiteX0" fmla="*/ 1050882 w 3416783"/>
              <a:gd name="connsiteY0" fmla="*/ 0 h 3051175"/>
              <a:gd name="connsiteX1" fmla="*/ 2367787 w 3416783"/>
              <a:gd name="connsiteY1" fmla="*/ 0 h 3051175"/>
              <a:gd name="connsiteX2" fmla="*/ 2692297 w 3416783"/>
              <a:gd name="connsiteY2" fmla="*/ 185034 h 3051175"/>
              <a:gd name="connsiteX3" fmla="*/ 3367729 w 3416783"/>
              <a:gd name="connsiteY3" fmla="*/ 1333001 h 3051175"/>
              <a:gd name="connsiteX4" fmla="*/ 3416783 w 3416783"/>
              <a:gd name="connsiteY4" fmla="*/ 1525588 h 3051175"/>
              <a:gd name="connsiteX5" fmla="*/ 3367729 w 3416783"/>
              <a:gd name="connsiteY5" fmla="*/ 1718174 h 3051175"/>
              <a:gd name="connsiteX6" fmla="*/ 2692297 w 3416783"/>
              <a:gd name="connsiteY6" fmla="*/ 2866141 h 3051175"/>
              <a:gd name="connsiteX7" fmla="*/ 2367787 w 3416783"/>
              <a:gd name="connsiteY7" fmla="*/ 3051175 h 3051175"/>
              <a:gd name="connsiteX8" fmla="*/ 1050882 w 3416783"/>
              <a:gd name="connsiteY8" fmla="*/ 3051175 h 3051175"/>
              <a:gd name="connsiteX9" fmla="*/ 726373 w 3416783"/>
              <a:gd name="connsiteY9" fmla="*/ 2866141 h 3051175"/>
              <a:gd name="connsiteX10" fmla="*/ 50940 w 3416783"/>
              <a:gd name="connsiteY10" fmla="*/ 1718174 h 3051175"/>
              <a:gd name="connsiteX11" fmla="*/ 50940 w 3416783"/>
              <a:gd name="connsiteY11" fmla="*/ 1333001 h 3051175"/>
              <a:gd name="connsiteX12" fmla="*/ 726373 w 3416783"/>
              <a:gd name="connsiteY12" fmla="*/ 185034 h 3051175"/>
              <a:gd name="connsiteX13" fmla="*/ 1050882 w 3416783"/>
              <a:gd name="connsiteY13" fmla="*/ 0 h 305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16783" h="3051175">
                <a:moveTo>
                  <a:pt x="1050882" y="0"/>
                </a:moveTo>
                <a:cubicBezTo>
                  <a:pt x="2367787" y="0"/>
                  <a:pt x="2367787" y="0"/>
                  <a:pt x="2367787" y="0"/>
                </a:cubicBezTo>
                <a:cubicBezTo>
                  <a:pt x="2499855" y="0"/>
                  <a:pt x="2624376" y="67972"/>
                  <a:pt x="2692297" y="185034"/>
                </a:cubicBezTo>
                <a:cubicBezTo>
                  <a:pt x="3367729" y="1333001"/>
                  <a:pt x="3367729" y="1333001"/>
                  <a:pt x="3367729" y="1333001"/>
                </a:cubicBezTo>
                <a:cubicBezTo>
                  <a:pt x="3401690" y="1393420"/>
                  <a:pt x="3416783" y="1457616"/>
                  <a:pt x="3416783" y="1525588"/>
                </a:cubicBezTo>
                <a:cubicBezTo>
                  <a:pt x="3416783" y="1589783"/>
                  <a:pt x="3401690" y="1657755"/>
                  <a:pt x="3367729" y="1718174"/>
                </a:cubicBezTo>
                <a:cubicBezTo>
                  <a:pt x="2692297" y="2866141"/>
                  <a:pt x="2692297" y="2866141"/>
                  <a:pt x="2692297" y="2866141"/>
                </a:cubicBezTo>
                <a:cubicBezTo>
                  <a:pt x="2624376" y="2979427"/>
                  <a:pt x="2499855" y="3051175"/>
                  <a:pt x="2367787" y="3051175"/>
                </a:cubicBezTo>
                <a:cubicBezTo>
                  <a:pt x="1050882" y="3051175"/>
                  <a:pt x="1050882" y="3051175"/>
                  <a:pt x="1050882" y="3051175"/>
                </a:cubicBezTo>
                <a:cubicBezTo>
                  <a:pt x="918815" y="3051175"/>
                  <a:pt x="794293" y="2979427"/>
                  <a:pt x="726373" y="2866141"/>
                </a:cubicBezTo>
                <a:cubicBezTo>
                  <a:pt x="50940" y="1718174"/>
                  <a:pt x="50940" y="1718174"/>
                  <a:pt x="50940" y="1718174"/>
                </a:cubicBezTo>
                <a:cubicBezTo>
                  <a:pt x="-16980" y="1597336"/>
                  <a:pt x="-16980" y="1450064"/>
                  <a:pt x="50940" y="1333001"/>
                </a:cubicBezTo>
                <a:cubicBezTo>
                  <a:pt x="726373" y="185034"/>
                  <a:pt x="726373" y="185034"/>
                  <a:pt x="726373" y="185034"/>
                </a:cubicBezTo>
                <a:cubicBezTo>
                  <a:pt x="794293" y="67972"/>
                  <a:pt x="918815" y="0"/>
                  <a:pt x="105088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6000"/>
            </a:schemeClr>
          </a:solidFill>
        </p:spPr>
        <p:txBody>
          <a:bodyPr wrap="square" lIns="274320" tIns="45720" rIns="274320"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04474-35D8-492F-858F-9D25DAFFF36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7EBA479-2625-4B17-B4F1-6C83497AB710}" type="datetimeyyyy">
              <a:rPr lang="en-US" smtClean="0"/>
              <a:t>2021</a:t>
            </a:fld>
            <a:endParaRPr lang="en-US" dirty="0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4B30611D-A477-4A10-B7AD-3A947C13F17E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1057275" y="771524"/>
            <a:ext cx="8505825" cy="4752975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29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5011-9C8A-4C9E-976A-7D72419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6F63-A429-41A2-9B6C-D79F1C345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6FED-3404-414F-8674-6354DAED0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3AF07-E16A-4192-B16C-4D2755846F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2E1174A-F0A2-4FDD-A22E-4C23AB8EAB76}" type="datetimeyyyy">
              <a:rPr lang="en-US" smtClean="0"/>
              <a:t>2021</a:t>
            </a:fld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EDADEAE-9284-4A14-AF05-D0278D844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95471" y="0"/>
            <a:ext cx="2196529" cy="1917699"/>
          </a:xfrm>
          <a:custGeom>
            <a:avLst/>
            <a:gdLst>
              <a:gd name="connsiteX0" fmla="*/ 317179 w 2196529"/>
              <a:gd name="connsiteY0" fmla="*/ 0 h 1917699"/>
              <a:gd name="connsiteX1" fmla="*/ 2196529 w 2196529"/>
              <a:gd name="connsiteY1" fmla="*/ 0 h 1917699"/>
              <a:gd name="connsiteX2" fmla="*/ 2196529 w 2196529"/>
              <a:gd name="connsiteY2" fmla="*/ 1846477 h 1917699"/>
              <a:gd name="connsiteX3" fmla="*/ 2158092 w 2196529"/>
              <a:gd name="connsiteY3" fmla="*/ 1875422 h 1917699"/>
              <a:gd name="connsiteX4" fmla="*/ 2000669 w 2196529"/>
              <a:gd name="connsiteY4" fmla="*/ 1917699 h 1917699"/>
              <a:gd name="connsiteX5" fmla="*/ 887946 w 2196529"/>
              <a:gd name="connsiteY5" fmla="*/ 1917699 h 1917699"/>
              <a:gd name="connsiteX6" fmla="*/ 613751 w 2196529"/>
              <a:gd name="connsiteY6" fmla="*/ 1761354 h 1917699"/>
              <a:gd name="connsiteX7" fmla="*/ 43042 w 2196529"/>
              <a:gd name="connsiteY7" fmla="*/ 791376 h 1917699"/>
              <a:gd name="connsiteX8" fmla="*/ 43042 w 2196529"/>
              <a:gd name="connsiteY8" fmla="*/ 465923 h 1917699"/>
              <a:gd name="connsiteX9" fmla="*/ 307636 w 2196529"/>
              <a:gd name="connsiteY9" fmla="*/ 16219 h 191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6529" h="1917699">
                <a:moveTo>
                  <a:pt x="317179" y="0"/>
                </a:moveTo>
                <a:lnTo>
                  <a:pt x="2196529" y="0"/>
                </a:lnTo>
                <a:lnTo>
                  <a:pt x="2196529" y="1846477"/>
                </a:lnTo>
                <a:lnTo>
                  <a:pt x="2158092" y="1875422"/>
                </a:lnTo>
                <a:cubicBezTo>
                  <a:pt x="2110666" y="1902543"/>
                  <a:pt x="2056464" y="1917699"/>
                  <a:pt x="2000669" y="1917699"/>
                </a:cubicBezTo>
                <a:cubicBezTo>
                  <a:pt x="887946" y="1917699"/>
                  <a:pt x="887946" y="1917699"/>
                  <a:pt x="887946" y="1917699"/>
                </a:cubicBezTo>
                <a:cubicBezTo>
                  <a:pt x="776355" y="1917699"/>
                  <a:pt x="671140" y="1857075"/>
                  <a:pt x="613751" y="1761354"/>
                </a:cubicBezTo>
                <a:cubicBezTo>
                  <a:pt x="43042" y="791376"/>
                  <a:pt x="43042" y="791376"/>
                  <a:pt x="43042" y="791376"/>
                </a:cubicBezTo>
                <a:cubicBezTo>
                  <a:pt x="-14347" y="689274"/>
                  <a:pt x="-14347" y="564836"/>
                  <a:pt x="43042" y="465923"/>
                </a:cubicBezTo>
                <a:cubicBezTo>
                  <a:pt x="150050" y="284052"/>
                  <a:pt x="236994" y="136282"/>
                  <a:pt x="307636" y="1621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8" name="Freeform 17">
            <a:extLst>
              <a:ext uri="{FF2B5EF4-FFF2-40B4-BE49-F238E27FC236}">
                <a16:creationId xmlns:a16="http://schemas.microsoft.com/office/drawing/2014/main" id="{70390315-6DD6-4641-940F-CC3BBD246FB6}"/>
              </a:ext>
            </a:extLst>
          </p:cNvPr>
          <p:cNvSpPr>
            <a:spLocks/>
          </p:cNvSpPr>
          <p:nvPr userDrawn="1"/>
        </p:nvSpPr>
        <p:spPr bwMode="auto">
          <a:xfrm>
            <a:off x="9827786" y="-1986"/>
            <a:ext cx="2364214" cy="2050689"/>
          </a:xfrm>
          <a:custGeom>
            <a:avLst/>
            <a:gdLst>
              <a:gd name="T0" fmla="*/ 751 w 751"/>
              <a:gd name="T1" fmla="*/ 649 h 655"/>
              <a:gd name="T2" fmla="*/ 715 w 751"/>
              <a:gd name="T3" fmla="*/ 655 h 655"/>
              <a:gd name="T4" fmla="*/ 321 w 751"/>
              <a:gd name="T5" fmla="*/ 655 h 655"/>
              <a:gd name="T6" fmla="*/ 223 w 751"/>
              <a:gd name="T7" fmla="*/ 600 h 655"/>
              <a:gd name="T8" fmla="*/ 21 w 751"/>
              <a:gd name="T9" fmla="*/ 256 h 655"/>
              <a:gd name="T10" fmla="*/ 21 w 751"/>
              <a:gd name="T11" fmla="*/ 141 h 655"/>
              <a:gd name="T12" fmla="*/ 104 w 751"/>
              <a:gd name="T13" fmla="*/ 0 h 655"/>
              <a:gd name="connsiteX0" fmla="*/ 9930 w 9930"/>
              <a:gd name="connsiteY0" fmla="*/ 9908 h 10000"/>
              <a:gd name="connsiteX1" fmla="*/ 9451 w 9930"/>
              <a:gd name="connsiteY1" fmla="*/ 10000 h 10000"/>
              <a:gd name="connsiteX2" fmla="*/ 4204 w 9930"/>
              <a:gd name="connsiteY2" fmla="*/ 10000 h 10000"/>
              <a:gd name="connsiteX3" fmla="*/ 2899 w 9930"/>
              <a:gd name="connsiteY3" fmla="*/ 9160 h 10000"/>
              <a:gd name="connsiteX4" fmla="*/ 210 w 9930"/>
              <a:gd name="connsiteY4" fmla="*/ 3908 h 10000"/>
              <a:gd name="connsiteX5" fmla="*/ 210 w 9930"/>
              <a:gd name="connsiteY5" fmla="*/ 2153 h 10000"/>
              <a:gd name="connsiteX6" fmla="*/ 1248 w 9930"/>
              <a:gd name="connsiteY6" fmla="*/ 128 h 10000"/>
              <a:gd name="connsiteX7" fmla="*/ 1315 w 9930"/>
              <a:gd name="connsiteY7" fmla="*/ 0 h 10000"/>
              <a:gd name="connsiteX0" fmla="*/ 10000 w 10000"/>
              <a:gd name="connsiteY0" fmla="*/ 9780 h 9872"/>
              <a:gd name="connsiteX1" fmla="*/ 9518 w 10000"/>
              <a:gd name="connsiteY1" fmla="*/ 9872 h 9872"/>
              <a:gd name="connsiteX2" fmla="*/ 4234 w 10000"/>
              <a:gd name="connsiteY2" fmla="*/ 9872 h 9872"/>
              <a:gd name="connsiteX3" fmla="*/ 2919 w 10000"/>
              <a:gd name="connsiteY3" fmla="*/ 9032 h 9872"/>
              <a:gd name="connsiteX4" fmla="*/ 211 w 10000"/>
              <a:gd name="connsiteY4" fmla="*/ 3780 h 9872"/>
              <a:gd name="connsiteX5" fmla="*/ 211 w 10000"/>
              <a:gd name="connsiteY5" fmla="*/ 2025 h 9872"/>
              <a:gd name="connsiteX6" fmla="*/ 1257 w 10000"/>
              <a:gd name="connsiteY6" fmla="*/ 0 h 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9872">
                <a:moveTo>
                  <a:pt x="10000" y="9780"/>
                </a:moveTo>
                <a:cubicBezTo>
                  <a:pt x="9853" y="9841"/>
                  <a:pt x="9678" y="9872"/>
                  <a:pt x="9518" y="9872"/>
                </a:cubicBezTo>
                <a:lnTo>
                  <a:pt x="4234" y="9872"/>
                </a:lnTo>
                <a:cubicBezTo>
                  <a:pt x="3698" y="9872"/>
                  <a:pt x="3201" y="9551"/>
                  <a:pt x="2919" y="9032"/>
                </a:cubicBezTo>
                <a:lnTo>
                  <a:pt x="211" y="3780"/>
                </a:lnTo>
                <a:cubicBezTo>
                  <a:pt x="-70" y="3231"/>
                  <a:pt x="-70" y="2559"/>
                  <a:pt x="211" y="2025"/>
                </a:cubicBezTo>
                <a:lnTo>
                  <a:pt x="1257" y="0"/>
                </a:lnTo>
              </a:path>
            </a:pathLst>
          </a:custGeom>
          <a:noFill/>
          <a:ln w="14288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22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74FD-EC0F-4F20-87BB-A578B3228E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6E79-3C0D-494F-A01E-C33FA7BFD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A2C06-71E2-4795-87B1-72EF40CFDE3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F132855-8316-4DC5-98EE-6071EC0DF28A}" type="datetimeyyyy">
              <a:rPr lang="en-US" smtClean="0"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63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FC40-660F-49EC-84D3-93663CEE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06FE-C92A-4C2C-A45E-FB5EADE6F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485900"/>
            <a:ext cx="5524500" cy="4762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EB9E8-12F1-4321-B1B8-EC089109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900"/>
            <a:ext cx="5524500" cy="476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00FFC-82AC-460F-B90A-782B945041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89E1A-2FFE-4998-B11A-5E11C832F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BBA8F-EEBF-4A6C-917A-7BE33885C19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303DF50-225B-488A-BAF7-3D82DFFA4A43}" type="datetimeyyyy">
              <a:rPr lang="en-US" smtClean="0"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263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5011-9C8A-4C9E-976A-7D72419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6F63-A429-41A2-9B6C-D79F1C345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6FED-3404-414F-8674-6354DAED0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3AF07-E16A-4192-B16C-4D2755846F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2E1174A-F0A2-4FDD-A22E-4C23AB8EAB76}" type="datetimeyyyy">
              <a:rPr lang="en-US" smtClean="0"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19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74FD-EC0F-4F20-87BB-A578B3228E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6E79-3C0D-494F-A01E-C33FA7BFD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6490D-11CD-4782-A7BE-9BA06F882A7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1F543B-8986-4222-A846-04FAFFA59C6A}" type="datetimeyyyy">
              <a:rPr lang="en-US" smtClean="0"/>
              <a:t>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7713-7D68-4ED7-BA6D-06047148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E6F12-1966-432C-A03E-62957BE0C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946-E6C7-41FA-BD0C-8663FB49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025E-BA58-4792-96DD-60FB43CC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B6F4-7442-485E-BF66-2B015374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F7AC-861F-401E-8728-9A7D8A74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D5E8-5A8B-4867-A6D8-FAEE56DDE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0588-30E2-4AD9-A2F7-4704B8A1A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4939E-3007-4395-9B36-FAB769BB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73CB-7BFC-404F-AC33-B0484155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19D76-0602-451E-B9F4-43B30773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4D1A-2E73-49A6-A2A7-3497D8E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0839-36D3-48E6-988C-0790FB08A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CC657-BCA9-4B8A-BA86-49C80168C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2D52F-F71E-40AE-83CF-351029CA7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58F8B-BC76-405D-B6ED-9A144E6BD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B2D7-9FD1-44C1-99C8-55001EEA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4928E-E7AA-4EE0-907A-4C8CB5D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B44D4-7FF9-427B-A2EA-20FFB0AA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8B78-EA91-4FFF-A5CE-F73121B5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3C4AF-2706-4114-A4CD-4A71B28D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7303B-264C-441B-93F0-2F0FF52B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3A380-FD20-41A0-9F42-068C96F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906F8-1DC9-448B-AAAD-1320F13F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5A0B5-861C-4B71-8D45-99CC7E8D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3262E-71A3-4908-A181-624D9DDF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4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22DC-8325-4CA4-B023-45F4E38B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AFCF-278F-4005-9331-109D22E3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5D53B-D6B0-4078-922A-DC103F188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C84EF-4C88-42F8-8E18-F87079AC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36525-591A-400C-B84E-A63AFBEA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30D54-07B7-4C3E-B0DD-AB804AD3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FBA1-7075-4F21-8217-06C2960F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20B37-4D3E-4E12-B434-90DBA42D6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B68BA-0BAA-4CC2-AAF3-84FE0E2F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A480-9773-47A8-B4A8-0F1522D6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FEAD4-F796-47A9-8F6A-2D4DC722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A27A-D1CA-4EFE-9DDF-1ED05A00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F6246-A322-4869-8772-1E80371B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85C2-F647-4041-962D-D88A729E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4F4C-9536-44C3-A5E3-60642775C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8677-E569-4935-8ECF-A1BCFFBE74F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4146-73BC-4091-BD16-03B8A9D94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84B0-1017-40B8-B5F2-2B73E72CB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AA4B-BE26-4266-B595-52973313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B0E00E1-0915-4E5D-8BFF-0FFD63BD9671}"/>
              </a:ext>
            </a:extLst>
          </p:cNvPr>
          <p:cNvSpPr/>
          <p:nvPr userDrawn="1"/>
        </p:nvSpPr>
        <p:spPr>
          <a:xfrm>
            <a:off x="0" y="6596373"/>
            <a:ext cx="11017580" cy="261627"/>
          </a:xfrm>
          <a:custGeom>
            <a:avLst/>
            <a:gdLst>
              <a:gd name="connsiteX0" fmla="*/ 0 w 11017580"/>
              <a:gd name="connsiteY0" fmla="*/ 0 h 261627"/>
              <a:gd name="connsiteX1" fmla="*/ 10782736 w 11017580"/>
              <a:gd name="connsiteY1" fmla="*/ 0 h 261627"/>
              <a:gd name="connsiteX2" fmla="*/ 10782736 w 11017580"/>
              <a:gd name="connsiteY2" fmla="*/ 2 h 261627"/>
              <a:gd name="connsiteX3" fmla="*/ 10784288 w 11017580"/>
              <a:gd name="connsiteY3" fmla="*/ 2 h 261627"/>
              <a:gd name="connsiteX4" fmla="*/ 10904400 w 11017580"/>
              <a:gd name="connsiteY4" fmla="*/ 68526 h 261627"/>
              <a:gd name="connsiteX5" fmla="*/ 10986919 w 11017580"/>
              <a:gd name="connsiteY5" fmla="*/ 209316 h 261627"/>
              <a:gd name="connsiteX6" fmla="*/ 11017580 w 11017580"/>
              <a:gd name="connsiteY6" fmla="*/ 261627 h 261627"/>
              <a:gd name="connsiteX7" fmla="*/ 0 w 11017580"/>
              <a:gd name="connsiteY7" fmla="*/ 261627 h 26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17580" h="261627">
                <a:moveTo>
                  <a:pt x="0" y="0"/>
                </a:moveTo>
                <a:lnTo>
                  <a:pt x="10782736" y="0"/>
                </a:lnTo>
                <a:lnTo>
                  <a:pt x="10782736" y="2"/>
                </a:lnTo>
                <a:lnTo>
                  <a:pt x="10784288" y="2"/>
                </a:lnTo>
                <a:cubicBezTo>
                  <a:pt x="10834568" y="2"/>
                  <a:pt x="10879260" y="26573"/>
                  <a:pt x="10904400" y="68526"/>
                </a:cubicBezTo>
                <a:cubicBezTo>
                  <a:pt x="10935650" y="121844"/>
                  <a:pt x="10962994" y="168496"/>
                  <a:pt x="10986919" y="209316"/>
                </a:cubicBezTo>
                <a:lnTo>
                  <a:pt x="11017580" y="261627"/>
                </a:lnTo>
                <a:lnTo>
                  <a:pt x="0" y="26162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35C44-2FCD-482F-BF58-84E620F42DB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95300" y="457200"/>
            <a:ext cx="11201400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3F949-C410-40AC-84EC-BFA8270ABD02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95300" y="1485900"/>
            <a:ext cx="11201400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E7C2-353D-4AC2-B721-5ACE07A009D9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907640" y="6619875"/>
            <a:ext cx="3702459" cy="215900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American Society of Brewing Chemists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545B-CC3B-4DF2-A429-01E361D64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9987EA-89AE-4521-A4A1-59C7EEEFA47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A361E6-6C99-4131-9E9A-F8E5DF9EE6C3}"/>
              </a:ext>
            </a:extLst>
          </p:cNvPr>
          <p:cNvGrpSpPr/>
          <p:nvPr userDrawn="1"/>
        </p:nvGrpSpPr>
        <p:grpSpPr>
          <a:xfrm>
            <a:off x="11124871" y="5875630"/>
            <a:ext cx="1067129" cy="983335"/>
            <a:chOff x="11124871" y="5875630"/>
            <a:chExt cx="1067129" cy="98333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AE8B39-7E70-4045-8EB7-39814CE0823E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16451" y="6176492"/>
              <a:ext cx="590893" cy="774054"/>
            </a:xfrm>
            <a:custGeom>
              <a:avLst/>
              <a:gdLst>
                <a:gd name="connsiteX0" fmla="*/ 0 w 590893"/>
                <a:gd name="connsiteY0" fmla="*/ 535555 h 774054"/>
                <a:gd name="connsiteX1" fmla="*/ 0 w 590893"/>
                <a:gd name="connsiteY1" fmla="*/ 238072 h 774054"/>
                <a:gd name="connsiteX2" fmla="*/ 41899 w 590893"/>
                <a:gd name="connsiteY2" fmla="*/ 164557 h 774054"/>
                <a:gd name="connsiteX3" fmla="*/ 301844 w 590893"/>
                <a:gd name="connsiteY3" fmla="*/ 11541 h 774054"/>
                <a:gd name="connsiteX4" fmla="*/ 389062 w 590893"/>
                <a:gd name="connsiteY4" fmla="*/ 11541 h 774054"/>
                <a:gd name="connsiteX5" fmla="*/ 585544 w 590893"/>
                <a:gd name="connsiteY5" fmla="*/ 127200 h 774054"/>
                <a:gd name="connsiteX6" fmla="*/ 590893 w 590893"/>
                <a:gd name="connsiteY6" fmla="*/ 130348 h 774054"/>
                <a:gd name="connsiteX7" fmla="*/ 590893 w 590893"/>
                <a:gd name="connsiteY7" fmla="*/ 644134 h 774054"/>
                <a:gd name="connsiteX8" fmla="*/ 563205 w 590893"/>
                <a:gd name="connsiteY8" fmla="*/ 660433 h 774054"/>
                <a:gd name="connsiteX9" fmla="*/ 389062 w 590893"/>
                <a:gd name="connsiteY9" fmla="*/ 762941 h 774054"/>
                <a:gd name="connsiteX10" fmla="*/ 345453 w 590893"/>
                <a:gd name="connsiteY10" fmla="*/ 774054 h 774054"/>
                <a:gd name="connsiteX11" fmla="*/ 301844 w 590893"/>
                <a:gd name="connsiteY11" fmla="*/ 762941 h 774054"/>
                <a:gd name="connsiteX12" fmla="*/ 41899 w 590893"/>
                <a:gd name="connsiteY12" fmla="*/ 609926 h 774054"/>
                <a:gd name="connsiteX13" fmla="*/ 0 w 590893"/>
                <a:gd name="connsiteY13" fmla="*/ 535555 h 774054"/>
                <a:gd name="connsiteX0" fmla="*/ 0 w 591833"/>
                <a:gd name="connsiteY0" fmla="*/ 535555 h 774054"/>
                <a:gd name="connsiteX1" fmla="*/ 0 w 591833"/>
                <a:gd name="connsiteY1" fmla="*/ 238072 h 774054"/>
                <a:gd name="connsiteX2" fmla="*/ 41899 w 591833"/>
                <a:gd name="connsiteY2" fmla="*/ 164557 h 774054"/>
                <a:gd name="connsiteX3" fmla="*/ 301844 w 591833"/>
                <a:gd name="connsiteY3" fmla="*/ 11541 h 774054"/>
                <a:gd name="connsiteX4" fmla="*/ 389062 w 591833"/>
                <a:gd name="connsiteY4" fmla="*/ 11541 h 774054"/>
                <a:gd name="connsiteX5" fmla="*/ 585544 w 591833"/>
                <a:gd name="connsiteY5" fmla="*/ 127200 h 774054"/>
                <a:gd name="connsiteX6" fmla="*/ 590893 w 591833"/>
                <a:gd name="connsiteY6" fmla="*/ 130348 h 774054"/>
                <a:gd name="connsiteX7" fmla="*/ 591833 w 591833"/>
                <a:gd name="connsiteY7" fmla="*/ 594655 h 774054"/>
                <a:gd name="connsiteX8" fmla="*/ 590893 w 591833"/>
                <a:gd name="connsiteY8" fmla="*/ 644134 h 774054"/>
                <a:gd name="connsiteX9" fmla="*/ 563205 w 591833"/>
                <a:gd name="connsiteY9" fmla="*/ 660433 h 774054"/>
                <a:gd name="connsiteX10" fmla="*/ 389062 w 591833"/>
                <a:gd name="connsiteY10" fmla="*/ 762941 h 774054"/>
                <a:gd name="connsiteX11" fmla="*/ 345453 w 591833"/>
                <a:gd name="connsiteY11" fmla="*/ 774054 h 774054"/>
                <a:gd name="connsiteX12" fmla="*/ 301844 w 591833"/>
                <a:gd name="connsiteY12" fmla="*/ 762941 h 774054"/>
                <a:gd name="connsiteX13" fmla="*/ 41899 w 591833"/>
                <a:gd name="connsiteY13" fmla="*/ 609926 h 774054"/>
                <a:gd name="connsiteX14" fmla="*/ 0 w 591833"/>
                <a:gd name="connsiteY14" fmla="*/ 535555 h 774054"/>
                <a:gd name="connsiteX0" fmla="*/ 0 w 591950"/>
                <a:gd name="connsiteY0" fmla="*/ 535555 h 774054"/>
                <a:gd name="connsiteX1" fmla="*/ 0 w 591950"/>
                <a:gd name="connsiteY1" fmla="*/ 238072 h 774054"/>
                <a:gd name="connsiteX2" fmla="*/ 41899 w 591950"/>
                <a:gd name="connsiteY2" fmla="*/ 164557 h 774054"/>
                <a:gd name="connsiteX3" fmla="*/ 301844 w 591950"/>
                <a:gd name="connsiteY3" fmla="*/ 11541 h 774054"/>
                <a:gd name="connsiteX4" fmla="*/ 389062 w 591950"/>
                <a:gd name="connsiteY4" fmla="*/ 11541 h 774054"/>
                <a:gd name="connsiteX5" fmla="*/ 585544 w 591950"/>
                <a:gd name="connsiteY5" fmla="*/ 127200 h 774054"/>
                <a:gd name="connsiteX6" fmla="*/ 590893 w 591950"/>
                <a:gd name="connsiteY6" fmla="*/ 130348 h 774054"/>
                <a:gd name="connsiteX7" fmla="*/ 591833 w 591950"/>
                <a:gd name="connsiteY7" fmla="*/ 188890 h 774054"/>
                <a:gd name="connsiteX8" fmla="*/ 591833 w 591950"/>
                <a:gd name="connsiteY8" fmla="*/ 594655 h 774054"/>
                <a:gd name="connsiteX9" fmla="*/ 590893 w 591950"/>
                <a:gd name="connsiteY9" fmla="*/ 644134 h 774054"/>
                <a:gd name="connsiteX10" fmla="*/ 563205 w 591950"/>
                <a:gd name="connsiteY10" fmla="*/ 660433 h 774054"/>
                <a:gd name="connsiteX11" fmla="*/ 389062 w 591950"/>
                <a:gd name="connsiteY11" fmla="*/ 762941 h 774054"/>
                <a:gd name="connsiteX12" fmla="*/ 345453 w 591950"/>
                <a:gd name="connsiteY12" fmla="*/ 774054 h 774054"/>
                <a:gd name="connsiteX13" fmla="*/ 301844 w 591950"/>
                <a:gd name="connsiteY13" fmla="*/ 762941 h 774054"/>
                <a:gd name="connsiteX14" fmla="*/ 41899 w 591950"/>
                <a:gd name="connsiteY14" fmla="*/ 609926 h 774054"/>
                <a:gd name="connsiteX15" fmla="*/ 0 w 591950"/>
                <a:gd name="connsiteY15" fmla="*/ 535555 h 774054"/>
                <a:gd name="connsiteX0" fmla="*/ 591833 w 683273"/>
                <a:gd name="connsiteY0" fmla="*/ 188890 h 774054"/>
                <a:gd name="connsiteX1" fmla="*/ 591833 w 683273"/>
                <a:gd name="connsiteY1" fmla="*/ 594655 h 774054"/>
                <a:gd name="connsiteX2" fmla="*/ 590893 w 683273"/>
                <a:gd name="connsiteY2" fmla="*/ 644134 h 774054"/>
                <a:gd name="connsiteX3" fmla="*/ 563205 w 683273"/>
                <a:gd name="connsiteY3" fmla="*/ 660433 h 774054"/>
                <a:gd name="connsiteX4" fmla="*/ 389062 w 683273"/>
                <a:gd name="connsiteY4" fmla="*/ 762941 h 774054"/>
                <a:gd name="connsiteX5" fmla="*/ 345453 w 683273"/>
                <a:gd name="connsiteY5" fmla="*/ 774054 h 774054"/>
                <a:gd name="connsiteX6" fmla="*/ 301844 w 683273"/>
                <a:gd name="connsiteY6" fmla="*/ 762941 h 774054"/>
                <a:gd name="connsiteX7" fmla="*/ 41899 w 683273"/>
                <a:gd name="connsiteY7" fmla="*/ 609926 h 774054"/>
                <a:gd name="connsiteX8" fmla="*/ 0 w 683273"/>
                <a:gd name="connsiteY8" fmla="*/ 535555 h 774054"/>
                <a:gd name="connsiteX9" fmla="*/ 0 w 683273"/>
                <a:gd name="connsiteY9" fmla="*/ 238072 h 774054"/>
                <a:gd name="connsiteX10" fmla="*/ 41899 w 683273"/>
                <a:gd name="connsiteY10" fmla="*/ 164557 h 774054"/>
                <a:gd name="connsiteX11" fmla="*/ 301844 w 683273"/>
                <a:gd name="connsiteY11" fmla="*/ 11541 h 774054"/>
                <a:gd name="connsiteX12" fmla="*/ 389062 w 683273"/>
                <a:gd name="connsiteY12" fmla="*/ 11541 h 774054"/>
                <a:gd name="connsiteX13" fmla="*/ 585544 w 683273"/>
                <a:gd name="connsiteY13" fmla="*/ 127200 h 774054"/>
                <a:gd name="connsiteX14" fmla="*/ 590893 w 683273"/>
                <a:gd name="connsiteY14" fmla="*/ 130348 h 774054"/>
                <a:gd name="connsiteX15" fmla="*/ 683273 w 683273"/>
                <a:gd name="connsiteY15" fmla="*/ 280330 h 774054"/>
                <a:gd name="connsiteX0" fmla="*/ 591833 w 591950"/>
                <a:gd name="connsiteY0" fmla="*/ 188890 h 774054"/>
                <a:gd name="connsiteX1" fmla="*/ 591833 w 591950"/>
                <a:gd name="connsiteY1" fmla="*/ 594655 h 774054"/>
                <a:gd name="connsiteX2" fmla="*/ 590893 w 591950"/>
                <a:gd name="connsiteY2" fmla="*/ 644134 h 774054"/>
                <a:gd name="connsiteX3" fmla="*/ 563205 w 591950"/>
                <a:gd name="connsiteY3" fmla="*/ 660433 h 774054"/>
                <a:gd name="connsiteX4" fmla="*/ 389062 w 591950"/>
                <a:gd name="connsiteY4" fmla="*/ 762941 h 774054"/>
                <a:gd name="connsiteX5" fmla="*/ 345453 w 591950"/>
                <a:gd name="connsiteY5" fmla="*/ 774054 h 774054"/>
                <a:gd name="connsiteX6" fmla="*/ 301844 w 591950"/>
                <a:gd name="connsiteY6" fmla="*/ 762941 h 774054"/>
                <a:gd name="connsiteX7" fmla="*/ 41899 w 591950"/>
                <a:gd name="connsiteY7" fmla="*/ 609926 h 774054"/>
                <a:gd name="connsiteX8" fmla="*/ 0 w 591950"/>
                <a:gd name="connsiteY8" fmla="*/ 535555 h 774054"/>
                <a:gd name="connsiteX9" fmla="*/ 0 w 591950"/>
                <a:gd name="connsiteY9" fmla="*/ 238072 h 774054"/>
                <a:gd name="connsiteX10" fmla="*/ 41899 w 591950"/>
                <a:gd name="connsiteY10" fmla="*/ 164557 h 774054"/>
                <a:gd name="connsiteX11" fmla="*/ 301844 w 591950"/>
                <a:gd name="connsiteY11" fmla="*/ 11541 h 774054"/>
                <a:gd name="connsiteX12" fmla="*/ 389062 w 591950"/>
                <a:gd name="connsiteY12" fmla="*/ 11541 h 774054"/>
                <a:gd name="connsiteX13" fmla="*/ 585544 w 591950"/>
                <a:gd name="connsiteY13" fmla="*/ 127200 h 774054"/>
                <a:gd name="connsiteX14" fmla="*/ 590893 w 591950"/>
                <a:gd name="connsiteY14" fmla="*/ 130348 h 774054"/>
                <a:gd name="connsiteX0" fmla="*/ 591833 w 591833"/>
                <a:gd name="connsiteY0" fmla="*/ 594655 h 774054"/>
                <a:gd name="connsiteX1" fmla="*/ 590893 w 591833"/>
                <a:gd name="connsiteY1" fmla="*/ 644134 h 774054"/>
                <a:gd name="connsiteX2" fmla="*/ 563205 w 591833"/>
                <a:gd name="connsiteY2" fmla="*/ 660433 h 774054"/>
                <a:gd name="connsiteX3" fmla="*/ 389062 w 591833"/>
                <a:gd name="connsiteY3" fmla="*/ 762941 h 774054"/>
                <a:gd name="connsiteX4" fmla="*/ 345453 w 591833"/>
                <a:gd name="connsiteY4" fmla="*/ 774054 h 774054"/>
                <a:gd name="connsiteX5" fmla="*/ 301844 w 591833"/>
                <a:gd name="connsiteY5" fmla="*/ 762941 h 774054"/>
                <a:gd name="connsiteX6" fmla="*/ 41899 w 591833"/>
                <a:gd name="connsiteY6" fmla="*/ 609926 h 774054"/>
                <a:gd name="connsiteX7" fmla="*/ 0 w 591833"/>
                <a:gd name="connsiteY7" fmla="*/ 535555 h 774054"/>
                <a:gd name="connsiteX8" fmla="*/ 0 w 591833"/>
                <a:gd name="connsiteY8" fmla="*/ 238072 h 774054"/>
                <a:gd name="connsiteX9" fmla="*/ 41899 w 591833"/>
                <a:gd name="connsiteY9" fmla="*/ 164557 h 774054"/>
                <a:gd name="connsiteX10" fmla="*/ 301844 w 591833"/>
                <a:gd name="connsiteY10" fmla="*/ 11541 h 774054"/>
                <a:gd name="connsiteX11" fmla="*/ 389062 w 591833"/>
                <a:gd name="connsiteY11" fmla="*/ 11541 h 774054"/>
                <a:gd name="connsiteX12" fmla="*/ 585544 w 591833"/>
                <a:gd name="connsiteY12" fmla="*/ 127200 h 774054"/>
                <a:gd name="connsiteX13" fmla="*/ 590893 w 591833"/>
                <a:gd name="connsiteY13" fmla="*/ 130348 h 774054"/>
                <a:gd name="connsiteX0" fmla="*/ 590893 w 590893"/>
                <a:gd name="connsiteY0" fmla="*/ 644134 h 774054"/>
                <a:gd name="connsiteX1" fmla="*/ 563205 w 590893"/>
                <a:gd name="connsiteY1" fmla="*/ 660433 h 774054"/>
                <a:gd name="connsiteX2" fmla="*/ 389062 w 590893"/>
                <a:gd name="connsiteY2" fmla="*/ 762941 h 774054"/>
                <a:gd name="connsiteX3" fmla="*/ 345453 w 590893"/>
                <a:gd name="connsiteY3" fmla="*/ 774054 h 774054"/>
                <a:gd name="connsiteX4" fmla="*/ 301844 w 590893"/>
                <a:gd name="connsiteY4" fmla="*/ 762941 h 774054"/>
                <a:gd name="connsiteX5" fmla="*/ 41899 w 590893"/>
                <a:gd name="connsiteY5" fmla="*/ 609926 h 774054"/>
                <a:gd name="connsiteX6" fmla="*/ 0 w 590893"/>
                <a:gd name="connsiteY6" fmla="*/ 535555 h 774054"/>
                <a:gd name="connsiteX7" fmla="*/ 0 w 590893"/>
                <a:gd name="connsiteY7" fmla="*/ 238072 h 774054"/>
                <a:gd name="connsiteX8" fmla="*/ 41899 w 590893"/>
                <a:gd name="connsiteY8" fmla="*/ 164557 h 774054"/>
                <a:gd name="connsiteX9" fmla="*/ 301844 w 590893"/>
                <a:gd name="connsiteY9" fmla="*/ 11541 h 774054"/>
                <a:gd name="connsiteX10" fmla="*/ 389062 w 590893"/>
                <a:gd name="connsiteY10" fmla="*/ 11541 h 774054"/>
                <a:gd name="connsiteX11" fmla="*/ 585544 w 590893"/>
                <a:gd name="connsiteY11" fmla="*/ 127200 h 774054"/>
                <a:gd name="connsiteX12" fmla="*/ 590893 w 590893"/>
                <a:gd name="connsiteY12" fmla="*/ 130348 h 77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0893" h="774054">
                  <a:moveTo>
                    <a:pt x="590893" y="644134"/>
                  </a:moveTo>
                  <a:lnTo>
                    <a:pt x="563205" y="660433"/>
                  </a:lnTo>
                  <a:lnTo>
                    <a:pt x="389062" y="762941"/>
                  </a:lnTo>
                  <a:cubicBezTo>
                    <a:pt x="375381" y="770635"/>
                    <a:pt x="359990" y="774054"/>
                    <a:pt x="345453" y="774054"/>
                  </a:cubicBezTo>
                  <a:cubicBezTo>
                    <a:pt x="330062" y="774054"/>
                    <a:pt x="315525" y="770635"/>
                    <a:pt x="301844" y="762941"/>
                  </a:cubicBezTo>
                  <a:lnTo>
                    <a:pt x="41899" y="609926"/>
                  </a:lnTo>
                  <a:cubicBezTo>
                    <a:pt x="15392" y="594539"/>
                    <a:pt x="0" y="566329"/>
                    <a:pt x="0" y="535555"/>
                  </a:cubicBezTo>
                  <a:lnTo>
                    <a:pt x="0" y="238072"/>
                  </a:lnTo>
                  <a:cubicBezTo>
                    <a:pt x="0" y="208153"/>
                    <a:pt x="15392" y="179944"/>
                    <a:pt x="41899" y="164557"/>
                  </a:cubicBezTo>
                  <a:lnTo>
                    <a:pt x="301844" y="11541"/>
                  </a:lnTo>
                  <a:cubicBezTo>
                    <a:pt x="328352" y="-3846"/>
                    <a:pt x="361700" y="-3846"/>
                    <a:pt x="389062" y="11541"/>
                  </a:cubicBezTo>
                  <a:lnTo>
                    <a:pt x="585544" y="127200"/>
                  </a:lnTo>
                  <a:lnTo>
                    <a:pt x="590893" y="130348"/>
                  </a:lnTo>
                </a:path>
              </a:pathLst>
            </a:custGeom>
            <a:noFill/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B8B5552-1225-4CA9-BEC7-70EBC69315E6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658571" y="6033107"/>
              <a:ext cx="690906" cy="375951"/>
            </a:xfrm>
            <a:custGeom>
              <a:avLst/>
              <a:gdLst>
                <a:gd name="connsiteX0" fmla="*/ 0 w 690906"/>
                <a:gd name="connsiteY0" fmla="*/ 137452 h 375951"/>
                <a:gd name="connsiteX1" fmla="*/ 0 w 690906"/>
                <a:gd name="connsiteY1" fmla="*/ 39259 h 375951"/>
                <a:gd name="connsiteX2" fmla="*/ 0 w 690906"/>
                <a:gd name="connsiteY2" fmla="*/ 0 h 375951"/>
                <a:gd name="connsiteX3" fmla="*/ 690906 w 690906"/>
                <a:gd name="connsiteY3" fmla="*/ 0 h 375951"/>
                <a:gd name="connsiteX4" fmla="*/ 690906 w 690906"/>
                <a:gd name="connsiteY4" fmla="*/ 11951 h 375951"/>
                <a:gd name="connsiteX5" fmla="*/ 690906 w 690906"/>
                <a:gd name="connsiteY5" fmla="*/ 137452 h 375951"/>
                <a:gd name="connsiteX6" fmla="*/ 649007 w 690906"/>
                <a:gd name="connsiteY6" fmla="*/ 211823 h 375951"/>
                <a:gd name="connsiteX7" fmla="*/ 389062 w 690906"/>
                <a:gd name="connsiteY7" fmla="*/ 364838 h 375951"/>
                <a:gd name="connsiteX8" fmla="*/ 345453 w 690906"/>
                <a:gd name="connsiteY8" fmla="*/ 375951 h 375951"/>
                <a:gd name="connsiteX9" fmla="*/ 301844 w 690906"/>
                <a:gd name="connsiteY9" fmla="*/ 364838 h 375951"/>
                <a:gd name="connsiteX10" fmla="*/ 41899 w 690906"/>
                <a:gd name="connsiteY10" fmla="*/ 211823 h 375951"/>
                <a:gd name="connsiteX11" fmla="*/ 0 w 690906"/>
                <a:gd name="connsiteY11" fmla="*/ 137452 h 375951"/>
                <a:gd name="connsiteX0" fmla="*/ 0 w 690906"/>
                <a:gd name="connsiteY0" fmla="*/ 137453 h 375952"/>
                <a:gd name="connsiteX1" fmla="*/ 0 w 690906"/>
                <a:gd name="connsiteY1" fmla="*/ 39260 h 375952"/>
                <a:gd name="connsiteX2" fmla="*/ 0 w 690906"/>
                <a:gd name="connsiteY2" fmla="*/ 1 h 375952"/>
                <a:gd name="connsiteX3" fmla="*/ 208941 w 690906"/>
                <a:gd name="connsiteY3" fmla="*/ 0 h 375952"/>
                <a:gd name="connsiteX4" fmla="*/ 690906 w 690906"/>
                <a:gd name="connsiteY4" fmla="*/ 1 h 375952"/>
                <a:gd name="connsiteX5" fmla="*/ 690906 w 690906"/>
                <a:gd name="connsiteY5" fmla="*/ 11952 h 375952"/>
                <a:gd name="connsiteX6" fmla="*/ 690906 w 690906"/>
                <a:gd name="connsiteY6" fmla="*/ 137453 h 375952"/>
                <a:gd name="connsiteX7" fmla="*/ 649007 w 690906"/>
                <a:gd name="connsiteY7" fmla="*/ 211824 h 375952"/>
                <a:gd name="connsiteX8" fmla="*/ 389062 w 690906"/>
                <a:gd name="connsiteY8" fmla="*/ 364839 h 375952"/>
                <a:gd name="connsiteX9" fmla="*/ 345453 w 690906"/>
                <a:gd name="connsiteY9" fmla="*/ 375952 h 375952"/>
                <a:gd name="connsiteX10" fmla="*/ 301844 w 690906"/>
                <a:gd name="connsiteY10" fmla="*/ 364839 h 375952"/>
                <a:gd name="connsiteX11" fmla="*/ 41899 w 690906"/>
                <a:gd name="connsiteY11" fmla="*/ 211824 h 375952"/>
                <a:gd name="connsiteX12" fmla="*/ 0 w 690906"/>
                <a:gd name="connsiteY12" fmla="*/ 137453 h 375952"/>
                <a:gd name="connsiteX0" fmla="*/ 208941 w 690906"/>
                <a:gd name="connsiteY0" fmla="*/ 0 h 375952"/>
                <a:gd name="connsiteX1" fmla="*/ 690906 w 690906"/>
                <a:gd name="connsiteY1" fmla="*/ 1 h 375952"/>
                <a:gd name="connsiteX2" fmla="*/ 690906 w 690906"/>
                <a:gd name="connsiteY2" fmla="*/ 11952 h 375952"/>
                <a:gd name="connsiteX3" fmla="*/ 690906 w 690906"/>
                <a:gd name="connsiteY3" fmla="*/ 137453 h 375952"/>
                <a:gd name="connsiteX4" fmla="*/ 649007 w 690906"/>
                <a:gd name="connsiteY4" fmla="*/ 211824 h 375952"/>
                <a:gd name="connsiteX5" fmla="*/ 389062 w 690906"/>
                <a:gd name="connsiteY5" fmla="*/ 364839 h 375952"/>
                <a:gd name="connsiteX6" fmla="*/ 345453 w 690906"/>
                <a:gd name="connsiteY6" fmla="*/ 375952 h 375952"/>
                <a:gd name="connsiteX7" fmla="*/ 301844 w 690906"/>
                <a:gd name="connsiteY7" fmla="*/ 364839 h 375952"/>
                <a:gd name="connsiteX8" fmla="*/ 41899 w 690906"/>
                <a:gd name="connsiteY8" fmla="*/ 211824 h 375952"/>
                <a:gd name="connsiteX9" fmla="*/ 0 w 690906"/>
                <a:gd name="connsiteY9" fmla="*/ 137453 h 375952"/>
                <a:gd name="connsiteX10" fmla="*/ 0 w 690906"/>
                <a:gd name="connsiteY10" fmla="*/ 39260 h 375952"/>
                <a:gd name="connsiteX11" fmla="*/ 0 w 690906"/>
                <a:gd name="connsiteY11" fmla="*/ 1 h 375952"/>
                <a:gd name="connsiteX12" fmla="*/ 300381 w 690906"/>
                <a:gd name="connsiteY12" fmla="*/ 91440 h 375952"/>
                <a:gd name="connsiteX0" fmla="*/ 208941 w 690906"/>
                <a:gd name="connsiteY0" fmla="*/ 0 h 375952"/>
                <a:gd name="connsiteX1" fmla="*/ 690906 w 690906"/>
                <a:gd name="connsiteY1" fmla="*/ 1 h 375952"/>
                <a:gd name="connsiteX2" fmla="*/ 690906 w 690906"/>
                <a:gd name="connsiteY2" fmla="*/ 11952 h 375952"/>
                <a:gd name="connsiteX3" fmla="*/ 690906 w 690906"/>
                <a:gd name="connsiteY3" fmla="*/ 137453 h 375952"/>
                <a:gd name="connsiteX4" fmla="*/ 649007 w 690906"/>
                <a:gd name="connsiteY4" fmla="*/ 211824 h 375952"/>
                <a:gd name="connsiteX5" fmla="*/ 389062 w 690906"/>
                <a:gd name="connsiteY5" fmla="*/ 364839 h 375952"/>
                <a:gd name="connsiteX6" fmla="*/ 345453 w 690906"/>
                <a:gd name="connsiteY6" fmla="*/ 375952 h 375952"/>
                <a:gd name="connsiteX7" fmla="*/ 301844 w 690906"/>
                <a:gd name="connsiteY7" fmla="*/ 364839 h 375952"/>
                <a:gd name="connsiteX8" fmla="*/ 41899 w 690906"/>
                <a:gd name="connsiteY8" fmla="*/ 211824 h 375952"/>
                <a:gd name="connsiteX9" fmla="*/ 0 w 690906"/>
                <a:gd name="connsiteY9" fmla="*/ 137453 h 375952"/>
                <a:gd name="connsiteX10" fmla="*/ 0 w 690906"/>
                <a:gd name="connsiteY10" fmla="*/ 39260 h 375952"/>
                <a:gd name="connsiteX11" fmla="*/ 0 w 690906"/>
                <a:gd name="connsiteY11" fmla="*/ 1 h 375952"/>
                <a:gd name="connsiteX0" fmla="*/ 690906 w 690906"/>
                <a:gd name="connsiteY0" fmla="*/ 0 h 375951"/>
                <a:gd name="connsiteX1" fmla="*/ 690906 w 690906"/>
                <a:gd name="connsiteY1" fmla="*/ 11951 h 375951"/>
                <a:gd name="connsiteX2" fmla="*/ 690906 w 690906"/>
                <a:gd name="connsiteY2" fmla="*/ 137452 h 375951"/>
                <a:gd name="connsiteX3" fmla="*/ 649007 w 690906"/>
                <a:gd name="connsiteY3" fmla="*/ 211823 h 375951"/>
                <a:gd name="connsiteX4" fmla="*/ 389062 w 690906"/>
                <a:gd name="connsiteY4" fmla="*/ 364838 h 375951"/>
                <a:gd name="connsiteX5" fmla="*/ 345453 w 690906"/>
                <a:gd name="connsiteY5" fmla="*/ 375951 h 375951"/>
                <a:gd name="connsiteX6" fmla="*/ 301844 w 690906"/>
                <a:gd name="connsiteY6" fmla="*/ 364838 h 375951"/>
                <a:gd name="connsiteX7" fmla="*/ 41899 w 690906"/>
                <a:gd name="connsiteY7" fmla="*/ 211823 h 375951"/>
                <a:gd name="connsiteX8" fmla="*/ 0 w 690906"/>
                <a:gd name="connsiteY8" fmla="*/ 137452 h 375951"/>
                <a:gd name="connsiteX9" fmla="*/ 0 w 690906"/>
                <a:gd name="connsiteY9" fmla="*/ 39259 h 375951"/>
                <a:gd name="connsiteX10" fmla="*/ 0 w 690906"/>
                <a:gd name="connsiteY10" fmla="*/ 0 h 37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0906" h="375951">
                  <a:moveTo>
                    <a:pt x="690906" y="0"/>
                  </a:moveTo>
                  <a:lnTo>
                    <a:pt x="690906" y="11951"/>
                  </a:lnTo>
                  <a:lnTo>
                    <a:pt x="690906" y="137452"/>
                  </a:lnTo>
                  <a:cubicBezTo>
                    <a:pt x="690906" y="168226"/>
                    <a:pt x="674660" y="196436"/>
                    <a:pt x="649007" y="211823"/>
                  </a:cubicBezTo>
                  <a:lnTo>
                    <a:pt x="389062" y="364838"/>
                  </a:lnTo>
                  <a:cubicBezTo>
                    <a:pt x="375381" y="372532"/>
                    <a:pt x="359990" y="375951"/>
                    <a:pt x="345453" y="375951"/>
                  </a:cubicBezTo>
                  <a:cubicBezTo>
                    <a:pt x="330062" y="375951"/>
                    <a:pt x="315525" y="372532"/>
                    <a:pt x="301844" y="364838"/>
                  </a:cubicBezTo>
                  <a:lnTo>
                    <a:pt x="41899" y="211823"/>
                  </a:lnTo>
                  <a:cubicBezTo>
                    <a:pt x="15392" y="196436"/>
                    <a:pt x="0" y="168226"/>
                    <a:pt x="0" y="137452"/>
                  </a:cubicBezTo>
                  <a:lnTo>
                    <a:pt x="0" y="39259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DFF4E3-A6E4-41DE-9327-1798C43ECC77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941553" y="6607553"/>
              <a:ext cx="197485" cy="303409"/>
            </a:xfrm>
            <a:custGeom>
              <a:avLst/>
              <a:gdLst>
                <a:gd name="connsiteX0" fmla="*/ 0 w 197485"/>
                <a:gd name="connsiteY0" fmla="*/ 137453 h 303409"/>
                <a:gd name="connsiteX1" fmla="*/ 0 w 197485"/>
                <a:gd name="connsiteY1" fmla="*/ 39261 h 303409"/>
                <a:gd name="connsiteX2" fmla="*/ 0 w 197485"/>
                <a:gd name="connsiteY2" fmla="*/ 0 h 303409"/>
                <a:gd name="connsiteX3" fmla="*/ 197485 w 197485"/>
                <a:gd name="connsiteY3" fmla="*/ 0 h 303409"/>
                <a:gd name="connsiteX4" fmla="*/ 197485 w 197485"/>
                <a:gd name="connsiteY4" fmla="*/ 303409 h 303409"/>
                <a:gd name="connsiteX5" fmla="*/ 41899 w 197485"/>
                <a:gd name="connsiteY5" fmla="*/ 211825 h 303409"/>
                <a:gd name="connsiteX6" fmla="*/ 0 w 197485"/>
                <a:gd name="connsiteY6" fmla="*/ 137453 h 303409"/>
                <a:gd name="connsiteX0" fmla="*/ 0 w 197485"/>
                <a:gd name="connsiteY0" fmla="*/ 137453 h 303409"/>
                <a:gd name="connsiteX1" fmla="*/ 0 w 197485"/>
                <a:gd name="connsiteY1" fmla="*/ 39261 h 303409"/>
                <a:gd name="connsiteX2" fmla="*/ 0 w 197485"/>
                <a:gd name="connsiteY2" fmla="*/ 0 h 303409"/>
                <a:gd name="connsiteX3" fmla="*/ 104139 w 197485"/>
                <a:gd name="connsiteY3" fmla="*/ 1 h 303409"/>
                <a:gd name="connsiteX4" fmla="*/ 197485 w 197485"/>
                <a:gd name="connsiteY4" fmla="*/ 0 h 303409"/>
                <a:gd name="connsiteX5" fmla="*/ 197485 w 197485"/>
                <a:gd name="connsiteY5" fmla="*/ 303409 h 303409"/>
                <a:gd name="connsiteX6" fmla="*/ 41899 w 197485"/>
                <a:gd name="connsiteY6" fmla="*/ 211825 h 303409"/>
                <a:gd name="connsiteX7" fmla="*/ 0 w 197485"/>
                <a:gd name="connsiteY7" fmla="*/ 137453 h 303409"/>
                <a:gd name="connsiteX0" fmla="*/ 0 w 197485"/>
                <a:gd name="connsiteY0" fmla="*/ 137453 h 303409"/>
                <a:gd name="connsiteX1" fmla="*/ 0 w 197485"/>
                <a:gd name="connsiteY1" fmla="*/ 39261 h 303409"/>
                <a:gd name="connsiteX2" fmla="*/ 0 w 197485"/>
                <a:gd name="connsiteY2" fmla="*/ 0 h 303409"/>
                <a:gd name="connsiteX3" fmla="*/ 104139 w 197485"/>
                <a:gd name="connsiteY3" fmla="*/ 1 h 303409"/>
                <a:gd name="connsiteX4" fmla="*/ 197485 w 197485"/>
                <a:gd name="connsiteY4" fmla="*/ 0 h 303409"/>
                <a:gd name="connsiteX5" fmla="*/ 195579 w 197485"/>
                <a:gd name="connsiteY5" fmla="*/ 102871 h 303409"/>
                <a:gd name="connsiteX6" fmla="*/ 197485 w 197485"/>
                <a:gd name="connsiteY6" fmla="*/ 303409 h 303409"/>
                <a:gd name="connsiteX7" fmla="*/ 41899 w 197485"/>
                <a:gd name="connsiteY7" fmla="*/ 211825 h 303409"/>
                <a:gd name="connsiteX8" fmla="*/ 0 w 197485"/>
                <a:gd name="connsiteY8" fmla="*/ 137453 h 303409"/>
                <a:gd name="connsiteX0" fmla="*/ 195579 w 287019"/>
                <a:gd name="connsiteY0" fmla="*/ 102871 h 303409"/>
                <a:gd name="connsiteX1" fmla="*/ 197485 w 287019"/>
                <a:gd name="connsiteY1" fmla="*/ 303409 h 303409"/>
                <a:gd name="connsiteX2" fmla="*/ 41899 w 287019"/>
                <a:gd name="connsiteY2" fmla="*/ 211825 h 303409"/>
                <a:gd name="connsiteX3" fmla="*/ 0 w 287019"/>
                <a:gd name="connsiteY3" fmla="*/ 137453 h 303409"/>
                <a:gd name="connsiteX4" fmla="*/ 0 w 287019"/>
                <a:gd name="connsiteY4" fmla="*/ 39261 h 303409"/>
                <a:gd name="connsiteX5" fmla="*/ 0 w 287019"/>
                <a:gd name="connsiteY5" fmla="*/ 0 h 303409"/>
                <a:gd name="connsiteX6" fmla="*/ 104139 w 287019"/>
                <a:gd name="connsiteY6" fmla="*/ 1 h 303409"/>
                <a:gd name="connsiteX7" fmla="*/ 197485 w 287019"/>
                <a:gd name="connsiteY7" fmla="*/ 0 h 303409"/>
                <a:gd name="connsiteX8" fmla="*/ 287019 w 287019"/>
                <a:gd name="connsiteY8" fmla="*/ 194311 h 303409"/>
                <a:gd name="connsiteX0" fmla="*/ 195579 w 197485"/>
                <a:gd name="connsiteY0" fmla="*/ 102871 h 303409"/>
                <a:gd name="connsiteX1" fmla="*/ 197485 w 197485"/>
                <a:gd name="connsiteY1" fmla="*/ 303409 h 303409"/>
                <a:gd name="connsiteX2" fmla="*/ 41899 w 197485"/>
                <a:gd name="connsiteY2" fmla="*/ 211825 h 303409"/>
                <a:gd name="connsiteX3" fmla="*/ 0 w 197485"/>
                <a:gd name="connsiteY3" fmla="*/ 137453 h 303409"/>
                <a:gd name="connsiteX4" fmla="*/ 0 w 197485"/>
                <a:gd name="connsiteY4" fmla="*/ 39261 h 303409"/>
                <a:gd name="connsiteX5" fmla="*/ 0 w 197485"/>
                <a:gd name="connsiteY5" fmla="*/ 0 h 303409"/>
                <a:gd name="connsiteX6" fmla="*/ 104139 w 197485"/>
                <a:gd name="connsiteY6" fmla="*/ 1 h 303409"/>
                <a:gd name="connsiteX7" fmla="*/ 197485 w 197485"/>
                <a:gd name="connsiteY7" fmla="*/ 0 h 303409"/>
                <a:gd name="connsiteX0" fmla="*/ 197485 w 197485"/>
                <a:gd name="connsiteY0" fmla="*/ 303409 h 303409"/>
                <a:gd name="connsiteX1" fmla="*/ 41899 w 197485"/>
                <a:gd name="connsiteY1" fmla="*/ 211825 h 303409"/>
                <a:gd name="connsiteX2" fmla="*/ 0 w 197485"/>
                <a:gd name="connsiteY2" fmla="*/ 137453 h 303409"/>
                <a:gd name="connsiteX3" fmla="*/ 0 w 197485"/>
                <a:gd name="connsiteY3" fmla="*/ 39261 h 303409"/>
                <a:gd name="connsiteX4" fmla="*/ 0 w 197485"/>
                <a:gd name="connsiteY4" fmla="*/ 0 h 303409"/>
                <a:gd name="connsiteX5" fmla="*/ 104139 w 197485"/>
                <a:gd name="connsiteY5" fmla="*/ 1 h 303409"/>
                <a:gd name="connsiteX6" fmla="*/ 197485 w 197485"/>
                <a:gd name="connsiteY6" fmla="*/ 0 h 303409"/>
                <a:gd name="connsiteX0" fmla="*/ 197485 w 197485"/>
                <a:gd name="connsiteY0" fmla="*/ 303409 h 303409"/>
                <a:gd name="connsiteX1" fmla="*/ 41899 w 197485"/>
                <a:gd name="connsiteY1" fmla="*/ 211825 h 303409"/>
                <a:gd name="connsiteX2" fmla="*/ 0 w 197485"/>
                <a:gd name="connsiteY2" fmla="*/ 137453 h 303409"/>
                <a:gd name="connsiteX3" fmla="*/ 0 w 197485"/>
                <a:gd name="connsiteY3" fmla="*/ 39261 h 303409"/>
                <a:gd name="connsiteX4" fmla="*/ 0 w 197485"/>
                <a:gd name="connsiteY4" fmla="*/ 0 h 303409"/>
                <a:gd name="connsiteX5" fmla="*/ 104139 w 197485"/>
                <a:gd name="connsiteY5" fmla="*/ 1 h 303409"/>
                <a:gd name="connsiteX0" fmla="*/ 197485 w 197485"/>
                <a:gd name="connsiteY0" fmla="*/ 303409 h 303409"/>
                <a:gd name="connsiteX1" fmla="*/ 41899 w 197485"/>
                <a:gd name="connsiteY1" fmla="*/ 211825 h 303409"/>
                <a:gd name="connsiteX2" fmla="*/ 0 w 197485"/>
                <a:gd name="connsiteY2" fmla="*/ 137453 h 303409"/>
                <a:gd name="connsiteX3" fmla="*/ 0 w 197485"/>
                <a:gd name="connsiteY3" fmla="*/ 39261 h 303409"/>
                <a:gd name="connsiteX4" fmla="*/ 0 w 197485"/>
                <a:gd name="connsiteY4" fmla="*/ 0 h 30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85" h="303409">
                  <a:moveTo>
                    <a:pt x="197485" y="303409"/>
                  </a:moveTo>
                  <a:lnTo>
                    <a:pt x="41899" y="211825"/>
                  </a:lnTo>
                  <a:cubicBezTo>
                    <a:pt x="15392" y="196437"/>
                    <a:pt x="0" y="168227"/>
                    <a:pt x="0" y="137453"/>
                  </a:cubicBezTo>
                  <a:lnTo>
                    <a:pt x="0" y="3926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accent4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04E1F93-4E9D-4E57-BCF1-582F7F2F2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6199" y="6619875"/>
            <a:ext cx="282129" cy="219456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0DEA349D-31E7-424B-8D53-F61860A9B05D}" type="datetimeyyyy">
              <a:rPr lang="en-US" smtClean="0"/>
              <a:t>2021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AF6FF-A9B7-460B-AD99-8874757E74E9}"/>
              </a:ext>
            </a:extLst>
          </p:cNvPr>
          <p:cNvSpPr txBox="1"/>
          <p:nvPr userDrawn="1"/>
        </p:nvSpPr>
        <p:spPr>
          <a:xfrm>
            <a:off x="495300" y="6619875"/>
            <a:ext cx="94578" cy="246221"/>
          </a:xfrm>
          <a:prstGeom prst="rect">
            <a:avLst/>
          </a:prstGeom>
          <a:noFill/>
        </p:spPr>
        <p:txBody>
          <a:bodyPr wrap="none" lIns="0" tIns="45720" r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8868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715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73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Courier New" panose="02070309020205020404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936">
          <p15:clr>
            <a:srgbClr val="F26B43"/>
          </p15:clr>
        </p15:guide>
        <p15:guide id="5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vents.rdmobile.com/Sessions/Details/1135130" TargetMode="Externa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isixsigma.com/tools-templates/design-of-experiments-doe/designing-and-analyzing-experiments-mixtures/#:~:text=The%20design%20space%20of%20a,up%20to%20a%20certain%20value.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6267-2FD3-4DEB-B45F-D6C6B66AA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1962903"/>
            <a:ext cx="5105400" cy="2021405"/>
          </a:xfrm>
        </p:spPr>
        <p:txBody>
          <a:bodyPr/>
          <a:lstStyle/>
          <a:p>
            <a:pPr algn="ctr"/>
            <a:r>
              <a:rPr lang="en-US" sz="4000" dirty="0"/>
              <a:t>You Can’t Always Get What You Want - Use of Design of Experiments (DOE) to Optimize Dry Hop Mixtures for Aroma and Flavor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E53DD-272A-4CAC-A3F3-C58A201CF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4228783"/>
            <a:ext cx="5105400" cy="1655762"/>
          </a:xfrm>
        </p:spPr>
        <p:txBody>
          <a:bodyPr>
            <a:normAutofit fontScale="925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Becca Ransohoff, Trent Leslie,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Douglas Scott, Chandler Cottrell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MadTree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Brewing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Cincinnati, OH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AD7F0A-599E-4BBE-8484-10A111BA07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0" b="8360"/>
          <a:stretch/>
        </p:blipFill>
        <p:spPr>
          <a:xfrm>
            <a:off x="6721338" y="0"/>
            <a:ext cx="5470662" cy="6858000"/>
          </a:xfrm>
        </p:spPr>
      </p:pic>
    </p:spTree>
    <p:extLst>
      <p:ext uri="{BB962C8B-B14F-4D97-AF65-F5344CB8AC3E}">
        <p14:creationId xmlns:p14="http://schemas.microsoft.com/office/powerpoint/2010/main" val="406110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ACF7-76A3-4F73-840F-F0919CF9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320293"/>
            <a:ext cx="6743700" cy="908432"/>
          </a:xfrm>
        </p:spPr>
        <p:txBody>
          <a:bodyPr/>
          <a:lstStyle/>
          <a:p>
            <a:r>
              <a:rPr lang="en-US" dirty="0"/>
              <a:t>The Set Up</a:t>
            </a:r>
          </a:p>
        </p:txBody>
      </p:sp>
      <p:pic>
        <p:nvPicPr>
          <p:cNvPr id="9" name="Content Placeholder 8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4231DB85-B503-4EEF-AB20-99B7A1DD26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4" y="320292"/>
            <a:ext cx="4094886" cy="61852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93F8-B8CF-41E1-8AC0-E9F944DBA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097280"/>
            <a:ext cx="6896100" cy="515112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following costs are associated with a 10-vessel collection system</a:t>
            </a:r>
          </a:p>
          <a:p>
            <a:endParaRPr lang="en-US" dirty="0"/>
          </a:p>
          <a:p>
            <a:pPr lvl="1"/>
            <a:r>
              <a:rPr lang="en-US" dirty="0"/>
              <a:t>Rack with Casters – $200</a:t>
            </a:r>
          </a:p>
          <a:p>
            <a:pPr lvl="1"/>
            <a:r>
              <a:rPr lang="en-US" dirty="0"/>
              <a:t>Stainless 1.5-gallon Kegs – $80 x 10 - $800</a:t>
            </a:r>
          </a:p>
          <a:p>
            <a:pPr lvl="1"/>
            <a:r>
              <a:rPr lang="en-US" dirty="0"/>
              <a:t>CO2 Manifold and Tubing – $200</a:t>
            </a:r>
          </a:p>
          <a:p>
            <a:pPr lvl="1"/>
            <a:r>
              <a:rPr lang="en-US" dirty="0"/>
              <a:t>Various fittings – $400</a:t>
            </a:r>
          </a:p>
          <a:p>
            <a:pPr lvl="1"/>
            <a:r>
              <a:rPr lang="en-US" dirty="0"/>
              <a:t>CO2 Tank – $50</a:t>
            </a:r>
          </a:p>
          <a:p>
            <a:pPr lvl="1"/>
            <a:r>
              <a:rPr lang="en-US" dirty="0"/>
              <a:t>Temperature Controlled Storage (chest freezer) - $800</a:t>
            </a:r>
          </a:p>
          <a:p>
            <a:pPr lvl="1"/>
            <a:r>
              <a:rPr lang="en-US" dirty="0"/>
              <a:t>Scale – $500</a:t>
            </a:r>
          </a:p>
          <a:p>
            <a:pPr lvl="1"/>
            <a:r>
              <a:rPr lang="en-US" b="1" dirty="0"/>
              <a:t>Total ~$3,000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This is an investment, but trust us – it is much nicer than collecting into growlers!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9006-E9AF-4DE2-ADEA-46980AE6E0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5AA-3E8E-4C99-8117-EB7C75BC4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58655-1D78-4DE7-B70E-7E495296BA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DF50-225B-488A-BAF7-3D82DFFA4A43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70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ACF7-76A3-4F73-840F-F0919CF9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Sensory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8B74-1968-43D8-AB82-E9C4322CE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485900"/>
            <a:ext cx="4955931" cy="4712677"/>
          </a:xfrm>
        </p:spPr>
        <p:txBody>
          <a:bodyPr/>
          <a:lstStyle/>
          <a:p>
            <a:pPr lvl="1"/>
            <a:r>
              <a:rPr lang="en-US" dirty="0"/>
              <a:t>15 panelists – from trained research panel</a:t>
            </a:r>
          </a:p>
          <a:p>
            <a:pPr lvl="2"/>
            <a:r>
              <a:rPr lang="en-US" dirty="0"/>
              <a:t>Incomplete block – 2 groups each receiving 10 samples in one sitting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en-US" dirty="0"/>
              <a:t>Scaling 7 aroma attributes, 8 taste attributes and overall preference  </a:t>
            </a:r>
          </a:p>
          <a:p>
            <a:pPr lvl="1"/>
            <a:r>
              <a:rPr lang="en-US" dirty="0"/>
              <a:t>Collected over a one-week span</a:t>
            </a:r>
          </a:p>
          <a:p>
            <a:pPr lvl="1"/>
            <a:endParaRPr lang="en-US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5570AE64-6562-4E24-84D3-D91771DCE3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" b="-349"/>
          <a:stretch/>
        </p:blipFill>
        <p:spPr>
          <a:xfrm>
            <a:off x="5769155" y="345830"/>
            <a:ext cx="6194420" cy="56388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9006-E9AF-4DE2-ADEA-46980AE6E0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5AA-3E8E-4C99-8117-EB7C75BC4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58655-1D78-4DE7-B70E-7E495296BA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DF50-225B-488A-BAF7-3D82DFFA4A43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0DECC-61A2-40F9-A6DC-30D3FBE19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7" y="3040110"/>
            <a:ext cx="5029956" cy="5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9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ACF7-76A3-4F73-840F-F0919CF9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8B74-1968-43D8-AB82-E9C4322CE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analysis in R – a free software environment</a:t>
            </a:r>
          </a:p>
          <a:p>
            <a:pPr marL="571500" lvl="1" indent="-342900"/>
            <a:r>
              <a:rPr lang="en-US" dirty="0"/>
              <a:t>Blocking of panelists</a:t>
            </a:r>
          </a:p>
          <a:p>
            <a:pPr marL="571500" lvl="1" indent="-342900"/>
            <a:r>
              <a:rPr lang="en-US" dirty="0"/>
              <a:t>Development of contour plots</a:t>
            </a:r>
          </a:p>
          <a:p>
            <a:pPr marL="571500" lvl="1" indent="-342900"/>
            <a:r>
              <a:rPr lang="en-US" dirty="0"/>
              <a:t>Optimization</a:t>
            </a:r>
          </a:p>
          <a:p>
            <a:pPr marL="5715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depth into the development of the script and its application can be seen in </a:t>
            </a:r>
            <a:r>
              <a:rPr lang="en-US" dirty="0">
                <a:hlinkClick r:id="rId2"/>
              </a:rPr>
              <a:t>But Sometimes You Get What You Need: Using R to Optimize Dry Hop Mixtures for Aroma and Flavor</a:t>
            </a:r>
            <a:endParaRPr lang="en-US" dirty="0"/>
          </a:p>
        </p:txBody>
      </p:sp>
      <p:pic>
        <p:nvPicPr>
          <p:cNvPr id="9" name="Content Placeholder 8" descr="A picture containing boat&#10;&#10;Description automatically generated">
            <a:extLst>
              <a:ext uri="{FF2B5EF4-FFF2-40B4-BE49-F238E27FC236}">
                <a16:creationId xmlns:a16="http://schemas.microsoft.com/office/drawing/2014/main" id="{55D3A787-28DD-4A15-9344-702170035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9600"/>
            <a:ext cx="5638800" cy="56388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9006-E9AF-4DE2-ADEA-46980AE6E0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5AA-3E8E-4C99-8117-EB7C75BC4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58655-1D78-4DE7-B70E-7E495296BA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DF50-225B-488A-BAF7-3D82DFFA4A43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56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ACF7-76A3-4F73-840F-F0919CF9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and Finalization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8B74-1968-43D8-AB82-E9C4322CE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299" y="1485899"/>
            <a:ext cx="6218652" cy="4213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provides the tool to help Production, Marketing and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Collecting the data and developing the model is just the first step – Need to prioritize important aspects of the desired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Priorities for this experiment</a:t>
            </a:r>
          </a:p>
          <a:p>
            <a:pPr marL="571500" lvl="1" indent="-342900"/>
            <a:r>
              <a:rPr lang="en-US" dirty="0"/>
              <a:t>High preference scores</a:t>
            </a:r>
          </a:p>
          <a:p>
            <a:pPr marL="571500" lvl="1" indent="-342900"/>
            <a:r>
              <a:rPr lang="en-US" dirty="0"/>
              <a:t>Inclusion of Hop A</a:t>
            </a:r>
          </a:p>
          <a:p>
            <a:pPr marL="571500" lvl="1" indent="-342900"/>
            <a:r>
              <a:rPr lang="en-US" dirty="0"/>
              <a:t>Cost </a:t>
            </a:r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9006-E9AF-4DE2-ADEA-46980AE6E0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5AA-3E8E-4C99-8117-EB7C75BC4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58655-1D78-4DE7-B70E-7E495296BA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DF50-225B-488A-BAF7-3D82DFFA4A43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CD81B6C2-A1E5-4551-895A-BA85FFDAE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8" r="24838"/>
          <a:stretch/>
        </p:blipFill>
        <p:spPr>
          <a:xfrm>
            <a:off x="6842693" y="0"/>
            <a:ext cx="5349307" cy="6858000"/>
          </a:xfrm>
          <a:custGeom>
            <a:avLst/>
            <a:gdLst>
              <a:gd name="connsiteX0" fmla="*/ 3396515 w 5349307"/>
              <a:gd name="connsiteY0" fmla="*/ 4919196 h 6858000"/>
              <a:gd name="connsiteX1" fmla="*/ 3399457 w 5349307"/>
              <a:gd name="connsiteY1" fmla="*/ 4924208 h 6858000"/>
              <a:gd name="connsiteX2" fmla="*/ 3667914 w 5349307"/>
              <a:gd name="connsiteY2" fmla="*/ 5381548 h 6858000"/>
              <a:gd name="connsiteX3" fmla="*/ 3696091 w 5349307"/>
              <a:gd name="connsiteY3" fmla="*/ 5484888 h 6858000"/>
              <a:gd name="connsiteX4" fmla="*/ 3667914 w 5349307"/>
              <a:gd name="connsiteY4" fmla="*/ 5591361 h 6858000"/>
              <a:gd name="connsiteX5" fmla="*/ 3504580 w 5349307"/>
              <a:gd name="connsiteY5" fmla="*/ 5868795 h 6858000"/>
              <a:gd name="connsiteX6" fmla="*/ 3502303 w 5349307"/>
              <a:gd name="connsiteY6" fmla="*/ 5872662 h 6858000"/>
              <a:gd name="connsiteX7" fmla="*/ 3486722 w 5349307"/>
              <a:gd name="connsiteY7" fmla="*/ 5846167 h 6858000"/>
              <a:gd name="connsiteX8" fmla="*/ 3297786 w 5349307"/>
              <a:gd name="connsiteY8" fmla="*/ 5524872 h 6858000"/>
              <a:gd name="connsiteX9" fmla="*/ 3237258 w 5349307"/>
              <a:gd name="connsiteY9" fmla="*/ 5304092 h 6858000"/>
              <a:gd name="connsiteX10" fmla="*/ 3297786 w 5349307"/>
              <a:gd name="connsiteY10" fmla="*/ 5087641 h 6858000"/>
              <a:gd name="connsiteX11" fmla="*/ 2309191 w 5349307"/>
              <a:gd name="connsiteY11" fmla="*/ 4598663 h 6858000"/>
              <a:gd name="connsiteX12" fmla="*/ 3088735 w 5349307"/>
              <a:gd name="connsiteY12" fmla="*/ 4598663 h 6858000"/>
              <a:gd name="connsiteX13" fmla="*/ 3234019 w 5349307"/>
              <a:gd name="connsiteY13" fmla="*/ 4656792 h 6858000"/>
              <a:gd name="connsiteX14" fmla="*/ 3250618 w 5349307"/>
              <a:gd name="connsiteY14" fmla="*/ 4677852 h 6858000"/>
              <a:gd name="connsiteX15" fmla="*/ 3220297 w 5349307"/>
              <a:gd name="connsiteY15" fmla="*/ 4729414 h 6858000"/>
              <a:gd name="connsiteX16" fmla="*/ 3082562 w 5349307"/>
              <a:gd name="connsiteY16" fmla="*/ 4963638 h 6858000"/>
              <a:gd name="connsiteX17" fmla="*/ 2710752 w 5349307"/>
              <a:gd name="connsiteY17" fmla="*/ 5180089 h 6858000"/>
              <a:gd name="connsiteX18" fmla="*/ 2013216 w 5349307"/>
              <a:gd name="connsiteY18" fmla="*/ 5180089 h 6858000"/>
              <a:gd name="connsiteX19" fmla="*/ 1849586 w 5349307"/>
              <a:gd name="connsiteY19" fmla="*/ 5180089 h 6858000"/>
              <a:gd name="connsiteX20" fmla="*/ 1898576 w 5349307"/>
              <a:gd name="connsiteY20" fmla="*/ 5096240 h 6858000"/>
              <a:gd name="connsiteX21" fmla="*/ 2130741 w 5349307"/>
              <a:gd name="connsiteY21" fmla="*/ 4698872 h 6858000"/>
              <a:gd name="connsiteX22" fmla="*/ 2309191 w 5349307"/>
              <a:gd name="connsiteY22" fmla="*/ 4598663 h 6858000"/>
              <a:gd name="connsiteX23" fmla="*/ 4443478 w 5349307"/>
              <a:gd name="connsiteY23" fmla="*/ 3555167 h 6858000"/>
              <a:gd name="connsiteX24" fmla="*/ 5313286 w 5349307"/>
              <a:gd name="connsiteY24" fmla="*/ 3555167 h 6858000"/>
              <a:gd name="connsiteX25" fmla="*/ 5349307 w 5349307"/>
              <a:gd name="connsiteY25" fmla="*/ 3555167 h 6858000"/>
              <a:gd name="connsiteX26" fmla="*/ 5349307 w 5349307"/>
              <a:gd name="connsiteY26" fmla="*/ 6858000 h 6858000"/>
              <a:gd name="connsiteX27" fmla="*/ 4084842 w 5349307"/>
              <a:gd name="connsiteY27" fmla="*/ 6858000 h 6858000"/>
              <a:gd name="connsiteX28" fmla="*/ 4071669 w 5349307"/>
              <a:gd name="connsiteY28" fmla="*/ 6840895 h 6858000"/>
              <a:gd name="connsiteX29" fmla="*/ 3549260 w 5349307"/>
              <a:gd name="connsiteY29" fmla="*/ 5952515 h 6858000"/>
              <a:gd name="connsiteX30" fmla="*/ 3510333 w 5349307"/>
              <a:gd name="connsiteY30" fmla="*/ 5886318 h 6858000"/>
              <a:gd name="connsiteX31" fmla="*/ 3514657 w 5349307"/>
              <a:gd name="connsiteY31" fmla="*/ 5893114 h 6858000"/>
              <a:gd name="connsiteX32" fmla="*/ 3523902 w 5349307"/>
              <a:gd name="connsiteY32" fmla="*/ 5907646 h 6858000"/>
              <a:gd name="connsiteX33" fmla="*/ 3699221 w 5349307"/>
              <a:gd name="connsiteY33" fmla="*/ 5607018 h 6858000"/>
              <a:gd name="connsiteX34" fmla="*/ 3733659 w 5349307"/>
              <a:gd name="connsiteY34" fmla="*/ 5484888 h 6858000"/>
              <a:gd name="connsiteX35" fmla="*/ 3699221 w 5349307"/>
              <a:gd name="connsiteY35" fmla="*/ 5362758 h 6858000"/>
              <a:gd name="connsiteX36" fmla="*/ 3428709 w 5349307"/>
              <a:gd name="connsiteY36" fmla="*/ 4901919 h 6858000"/>
              <a:gd name="connsiteX37" fmla="*/ 3417667 w 5349307"/>
              <a:gd name="connsiteY37" fmla="*/ 4883107 h 6858000"/>
              <a:gd name="connsiteX38" fmla="*/ 3434009 w 5349307"/>
              <a:gd name="connsiteY38" fmla="*/ 4855226 h 6858000"/>
              <a:gd name="connsiteX39" fmla="*/ 4071669 w 5349307"/>
              <a:gd name="connsiteY39" fmla="*/ 3767289 h 6858000"/>
              <a:gd name="connsiteX40" fmla="*/ 4443478 w 5349307"/>
              <a:gd name="connsiteY40" fmla="*/ 3555167 h 6858000"/>
              <a:gd name="connsiteX41" fmla="*/ 1206220 w 5349307"/>
              <a:gd name="connsiteY41" fmla="*/ 1677910 h 6858000"/>
              <a:gd name="connsiteX42" fmla="*/ 2710752 w 5349307"/>
              <a:gd name="connsiteY42" fmla="*/ 1677910 h 6858000"/>
              <a:gd name="connsiteX43" fmla="*/ 3082562 w 5349307"/>
              <a:gd name="connsiteY43" fmla="*/ 1890032 h 6858000"/>
              <a:gd name="connsiteX44" fmla="*/ 3856445 w 5349307"/>
              <a:gd name="connsiteY44" fmla="*/ 3210384 h 6858000"/>
              <a:gd name="connsiteX45" fmla="*/ 3856445 w 5349307"/>
              <a:gd name="connsiteY45" fmla="*/ 3647615 h 6858000"/>
              <a:gd name="connsiteX46" fmla="*/ 3271498 w 5349307"/>
              <a:gd name="connsiteY46" fmla="*/ 4642344 h 6858000"/>
              <a:gd name="connsiteX47" fmla="*/ 3270219 w 5349307"/>
              <a:gd name="connsiteY47" fmla="*/ 4644519 h 6858000"/>
              <a:gd name="connsiteX48" fmla="*/ 3259554 w 5349307"/>
              <a:gd name="connsiteY48" fmla="*/ 4631103 h 6858000"/>
              <a:gd name="connsiteX49" fmla="*/ 3088735 w 5349307"/>
              <a:gd name="connsiteY49" fmla="*/ 4561084 h 6858000"/>
              <a:gd name="connsiteX50" fmla="*/ 2309191 w 5349307"/>
              <a:gd name="connsiteY50" fmla="*/ 4561084 h 6858000"/>
              <a:gd name="connsiteX51" fmla="*/ 2102564 w 5349307"/>
              <a:gd name="connsiteY51" fmla="*/ 4680083 h 6858000"/>
              <a:gd name="connsiteX52" fmla="*/ 1809795 w 5349307"/>
              <a:gd name="connsiteY52" fmla="*/ 5173300 h 6858000"/>
              <a:gd name="connsiteX53" fmla="*/ 1805765 w 5349307"/>
              <a:gd name="connsiteY53" fmla="*/ 5180089 h 6858000"/>
              <a:gd name="connsiteX54" fmla="*/ 1695120 w 5349307"/>
              <a:gd name="connsiteY54" fmla="*/ 5180089 h 6858000"/>
              <a:gd name="connsiteX55" fmla="*/ 1206220 w 5349307"/>
              <a:gd name="connsiteY55" fmla="*/ 5180089 h 6858000"/>
              <a:gd name="connsiteX56" fmla="*/ 834411 w 5349307"/>
              <a:gd name="connsiteY56" fmla="*/ 4963638 h 6858000"/>
              <a:gd name="connsiteX57" fmla="*/ 60528 w 5349307"/>
              <a:gd name="connsiteY57" fmla="*/ 3647615 h 6858000"/>
              <a:gd name="connsiteX58" fmla="*/ 0 w 5349307"/>
              <a:gd name="connsiteY58" fmla="*/ 3426835 h 6858000"/>
              <a:gd name="connsiteX59" fmla="*/ 60528 w 5349307"/>
              <a:gd name="connsiteY59" fmla="*/ 3210384 h 6858000"/>
              <a:gd name="connsiteX60" fmla="*/ 834411 w 5349307"/>
              <a:gd name="connsiteY60" fmla="*/ 1890032 h 6858000"/>
              <a:gd name="connsiteX61" fmla="*/ 1206220 w 5349307"/>
              <a:gd name="connsiteY61" fmla="*/ 1677910 h 6858000"/>
              <a:gd name="connsiteX62" fmla="*/ 4081787 w 5349307"/>
              <a:gd name="connsiteY62" fmla="*/ 0 h 6858000"/>
              <a:gd name="connsiteX63" fmla="*/ 5349307 w 5349307"/>
              <a:gd name="connsiteY63" fmla="*/ 0 h 6858000"/>
              <a:gd name="connsiteX64" fmla="*/ 5349307 w 5349307"/>
              <a:gd name="connsiteY64" fmla="*/ 3302832 h 6858000"/>
              <a:gd name="connsiteX65" fmla="*/ 5250474 w 5349307"/>
              <a:gd name="connsiteY65" fmla="*/ 3302832 h 6858000"/>
              <a:gd name="connsiteX66" fmla="*/ 4443478 w 5349307"/>
              <a:gd name="connsiteY66" fmla="*/ 3302832 h 6858000"/>
              <a:gd name="connsiteX67" fmla="*/ 4071669 w 5349307"/>
              <a:gd name="connsiteY67" fmla="*/ 3086381 h 6858000"/>
              <a:gd name="connsiteX68" fmla="*/ 3297786 w 5349307"/>
              <a:gd name="connsiteY68" fmla="*/ 1770358 h 6858000"/>
              <a:gd name="connsiteX69" fmla="*/ 3237258 w 5349307"/>
              <a:gd name="connsiteY69" fmla="*/ 1549578 h 6858000"/>
              <a:gd name="connsiteX70" fmla="*/ 3297786 w 5349307"/>
              <a:gd name="connsiteY70" fmla="*/ 1333127 h 6858000"/>
              <a:gd name="connsiteX71" fmla="*/ 4071669 w 5349307"/>
              <a:gd name="connsiteY71" fmla="*/ 127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349307" h="6858000">
                <a:moveTo>
                  <a:pt x="3396515" y="4919196"/>
                </a:moveTo>
                <a:lnTo>
                  <a:pt x="3399457" y="4924208"/>
                </a:lnTo>
                <a:cubicBezTo>
                  <a:pt x="3667914" y="5381548"/>
                  <a:pt x="3667914" y="5381548"/>
                  <a:pt x="3667914" y="5381548"/>
                </a:cubicBezTo>
                <a:cubicBezTo>
                  <a:pt x="3686699" y="5412863"/>
                  <a:pt x="3696091" y="5450441"/>
                  <a:pt x="3696091" y="5484888"/>
                </a:cubicBezTo>
                <a:cubicBezTo>
                  <a:pt x="3696091" y="5522467"/>
                  <a:pt x="3686699" y="5556914"/>
                  <a:pt x="3667914" y="5591361"/>
                </a:cubicBezTo>
                <a:cubicBezTo>
                  <a:pt x="3543469" y="5802740"/>
                  <a:pt x="3512357" y="5855584"/>
                  <a:pt x="3504580" y="5868795"/>
                </a:cubicBezTo>
                <a:lnTo>
                  <a:pt x="3502303" y="5872662"/>
                </a:lnTo>
                <a:lnTo>
                  <a:pt x="3486722" y="5846167"/>
                </a:lnTo>
                <a:cubicBezTo>
                  <a:pt x="3297786" y="5524872"/>
                  <a:pt x="3297786" y="5524872"/>
                  <a:pt x="3297786" y="5524872"/>
                </a:cubicBezTo>
                <a:cubicBezTo>
                  <a:pt x="3258875" y="5455607"/>
                  <a:pt x="3237258" y="5382014"/>
                  <a:pt x="3237258" y="5304092"/>
                </a:cubicBezTo>
                <a:cubicBezTo>
                  <a:pt x="3237258" y="5230498"/>
                  <a:pt x="3258875" y="5152576"/>
                  <a:pt x="3297786" y="5087641"/>
                </a:cubicBezTo>
                <a:close/>
                <a:moveTo>
                  <a:pt x="2309191" y="4598663"/>
                </a:moveTo>
                <a:cubicBezTo>
                  <a:pt x="3088735" y="4598663"/>
                  <a:pt x="3088735" y="4598663"/>
                  <a:pt x="3088735" y="4598663"/>
                </a:cubicBezTo>
                <a:cubicBezTo>
                  <a:pt x="3145088" y="4598663"/>
                  <a:pt x="3196157" y="4619801"/>
                  <a:pt x="3234019" y="4656792"/>
                </a:cubicBezTo>
                <a:lnTo>
                  <a:pt x="3250618" y="4677852"/>
                </a:lnTo>
                <a:lnTo>
                  <a:pt x="3220297" y="4729414"/>
                </a:lnTo>
                <a:cubicBezTo>
                  <a:pt x="3082562" y="4963638"/>
                  <a:pt x="3082562" y="4963638"/>
                  <a:pt x="3082562" y="4963638"/>
                </a:cubicBezTo>
                <a:cubicBezTo>
                  <a:pt x="3004741" y="5097837"/>
                  <a:pt x="2866393" y="5180089"/>
                  <a:pt x="2710752" y="5180089"/>
                </a:cubicBezTo>
                <a:cubicBezTo>
                  <a:pt x="2428652" y="5180089"/>
                  <a:pt x="2199446" y="5180089"/>
                  <a:pt x="2013216" y="5180089"/>
                </a:cubicBezTo>
                <a:lnTo>
                  <a:pt x="1849586" y="5180089"/>
                </a:lnTo>
                <a:lnTo>
                  <a:pt x="1898576" y="5096240"/>
                </a:lnTo>
                <a:cubicBezTo>
                  <a:pt x="2130741" y="4698872"/>
                  <a:pt x="2130741" y="4698872"/>
                  <a:pt x="2130741" y="4698872"/>
                </a:cubicBezTo>
                <a:cubicBezTo>
                  <a:pt x="2168309" y="4636241"/>
                  <a:pt x="2237185" y="4598663"/>
                  <a:pt x="2309191" y="4598663"/>
                </a:cubicBezTo>
                <a:close/>
                <a:moveTo>
                  <a:pt x="4443478" y="3555167"/>
                </a:moveTo>
                <a:cubicBezTo>
                  <a:pt x="4819611" y="3555167"/>
                  <a:pt x="5101711" y="3555167"/>
                  <a:pt x="5313286" y="3555167"/>
                </a:cubicBezTo>
                <a:lnTo>
                  <a:pt x="5349307" y="3555167"/>
                </a:lnTo>
                <a:lnTo>
                  <a:pt x="5349307" y="6858000"/>
                </a:lnTo>
                <a:lnTo>
                  <a:pt x="4084842" y="6858000"/>
                </a:lnTo>
                <a:lnTo>
                  <a:pt x="4071669" y="6840895"/>
                </a:lnTo>
                <a:cubicBezTo>
                  <a:pt x="3829831" y="6429638"/>
                  <a:pt x="3663567" y="6146899"/>
                  <a:pt x="3549260" y="5952515"/>
                </a:cubicBezTo>
                <a:lnTo>
                  <a:pt x="3510333" y="5886318"/>
                </a:lnTo>
                <a:lnTo>
                  <a:pt x="3514657" y="5893114"/>
                </a:lnTo>
                <a:cubicBezTo>
                  <a:pt x="3523902" y="5907646"/>
                  <a:pt x="3523902" y="5907646"/>
                  <a:pt x="3523902" y="5907646"/>
                </a:cubicBezTo>
                <a:cubicBezTo>
                  <a:pt x="3699221" y="5607018"/>
                  <a:pt x="3699221" y="5607018"/>
                  <a:pt x="3699221" y="5607018"/>
                </a:cubicBezTo>
                <a:cubicBezTo>
                  <a:pt x="3721136" y="5572571"/>
                  <a:pt x="3733659" y="5528730"/>
                  <a:pt x="3733659" y="5484888"/>
                </a:cubicBezTo>
                <a:cubicBezTo>
                  <a:pt x="3733659" y="5441047"/>
                  <a:pt x="3721136" y="5400337"/>
                  <a:pt x="3699221" y="5362758"/>
                </a:cubicBezTo>
                <a:cubicBezTo>
                  <a:pt x="3573993" y="5149422"/>
                  <a:pt x="3487899" y="5002754"/>
                  <a:pt x="3428709" y="4901919"/>
                </a:cubicBezTo>
                <a:lnTo>
                  <a:pt x="3417667" y="4883107"/>
                </a:lnTo>
                <a:lnTo>
                  <a:pt x="3434009" y="4855226"/>
                </a:lnTo>
                <a:cubicBezTo>
                  <a:pt x="4071669" y="3767289"/>
                  <a:pt x="4071669" y="3767289"/>
                  <a:pt x="4071669" y="3767289"/>
                </a:cubicBezTo>
                <a:cubicBezTo>
                  <a:pt x="4149489" y="3637418"/>
                  <a:pt x="4292160" y="3555167"/>
                  <a:pt x="4443478" y="3555167"/>
                </a:cubicBezTo>
                <a:close/>
                <a:moveTo>
                  <a:pt x="1206220" y="1677910"/>
                </a:moveTo>
                <a:cubicBezTo>
                  <a:pt x="2710752" y="1677910"/>
                  <a:pt x="2710752" y="1677910"/>
                  <a:pt x="2710752" y="1677910"/>
                </a:cubicBezTo>
                <a:cubicBezTo>
                  <a:pt x="2866393" y="1677910"/>
                  <a:pt x="3004741" y="1760161"/>
                  <a:pt x="3082562" y="1890032"/>
                </a:cubicBezTo>
                <a:cubicBezTo>
                  <a:pt x="3856445" y="3210384"/>
                  <a:pt x="3856445" y="3210384"/>
                  <a:pt x="3856445" y="3210384"/>
                </a:cubicBezTo>
                <a:cubicBezTo>
                  <a:pt x="3938589" y="3344583"/>
                  <a:pt x="3938589" y="3513415"/>
                  <a:pt x="3856445" y="3647615"/>
                </a:cubicBezTo>
                <a:cubicBezTo>
                  <a:pt x="3566239" y="4141124"/>
                  <a:pt x="3384860" y="4449567"/>
                  <a:pt x="3271498" y="4642344"/>
                </a:cubicBezTo>
                <a:lnTo>
                  <a:pt x="3270219" y="4644519"/>
                </a:lnTo>
                <a:lnTo>
                  <a:pt x="3259554" y="4631103"/>
                </a:lnTo>
                <a:cubicBezTo>
                  <a:pt x="3214941" y="4587507"/>
                  <a:pt x="3154480" y="4561084"/>
                  <a:pt x="3088735" y="4561084"/>
                </a:cubicBezTo>
                <a:cubicBezTo>
                  <a:pt x="2309191" y="4561084"/>
                  <a:pt x="2309191" y="4561084"/>
                  <a:pt x="2309191" y="4561084"/>
                </a:cubicBezTo>
                <a:cubicBezTo>
                  <a:pt x="2224662" y="4561084"/>
                  <a:pt x="2143264" y="4608057"/>
                  <a:pt x="2102564" y="4680083"/>
                </a:cubicBezTo>
                <a:cubicBezTo>
                  <a:pt x="1879502" y="5055868"/>
                  <a:pt x="1823737" y="5149814"/>
                  <a:pt x="1809795" y="5173300"/>
                </a:cubicBezTo>
                <a:lnTo>
                  <a:pt x="1805765" y="5180089"/>
                </a:lnTo>
                <a:lnTo>
                  <a:pt x="1695120" y="5180089"/>
                </a:lnTo>
                <a:cubicBezTo>
                  <a:pt x="1206220" y="5180089"/>
                  <a:pt x="1206220" y="5180089"/>
                  <a:pt x="1206220" y="5180089"/>
                </a:cubicBezTo>
                <a:cubicBezTo>
                  <a:pt x="1054902" y="5180089"/>
                  <a:pt x="912231" y="5097837"/>
                  <a:pt x="834411" y="4963638"/>
                </a:cubicBezTo>
                <a:cubicBezTo>
                  <a:pt x="60528" y="3647615"/>
                  <a:pt x="60528" y="3647615"/>
                  <a:pt x="60528" y="3647615"/>
                </a:cubicBezTo>
                <a:cubicBezTo>
                  <a:pt x="21617" y="3578350"/>
                  <a:pt x="0" y="3504757"/>
                  <a:pt x="0" y="3426835"/>
                </a:cubicBezTo>
                <a:cubicBezTo>
                  <a:pt x="0" y="3353241"/>
                  <a:pt x="21617" y="3275319"/>
                  <a:pt x="60528" y="3210384"/>
                </a:cubicBezTo>
                <a:cubicBezTo>
                  <a:pt x="834411" y="1890032"/>
                  <a:pt x="834411" y="1890032"/>
                  <a:pt x="834411" y="1890032"/>
                </a:cubicBezTo>
                <a:cubicBezTo>
                  <a:pt x="912231" y="1760161"/>
                  <a:pt x="1054902" y="1677910"/>
                  <a:pt x="1206220" y="1677910"/>
                </a:cubicBezTo>
                <a:close/>
                <a:moveTo>
                  <a:pt x="4081787" y="0"/>
                </a:moveTo>
                <a:lnTo>
                  <a:pt x="5349307" y="0"/>
                </a:lnTo>
                <a:lnTo>
                  <a:pt x="5349307" y="3302832"/>
                </a:lnTo>
                <a:lnTo>
                  <a:pt x="5250474" y="3302832"/>
                </a:lnTo>
                <a:cubicBezTo>
                  <a:pt x="4443478" y="3302832"/>
                  <a:pt x="4443478" y="3302832"/>
                  <a:pt x="4443478" y="3302832"/>
                </a:cubicBezTo>
                <a:cubicBezTo>
                  <a:pt x="4292160" y="3302832"/>
                  <a:pt x="4149489" y="3220580"/>
                  <a:pt x="4071669" y="3086381"/>
                </a:cubicBezTo>
                <a:cubicBezTo>
                  <a:pt x="3297786" y="1770358"/>
                  <a:pt x="3297786" y="1770358"/>
                  <a:pt x="3297786" y="1770358"/>
                </a:cubicBezTo>
                <a:cubicBezTo>
                  <a:pt x="3258875" y="1701093"/>
                  <a:pt x="3237258" y="1627500"/>
                  <a:pt x="3237258" y="1549578"/>
                </a:cubicBezTo>
                <a:cubicBezTo>
                  <a:pt x="3237258" y="1475984"/>
                  <a:pt x="3258875" y="1398062"/>
                  <a:pt x="3297786" y="1333127"/>
                </a:cubicBezTo>
                <a:cubicBezTo>
                  <a:pt x="4071669" y="12775"/>
                  <a:pt x="4071669" y="12775"/>
                  <a:pt x="4071669" y="1277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335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5A6C-F21C-4CE1-BF06-F79C2D4C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8143" y="2612233"/>
            <a:ext cx="5232672" cy="37094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Flavor Space Force Research Group</a:t>
            </a:r>
            <a:endParaRPr lang="en-US" sz="6000" b="1" dirty="0"/>
          </a:p>
          <a:p>
            <a:pPr algn="ctr"/>
            <a:r>
              <a:rPr lang="en-US" dirty="0"/>
              <a:t>Trent Leslie</a:t>
            </a:r>
          </a:p>
          <a:p>
            <a:pPr algn="ctr"/>
            <a:r>
              <a:rPr lang="en-US" dirty="0"/>
              <a:t>Doug Scott</a:t>
            </a:r>
          </a:p>
          <a:p>
            <a:pPr algn="ctr"/>
            <a:r>
              <a:rPr lang="en-US" dirty="0"/>
              <a:t>Chandler Cottrell</a:t>
            </a:r>
          </a:p>
          <a:p>
            <a:pPr algn="ctr"/>
            <a:r>
              <a:rPr lang="en-US" dirty="0"/>
              <a:t>Ryan Blevins</a:t>
            </a:r>
          </a:p>
          <a:p>
            <a:pPr algn="ctr"/>
            <a:r>
              <a:rPr lang="en-US" dirty="0"/>
              <a:t>Garrett </a:t>
            </a:r>
            <a:r>
              <a:rPr lang="en-US" dirty="0" err="1"/>
              <a:t>Schnieber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9F8E-A045-47DB-906F-86D85A43A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07640" y="6619875"/>
            <a:ext cx="3702459" cy="215900"/>
          </a:xfrm>
        </p:spPr>
        <p:txBody>
          <a:bodyPr/>
          <a:lstStyle/>
          <a:p>
            <a:r>
              <a:rPr lang="en-US" dirty="0"/>
              <a:t>American Society of Brewing Chemists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BBD34-0237-4DD5-BB97-084BF98EA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fld id="{0E9987EA-89AE-4521-A4A1-59C7EEEFA47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9177295-D45C-4208-863E-42573270B2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2" r="31462"/>
          <a:stretch/>
        </p:blipFill>
        <p:spPr>
          <a:xfrm>
            <a:off x="0" y="-1"/>
            <a:ext cx="3804525" cy="6858001"/>
          </a:xfr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D38A2BF-B795-49A1-BCCF-54ABC87118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9" b="19566"/>
          <a:stretch/>
        </p:blipFill>
        <p:spPr>
          <a:xfrm>
            <a:off x="5108316" y="-1"/>
            <a:ext cx="4572009" cy="2612234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15786E-C546-4D58-A535-680DE324F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1471">
            <a:off x="3603262" y="457331"/>
            <a:ext cx="2623355" cy="1391084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C9C501-43F8-42A4-A781-ADA036EAD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994">
            <a:off x="8926218" y="340338"/>
            <a:ext cx="2488995" cy="13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EAB47-B422-4153-A35A-9C6E3C11C0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482AAF-936F-4277-944E-282B0CF00955}"/>
              </a:ext>
            </a:extLst>
          </p:cNvPr>
          <p:cNvGrpSpPr/>
          <p:nvPr/>
        </p:nvGrpSpPr>
        <p:grpSpPr>
          <a:xfrm>
            <a:off x="3797190" y="1664208"/>
            <a:ext cx="4597620" cy="3529585"/>
            <a:chOff x="3900096" y="1173500"/>
            <a:chExt cx="4597620" cy="3529585"/>
          </a:xfrm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F51B34FC-AF82-4B50-83D7-ABE36B0D8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0096" y="1173500"/>
              <a:ext cx="2539196" cy="2255500"/>
            </a:xfrm>
            <a:custGeom>
              <a:avLst/>
              <a:gdLst>
                <a:gd name="T0" fmla="*/ 565 w 911"/>
                <a:gd name="T1" fmla="*/ 398 h 808"/>
                <a:gd name="T2" fmla="*/ 546 w 911"/>
                <a:gd name="T3" fmla="*/ 458 h 808"/>
                <a:gd name="T4" fmla="*/ 516 w 911"/>
                <a:gd name="T5" fmla="*/ 428 h 808"/>
                <a:gd name="T6" fmla="*/ 418 w 911"/>
                <a:gd name="T7" fmla="*/ 441 h 808"/>
                <a:gd name="T8" fmla="*/ 483 w 911"/>
                <a:gd name="T9" fmla="*/ 506 h 808"/>
                <a:gd name="T10" fmla="*/ 451 w 911"/>
                <a:gd name="T11" fmla="*/ 510 h 808"/>
                <a:gd name="T12" fmla="*/ 336 w 911"/>
                <a:gd name="T13" fmla="*/ 391 h 808"/>
                <a:gd name="T14" fmla="*/ 451 w 911"/>
                <a:gd name="T15" fmla="*/ 283 h 808"/>
                <a:gd name="T16" fmla="*/ 565 w 911"/>
                <a:gd name="T17" fmla="*/ 398 h 808"/>
                <a:gd name="T18" fmla="*/ 911 w 911"/>
                <a:gd name="T19" fmla="*/ 404 h 808"/>
                <a:gd name="T20" fmla="*/ 897 w 911"/>
                <a:gd name="T21" fmla="*/ 455 h 808"/>
                <a:gd name="T22" fmla="*/ 718 w 911"/>
                <a:gd name="T23" fmla="*/ 759 h 808"/>
                <a:gd name="T24" fmla="*/ 632 w 911"/>
                <a:gd name="T25" fmla="*/ 808 h 808"/>
                <a:gd name="T26" fmla="*/ 284 w 911"/>
                <a:gd name="T27" fmla="*/ 808 h 808"/>
                <a:gd name="T28" fmla="*/ 197 w 911"/>
                <a:gd name="T29" fmla="*/ 759 h 808"/>
                <a:gd name="T30" fmla="*/ 18 w 911"/>
                <a:gd name="T31" fmla="*/ 455 h 808"/>
                <a:gd name="T32" fmla="*/ 18 w 911"/>
                <a:gd name="T33" fmla="*/ 353 h 808"/>
                <a:gd name="T34" fmla="*/ 197 w 911"/>
                <a:gd name="T35" fmla="*/ 49 h 808"/>
                <a:gd name="T36" fmla="*/ 284 w 911"/>
                <a:gd name="T37" fmla="*/ 0 h 808"/>
                <a:gd name="T38" fmla="*/ 632 w 911"/>
                <a:gd name="T39" fmla="*/ 0 h 808"/>
                <a:gd name="T40" fmla="*/ 718 w 911"/>
                <a:gd name="T41" fmla="*/ 49 h 808"/>
                <a:gd name="T42" fmla="*/ 897 w 911"/>
                <a:gd name="T43" fmla="*/ 353 h 808"/>
                <a:gd name="T44" fmla="*/ 911 w 911"/>
                <a:gd name="T45" fmla="*/ 404 h 808"/>
                <a:gd name="T46" fmla="*/ 689 w 911"/>
                <a:gd name="T47" fmla="*/ 609 h 808"/>
                <a:gd name="T48" fmla="*/ 622 w 911"/>
                <a:gd name="T49" fmla="*/ 540 h 808"/>
                <a:gd name="T50" fmla="*/ 673 w 911"/>
                <a:gd name="T51" fmla="*/ 398 h 808"/>
                <a:gd name="T52" fmla="*/ 449 w 911"/>
                <a:gd name="T53" fmla="*/ 182 h 808"/>
                <a:gd name="T54" fmla="*/ 226 w 911"/>
                <a:gd name="T55" fmla="*/ 389 h 808"/>
                <a:gd name="T56" fmla="*/ 449 w 911"/>
                <a:gd name="T57" fmla="*/ 613 h 808"/>
                <a:gd name="T58" fmla="*/ 561 w 911"/>
                <a:gd name="T59" fmla="*/ 587 h 808"/>
                <a:gd name="T60" fmla="*/ 593 w 911"/>
                <a:gd name="T61" fmla="*/ 626 h 808"/>
                <a:gd name="T62" fmla="*/ 689 w 911"/>
                <a:gd name="T63" fmla="*/ 60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1" h="808">
                  <a:moveTo>
                    <a:pt x="565" y="398"/>
                  </a:moveTo>
                  <a:cubicBezTo>
                    <a:pt x="565" y="419"/>
                    <a:pt x="557" y="441"/>
                    <a:pt x="546" y="458"/>
                  </a:cubicBezTo>
                  <a:cubicBezTo>
                    <a:pt x="516" y="428"/>
                    <a:pt x="516" y="428"/>
                    <a:pt x="516" y="428"/>
                  </a:cubicBezTo>
                  <a:cubicBezTo>
                    <a:pt x="516" y="428"/>
                    <a:pt x="516" y="428"/>
                    <a:pt x="418" y="441"/>
                  </a:cubicBezTo>
                  <a:cubicBezTo>
                    <a:pt x="418" y="441"/>
                    <a:pt x="418" y="441"/>
                    <a:pt x="483" y="506"/>
                  </a:cubicBezTo>
                  <a:cubicBezTo>
                    <a:pt x="472" y="510"/>
                    <a:pt x="460" y="510"/>
                    <a:pt x="451" y="510"/>
                  </a:cubicBezTo>
                  <a:cubicBezTo>
                    <a:pt x="388" y="510"/>
                    <a:pt x="336" y="460"/>
                    <a:pt x="336" y="391"/>
                  </a:cubicBezTo>
                  <a:cubicBezTo>
                    <a:pt x="336" y="335"/>
                    <a:pt x="388" y="283"/>
                    <a:pt x="451" y="283"/>
                  </a:cubicBezTo>
                  <a:cubicBezTo>
                    <a:pt x="514" y="283"/>
                    <a:pt x="565" y="339"/>
                    <a:pt x="565" y="398"/>
                  </a:cubicBezTo>
                  <a:close/>
                  <a:moveTo>
                    <a:pt x="911" y="404"/>
                  </a:moveTo>
                  <a:cubicBezTo>
                    <a:pt x="911" y="421"/>
                    <a:pt x="906" y="439"/>
                    <a:pt x="897" y="455"/>
                  </a:cubicBezTo>
                  <a:cubicBezTo>
                    <a:pt x="718" y="759"/>
                    <a:pt x="718" y="759"/>
                    <a:pt x="718" y="759"/>
                  </a:cubicBezTo>
                  <a:cubicBezTo>
                    <a:pt x="700" y="789"/>
                    <a:pt x="667" y="808"/>
                    <a:pt x="632" y="808"/>
                  </a:cubicBezTo>
                  <a:cubicBezTo>
                    <a:pt x="284" y="808"/>
                    <a:pt x="284" y="808"/>
                    <a:pt x="284" y="808"/>
                  </a:cubicBezTo>
                  <a:cubicBezTo>
                    <a:pt x="248" y="808"/>
                    <a:pt x="215" y="789"/>
                    <a:pt x="197" y="759"/>
                  </a:cubicBezTo>
                  <a:cubicBezTo>
                    <a:pt x="18" y="455"/>
                    <a:pt x="18" y="455"/>
                    <a:pt x="18" y="455"/>
                  </a:cubicBezTo>
                  <a:cubicBezTo>
                    <a:pt x="0" y="423"/>
                    <a:pt x="0" y="384"/>
                    <a:pt x="18" y="353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15" y="18"/>
                    <a:pt x="248" y="0"/>
                    <a:pt x="284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67" y="0"/>
                    <a:pt x="700" y="18"/>
                    <a:pt x="718" y="49"/>
                  </a:cubicBezTo>
                  <a:cubicBezTo>
                    <a:pt x="897" y="353"/>
                    <a:pt x="897" y="353"/>
                    <a:pt x="897" y="353"/>
                  </a:cubicBezTo>
                  <a:cubicBezTo>
                    <a:pt x="906" y="369"/>
                    <a:pt x="911" y="386"/>
                    <a:pt x="911" y="404"/>
                  </a:cubicBezTo>
                  <a:close/>
                  <a:moveTo>
                    <a:pt x="689" y="609"/>
                  </a:moveTo>
                  <a:cubicBezTo>
                    <a:pt x="689" y="609"/>
                    <a:pt x="689" y="609"/>
                    <a:pt x="622" y="540"/>
                  </a:cubicBezTo>
                  <a:cubicBezTo>
                    <a:pt x="656" y="499"/>
                    <a:pt x="673" y="452"/>
                    <a:pt x="673" y="398"/>
                  </a:cubicBezTo>
                  <a:cubicBezTo>
                    <a:pt x="673" y="266"/>
                    <a:pt x="576" y="182"/>
                    <a:pt x="449" y="182"/>
                  </a:cubicBezTo>
                  <a:cubicBezTo>
                    <a:pt x="334" y="182"/>
                    <a:pt x="226" y="268"/>
                    <a:pt x="226" y="389"/>
                  </a:cubicBezTo>
                  <a:cubicBezTo>
                    <a:pt x="226" y="521"/>
                    <a:pt x="321" y="613"/>
                    <a:pt x="449" y="613"/>
                  </a:cubicBezTo>
                  <a:cubicBezTo>
                    <a:pt x="494" y="613"/>
                    <a:pt x="529" y="605"/>
                    <a:pt x="561" y="587"/>
                  </a:cubicBezTo>
                  <a:cubicBezTo>
                    <a:pt x="561" y="587"/>
                    <a:pt x="561" y="587"/>
                    <a:pt x="593" y="626"/>
                  </a:cubicBezTo>
                  <a:lnTo>
                    <a:pt x="689" y="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12E1A740-9FAC-448C-A28C-208249ED2B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8520" y="2447585"/>
              <a:ext cx="2539196" cy="2255500"/>
            </a:xfrm>
            <a:custGeom>
              <a:avLst/>
              <a:gdLst>
                <a:gd name="T0" fmla="*/ 897 w 911"/>
                <a:gd name="T1" fmla="*/ 353 h 808"/>
                <a:gd name="T2" fmla="*/ 718 w 911"/>
                <a:gd name="T3" fmla="*/ 49 h 808"/>
                <a:gd name="T4" fmla="*/ 632 w 911"/>
                <a:gd name="T5" fmla="*/ 0 h 808"/>
                <a:gd name="T6" fmla="*/ 283 w 911"/>
                <a:gd name="T7" fmla="*/ 0 h 808"/>
                <a:gd name="T8" fmla="*/ 197 w 911"/>
                <a:gd name="T9" fmla="*/ 49 h 808"/>
                <a:gd name="T10" fmla="*/ 18 w 911"/>
                <a:gd name="T11" fmla="*/ 353 h 808"/>
                <a:gd name="T12" fmla="*/ 18 w 911"/>
                <a:gd name="T13" fmla="*/ 455 h 808"/>
                <a:gd name="T14" fmla="*/ 197 w 911"/>
                <a:gd name="T15" fmla="*/ 759 h 808"/>
                <a:gd name="T16" fmla="*/ 283 w 911"/>
                <a:gd name="T17" fmla="*/ 808 h 808"/>
                <a:gd name="T18" fmla="*/ 632 w 911"/>
                <a:gd name="T19" fmla="*/ 808 h 808"/>
                <a:gd name="T20" fmla="*/ 718 w 911"/>
                <a:gd name="T21" fmla="*/ 759 h 808"/>
                <a:gd name="T22" fmla="*/ 897 w 911"/>
                <a:gd name="T23" fmla="*/ 455 h 808"/>
                <a:gd name="T24" fmla="*/ 911 w 911"/>
                <a:gd name="T25" fmla="*/ 404 h 808"/>
                <a:gd name="T26" fmla="*/ 897 w 911"/>
                <a:gd name="T27" fmla="*/ 353 h 808"/>
                <a:gd name="T28" fmla="*/ 564 w 911"/>
                <a:gd name="T29" fmla="*/ 621 h 808"/>
                <a:gd name="T30" fmla="*/ 537 w 911"/>
                <a:gd name="T31" fmla="*/ 545 h 808"/>
                <a:gd name="T32" fmla="*/ 380 w 911"/>
                <a:gd name="T33" fmla="*/ 545 h 808"/>
                <a:gd name="T34" fmla="*/ 350 w 911"/>
                <a:gd name="T35" fmla="*/ 621 h 808"/>
                <a:gd name="T36" fmla="*/ 230 w 911"/>
                <a:gd name="T37" fmla="*/ 621 h 808"/>
                <a:gd name="T38" fmla="*/ 398 w 911"/>
                <a:gd name="T39" fmla="*/ 186 h 808"/>
                <a:gd name="T40" fmla="*/ 520 w 911"/>
                <a:gd name="T41" fmla="*/ 186 h 808"/>
                <a:gd name="T42" fmla="*/ 685 w 911"/>
                <a:gd name="T43" fmla="*/ 621 h 808"/>
                <a:gd name="T44" fmla="*/ 564 w 911"/>
                <a:gd name="T45" fmla="*/ 621 h 808"/>
                <a:gd name="T46" fmla="*/ 460 w 911"/>
                <a:gd name="T47" fmla="*/ 321 h 808"/>
                <a:gd name="T48" fmla="*/ 507 w 911"/>
                <a:gd name="T49" fmla="*/ 459 h 808"/>
                <a:gd name="T50" fmla="*/ 413 w 911"/>
                <a:gd name="T51" fmla="*/ 459 h 808"/>
                <a:gd name="T52" fmla="*/ 458 w 911"/>
                <a:gd name="T53" fmla="*/ 321 h 808"/>
                <a:gd name="T54" fmla="*/ 460 w 911"/>
                <a:gd name="T55" fmla="*/ 321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1" h="808">
                  <a:moveTo>
                    <a:pt x="897" y="353"/>
                  </a:moveTo>
                  <a:cubicBezTo>
                    <a:pt x="718" y="49"/>
                    <a:pt x="718" y="49"/>
                    <a:pt x="718" y="49"/>
                  </a:cubicBezTo>
                  <a:cubicBezTo>
                    <a:pt x="700" y="18"/>
                    <a:pt x="667" y="0"/>
                    <a:pt x="632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48" y="0"/>
                    <a:pt x="215" y="18"/>
                    <a:pt x="197" y="49"/>
                  </a:cubicBezTo>
                  <a:cubicBezTo>
                    <a:pt x="18" y="353"/>
                    <a:pt x="18" y="353"/>
                    <a:pt x="18" y="353"/>
                  </a:cubicBezTo>
                  <a:cubicBezTo>
                    <a:pt x="0" y="384"/>
                    <a:pt x="0" y="423"/>
                    <a:pt x="18" y="455"/>
                  </a:cubicBezTo>
                  <a:cubicBezTo>
                    <a:pt x="197" y="759"/>
                    <a:pt x="197" y="759"/>
                    <a:pt x="197" y="759"/>
                  </a:cubicBezTo>
                  <a:cubicBezTo>
                    <a:pt x="215" y="789"/>
                    <a:pt x="248" y="808"/>
                    <a:pt x="283" y="808"/>
                  </a:cubicBezTo>
                  <a:cubicBezTo>
                    <a:pt x="632" y="808"/>
                    <a:pt x="632" y="808"/>
                    <a:pt x="632" y="808"/>
                  </a:cubicBezTo>
                  <a:cubicBezTo>
                    <a:pt x="667" y="808"/>
                    <a:pt x="700" y="789"/>
                    <a:pt x="718" y="759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906" y="439"/>
                    <a:pt x="911" y="421"/>
                    <a:pt x="911" y="404"/>
                  </a:cubicBezTo>
                  <a:cubicBezTo>
                    <a:pt x="911" y="386"/>
                    <a:pt x="906" y="369"/>
                    <a:pt x="897" y="353"/>
                  </a:cubicBezTo>
                  <a:close/>
                  <a:moveTo>
                    <a:pt x="564" y="621"/>
                  </a:moveTo>
                  <a:cubicBezTo>
                    <a:pt x="537" y="545"/>
                    <a:pt x="537" y="545"/>
                    <a:pt x="537" y="545"/>
                  </a:cubicBezTo>
                  <a:cubicBezTo>
                    <a:pt x="380" y="545"/>
                    <a:pt x="380" y="545"/>
                    <a:pt x="380" y="545"/>
                  </a:cubicBezTo>
                  <a:cubicBezTo>
                    <a:pt x="350" y="621"/>
                    <a:pt x="350" y="621"/>
                    <a:pt x="350" y="621"/>
                  </a:cubicBezTo>
                  <a:cubicBezTo>
                    <a:pt x="230" y="621"/>
                    <a:pt x="230" y="621"/>
                    <a:pt x="230" y="621"/>
                  </a:cubicBezTo>
                  <a:cubicBezTo>
                    <a:pt x="398" y="186"/>
                    <a:pt x="398" y="186"/>
                    <a:pt x="398" y="186"/>
                  </a:cubicBezTo>
                  <a:cubicBezTo>
                    <a:pt x="520" y="186"/>
                    <a:pt x="520" y="186"/>
                    <a:pt x="520" y="186"/>
                  </a:cubicBezTo>
                  <a:cubicBezTo>
                    <a:pt x="685" y="621"/>
                    <a:pt x="685" y="621"/>
                    <a:pt x="685" y="621"/>
                  </a:cubicBezTo>
                  <a:lnTo>
                    <a:pt x="564" y="621"/>
                  </a:lnTo>
                  <a:close/>
                  <a:moveTo>
                    <a:pt x="460" y="321"/>
                  </a:moveTo>
                  <a:cubicBezTo>
                    <a:pt x="507" y="459"/>
                    <a:pt x="507" y="459"/>
                    <a:pt x="507" y="459"/>
                  </a:cubicBezTo>
                  <a:cubicBezTo>
                    <a:pt x="413" y="459"/>
                    <a:pt x="413" y="459"/>
                    <a:pt x="413" y="459"/>
                  </a:cubicBezTo>
                  <a:cubicBezTo>
                    <a:pt x="458" y="321"/>
                    <a:pt x="458" y="321"/>
                    <a:pt x="458" y="321"/>
                  </a:cubicBezTo>
                  <a:lnTo>
                    <a:pt x="460" y="3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E7980A15-7F44-408B-97CD-23DDA5DE91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4493" y="1541479"/>
              <a:ext cx="1187525" cy="1162077"/>
            </a:xfrm>
            <a:custGeom>
              <a:avLst/>
              <a:gdLst>
                <a:gd name="T0" fmla="*/ 144 w 233"/>
                <a:gd name="T1" fmla="*/ 202 h 228"/>
                <a:gd name="T2" fmla="*/ 70 w 233"/>
                <a:gd name="T3" fmla="*/ 228 h 228"/>
                <a:gd name="T4" fmla="*/ 0 w 233"/>
                <a:gd name="T5" fmla="*/ 166 h 228"/>
                <a:gd name="T6" fmla="*/ 47 w 233"/>
                <a:gd name="T7" fmla="*/ 106 h 228"/>
                <a:gd name="T8" fmla="*/ 52 w 233"/>
                <a:gd name="T9" fmla="*/ 103 h 228"/>
                <a:gd name="T10" fmla="*/ 47 w 233"/>
                <a:gd name="T11" fmla="*/ 97 h 228"/>
                <a:gd name="T12" fmla="*/ 32 w 233"/>
                <a:gd name="T13" fmla="*/ 59 h 228"/>
                <a:gd name="T14" fmla="*/ 99 w 233"/>
                <a:gd name="T15" fmla="*/ 0 h 228"/>
                <a:gd name="T16" fmla="*/ 167 w 233"/>
                <a:gd name="T17" fmla="*/ 59 h 228"/>
                <a:gd name="T18" fmla="*/ 127 w 233"/>
                <a:gd name="T19" fmla="*/ 111 h 228"/>
                <a:gd name="T20" fmla="*/ 154 w 233"/>
                <a:gd name="T21" fmla="*/ 140 h 228"/>
                <a:gd name="T22" fmla="*/ 183 w 233"/>
                <a:gd name="T23" fmla="*/ 109 h 228"/>
                <a:gd name="T24" fmla="*/ 215 w 233"/>
                <a:gd name="T25" fmla="*/ 139 h 228"/>
                <a:gd name="T26" fmla="*/ 187 w 233"/>
                <a:gd name="T27" fmla="*/ 169 h 228"/>
                <a:gd name="T28" fmla="*/ 185 w 233"/>
                <a:gd name="T29" fmla="*/ 171 h 228"/>
                <a:gd name="T30" fmla="*/ 233 w 233"/>
                <a:gd name="T31" fmla="*/ 223 h 228"/>
                <a:gd name="T32" fmla="*/ 163 w 233"/>
                <a:gd name="T33" fmla="*/ 223 h 228"/>
                <a:gd name="T34" fmla="*/ 144 w 233"/>
                <a:gd name="T35" fmla="*/ 202 h 228"/>
                <a:gd name="T36" fmla="*/ 79 w 233"/>
                <a:gd name="T37" fmla="*/ 132 h 228"/>
                <a:gd name="T38" fmla="*/ 59 w 233"/>
                <a:gd name="T39" fmla="*/ 158 h 228"/>
                <a:gd name="T40" fmla="*/ 83 w 233"/>
                <a:gd name="T41" fmla="*/ 178 h 228"/>
                <a:gd name="T42" fmla="*/ 113 w 233"/>
                <a:gd name="T43" fmla="*/ 169 h 228"/>
                <a:gd name="T44" fmla="*/ 79 w 233"/>
                <a:gd name="T45" fmla="*/ 132 h 228"/>
                <a:gd name="T46" fmla="*/ 123 w 233"/>
                <a:gd name="T47" fmla="*/ 58 h 228"/>
                <a:gd name="T48" fmla="*/ 104 w 233"/>
                <a:gd name="T49" fmla="*/ 38 h 228"/>
                <a:gd name="T50" fmla="*/ 85 w 233"/>
                <a:gd name="T51" fmla="*/ 56 h 228"/>
                <a:gd name="T52" fmla="*/ 102 w 233"/>
                <a:gd name="T53" fmla="*/ 85 h 228"/>
                <a:gd name="T54" fmla="*/ 123 w 233"/>
                <a:gd name="T55" fmla="*/ 5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3" h="228">
                  <a:moveTo>
                    <a:pt x="144" y="202"/>
                  </a:moveTo>
                  <a:cubicBezTo>
                    <a:pt x="123" y="217"/>
                    <a:pt x="96" y="228"/>
                    <a:pt x="70" y="228"/>
                  </a:cubicBezTo>
                  <a:cubicBezTo>
                    <a:pt x="32" y="228"/>
                    <a:pt x="0" y="206"/>
                    <a:pt x="0" y="166"/>
                  </a:cubicBezTo>
                  <a:cubicBezTo>
                    <a:pt x="0" y="134"/>
                    <a:pt x="19" y="118"/>
                    <a:pt x="47" y="106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0" y="88"/>
                    <a:pt x="32" y="77"/>
                    <a:pt x="32" y="59"/>
                  </a:cubicBezTo>
                  <a:cubicBezTo>
                    <a:pt x="32" y="22"/>
                    <a:pt x="64" y="0"/>
                    <a:pt x="99" y="0"/>
                  </a:cubicBezTo>
                  <a:cubicBezTo>
                    <a:pt x="134" y="0"/>
                    <a:pt x="167" y="22"/>
                    <a:pt x="167" y="59"/>
                  </a:cubicBezTo>
                  <a:cubicBezTo>
                    <a:pt x="167" y="86"/>
                    <a:pt x="149" y="100"/>
                    <a:pt x="127" y="111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65" y="130"/>
                    <a:pt x="175" y="120"/>
                    <a:pt x="183" y="109"/>
                  </a:cubicBezTo>
                  <a:cubicBezTo>
                    <a:pt x="215" y="139"/>
                    <a:pt x="215" y="139"/>
                    <a:pt x="215" y="139"/>
                  </a:cubicBezTo>
                  <a:cubicBezTo>
                    <a:pt x="187" y="169"/>
                    <a:pt x="187" y="169"/>
                    <a:pt x="187" y="169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233" y="223"/>
                    <a:pt x="233" y="223"/>
                    <a:pt x="233" y="223"/>
                  </a:cubicBezTo>
                  <a:cubicBezTo>
                    <a:pt x="163" y="223"/>
                    <a:pt x="163" y="223"/>
                    <a:pt x="163" y="223"/>
                  </a:cubicBezTo>
                  <a:lnTo>
                    <a:pt x="144" y="202"/>
                  </a:lnTo>
                  <a:close/>
                  <a:moveTo>
                    <a:pt x="79" y="132"/>
                  </a:moveTo>
                  <a:cubicBezTo>
                    <a:pt x="70" y="138"/>
                    <a:pt x="59" y="146"/>
                    <a:pt x="59" y="158"/>
                  </a:cubicBezTo>
                  <a:cubicBezTo>
                    <a:pt x="59" y="171"/>
                    <a:pt x="72" y="178"/>
                    <a:pt x="83" y="178"/>
                  </a:cubicBezTo>
                  <a:cubicBezTo>
                    <a:pt x="94" y="178"/>
                    <a:pt x="104" y="174"/>
                    <a:pt x="113" y="169"/>
                  </a:cubicBezTo>
                  <a:lnTo>
                    <a:pt x="79" y="132"/>
                  </a:lnTo>
                  <a:close/>
                  <a:moveTo>
                    <a:pt x="123" y="58"/>
                  </a:moveTo>
                  <a:cubicBezTo>
                    <a:pt x="123" y="47"/>
                    <a:pt x="115" y="38"/>
                    <a:pt x="104" y="38"/>
                  </a:cubicBezTo>
                  <a:cubicBezTo>
                    <a:pt x="93" y="38"/>
                    <a:pt x="85" y="45"/>
                    <a:pt x="85" y="56"/>
                  </a:cubicBezTo>
                  <a:cubicBezTo>
                    <a:pt x="85" y="67"/>
                    <a:pt x="95" y="77"/>
                    <a:pt x="102" y="85"/>
                  </a:cubicBezTo>
                  <a:cubicBezTo>
                    <a:pt x="112" y="79"/>
                    <a:pt x="123" y="70"/>
                    <a:pt x="123" y="58"/>
                  </a:cubicBezTo>
                  <a:close/>
                </a:path>
              </a:pathLst>
            </a:custGeom>
            <a:solidFill>
              <a:schemeClr val="accent4">
                <a:alpha val="7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ED488-EF16-498B-A3D3-65DBF2764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A2497-D2A0-473A-B30F-77E3A5B453E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63C96-8E2E-4E70-8090-A8BFA7E916DD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DC9CA-9863-4F17-A865-DD03F96D6F10}"/>
              </a:ext>
            </a:extLst>
          </p:cNvPr>
          <p:cNvSpPr txBox="1"/>
          <p:nvPr/>
        </p:nvSpPr>
        <p:spPr>
          <a:xfrm>
            <a:off x="3051810" y="326719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ACF7-76A3-4F73-840F-F0919CF9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Experiments</a:t>
            </a:r>
          </a:p>
        </p:txBody>
      </p:sp>
      <p:pic>
        <p:nvPicPr>
          <p:cNvPr id="8" name="Content Placeholder 7" descr="A picture containing swinging&#10;&#10;Description automatically generated">
            <a:extLst>
              <a:ext uri="{FF2B5EF4-FFF2-40B4-BE49-F238E27FC236}">
                <a16:creationId xmlns:a16="http://schemas.microsoft.com/office/drawing/2014/main" id="{949585FB-DD12-4D8B-85DA-0252D37246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0"/>
          <a:stretch/>
        </p:blipFill>
        <p:spPr>
          <a:xfrm>
            <a:off x="6195219" y="1095373"/>
            <a:ext cx="5690625" cy="444341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9006-E9AF-4DE2-ADEA-46980AE6E0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5AA-3E8E-4C99-8117-EB7C75BC4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58655-1D78-4DE7-B70E-7E495296BA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DF50-225B-488A-BAF7-3D82DFFA4A43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3D8043-98F5-4F66-B890-E1967B23D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617784"/>
            <a:ext cx="5600700" cy="36224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Understanding complex systems (such as beer) by intentionally designing and executing experiments that help us investigate how variables in a system interact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Design experiments with terms that help you develop mathematical models to better understand relationships between variables</a:t>
            </a:r>
          </a:p>
          <a:p>
            <a:pPr marL="5715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6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8B74-1968-43D8-AB82-E9C4322CE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140" y="495300"/>
            <a:ext cx="5524500" cy="47625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One-Variable-at-a-Time Approach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Only look at a slice of an area of flavor space</a:t>
            </a:r>
            <a:endParaRPr lang="en-US" sz="1800" b="0" dirty="0">
              <a:effectLst/>
            </a:endParaRPr>
          </a:p>
          <a:p>
            <a:pPr marL="457200" rtl="0">
              <a:spcBef>
                <a:spcPts val="5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Can’t see interaction effects</a:t>
            </a:r>
            <a:endParaRPr lang="en-US" sz="18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br>
              <a:rPr lang="en-US" sz="1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Minimum of two weeks in between tasting any test batches </a:t>
            </a:r>
            <a:endParaRPr lang="en-US" sz="1800" b="0" dirty="0">
              <a:effectLst/>
            </a:endParaRPr>
          </a:p>
          <a:p>
            <a:pPr marL="457200" rtl="0">
              <a:spcBef>
                <a:spcPts val="5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can’t compare changes in recipe or process between finished products</a:t>
            </a:r>
            <a:endParaRPr lang="en-US" sz="18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br>
              <a:rPr lang="en-US" sz="1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Inefficient – Can’t necessarily attribute changes in response to specific process or variable changes</a:t>
            </a:r>
            <a:endParaRPr lang="en-US" sz="18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93F8-B8CF-41E1-8AC0-E9F944DBA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992" y="495300"/>
            <a:ext cx="5524500" cy="47625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DOE Approach 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Learn about a selected “region” of the flavor space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See how all factors interact at once in the same base beer</a:t>
            </a:r>
            <a:endParaRPr lang="en-US" b="0" dirty="0">
              <a:effectLst/>
            </a:endParaRPr>
          </a:p>
          <a:p>
            <a:pPr marL="457200" rtl="0">
              <a:spcBef>
                <a:spcPts val="5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Help minimize effects from natural variation in fermentation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Efficient – model all interactions at once, confirmation of model predicted optimum can be used for additional testing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9006-E9AF-4DE2-ADEA-46980AE6E0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0800000" flipV="1">
            <a:off x="1146333" y="6036652"/>
            <a:ext cx="9739845" cy="527538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This approach saves time and resources - working smarter, not harder! </a:t>
            </a:r>
            <a:endParaRPr lang="en-US" sz="2200" b="0" dirty="0">
              <a:effectLst/>
            </a:endParaRPr>
          </a:p>
          <a:p>
            <a:br>
              <a:rPr lang="en-US" sz="2200" dirty="0"/>
            </a:b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5AA-3E8E-4C99-8117-EB7C75BC4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58655-1D78-4DE7-B70E-7E495296BA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DF50-225B-488A-BAF7-3D82DFFA4A43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05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49C-6A0C-4BE1-80B8-70CF8C10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57200"/>
            <a:ext cx="10638882" cy="845507"/>
          </a:xfrm>
        </p:spPr>
        <p:txBody>
          <a:bodyPr/>
          <a:lstStyle/>
          <a:p>
            <a:r>
              <a:rPr lang="en-US" dirty="0"/>
              <a:t>What Type of Experiment to Pick?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3AD1A-0256-410E-9C7A-6AF5065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7640" y="6619875"/>
            <a:ext cx="3702459" cy="2159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2A336DF-F1EE-4CF2-BFCB-D84F1A12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A9C8F5-C1F5-4F2B-816F-22009185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B2BE2-2307-434B-AE80-001BB1A897CF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4863BE-AFFA-4192-B92B-6CF98CD5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5900"/>
            <a:ext cx="11053697" cy="1232248"/>
          </a:xfrm>
        </p:spPr>
        <p:txBody>
          <a:bodyPr/>
          <a:lstStyle/>
          <a:p>
            <a:r>
              <a:rPr lang="en-US" dirty="0"/>
              <a:t>All depends on the type of data you are collecting and the questions you are asking</a:t>
            </a:r>
          </a:p>
          <a:p>
            <a:pPr marL="571500" lvl="1" indent="-342900"/>
            <a:r>
              <a:rPr lang="en-US" dirty="0"/>
              <a:t>Simple comparison, factorial design, mixture experiment, response surface</a:t>
            </a:r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2EAB5-24E1-4FAE-957B-F1F6BFA71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81"/>
          <a:stretch/>
        </p:blipFill>
        <p:spPr>
          <a:xfrm>
            <a:off x="0" y="3055089"/>
            <a:ext cx="2885486" cy="294831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86B8478-7FBC-464F-94A9-26B0812B11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0"/>
          <a:stretch/>
        </p:blipFill>
        <p:spPr>
          <a:xfrm>
            <a:off x="2785278" y="3101712"/>
            <a:ext cx="2885486" cy="2901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DC8B1-0813-4F00-A68C-845A4B0EA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58" y="2901341"/>
            <a:ext cx="2613984" cy="3255811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000C5E7-F462-4C0E-9548-7F4324F907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9" t="10352" b="5123"/>
          <a:stretch/>
        </p:blipFill>
        <p:spPr>
          <a:xfrm>
            <a:off x="8201365" y="2837140"/>
            <a:ext cx="5865634" cy="34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49C-6A0C-4BE1-80B8-70CF8C10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57200"/>
            <a:ext cx="5780240" cy="1028700"/>
          </a:xfrm>
        </p:spPr>
        <p:txBody>
          <a:bodyPr/>
          <a:lstStyle/>
          <a:p>
            <a:r>
              <a:rPr lang="en-US" dirty="0"/>
              <a:t>Mixture 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3AD1A-0256-410E-9C7A-6AF5065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7640" y="6619875"/>
            <a:ext cx="3702459" cy="2159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2A336DF-F1EE-4CF2-BFCB-D84F1A12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A9C8F5-C1F5-4F2B-816F-22009185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B2BE2-2307-434B-AE80-001BB1A897CF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4863BE-AFFA-4192-B92B-6CF98CD5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730244"/>
            <a:ext cx="10439922" cy="1582874"/>
          </a:xfrm>
        </p:spPr>
        <p:txBody>
          <a:bodyPr>
            <a:normAutofit/>
          </a:bodyPr>
          <a:lstStyle/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0441C87-3578-4104-8C92-013A642F2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16" y="1485900"/>
            <a:ext cx="6152367" cy="3702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BE8514-EB06-40A6-B99A-5EF037C87876}"/>
              </a:ext>
            </a:extLst>
          </p:cNvPr>
          <p:cNvSpPr txBox="1"/>
          <p:nvPr/>
        </p:nvSpPr>
        <p:spPr>
          <a:xfrm>
            <a:off x="7397739" y="6549286"/>
            <a:ext cx="350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taken 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SixSigma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439245-8894-4F70-845B-6E84889F4309}"/>
              </a:ext>
            </a:extLst>
          </p:cNvPr>
          <p:cNvSpPr txBox="1">
            <a:spLocks/>
          </p:cNvSpPr>
          <p:nvPr/>
        </p:nvSpPr>
        <p:spPr>
          <a:xfrm>
            <a:off x="2385014" y="5393803"/>
            <a:ext cx="7421970" cy="1080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73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2-dimensional slice of a 3-dimensional factorial space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Factors are interdependent – the sum of all factors = 1</a:t>
            </a:r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49C-6A0C-4BE1-80B8-70CF8C10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019" y="136525"/>
            <a:ext cx="10590235" cy="1181272"/>
          </a:xfrm>
        </p:spPr>
        <p:txBody>
          <a:bodyPr/>
          <a:lstStyle/>
          <a:p>
            <a:pPr algn="ctr"/>
            <a:r>
              <a:rPr lang="en-US" dirty="0"/>
              <a:t>18 Runs </a:t>
            </a:r>
            <a:br>
              <a:rPr lang="en-US" dirty="0"/>
            </a:br>
            <a:r>
              <a:rPr lang="en-US" dirty="0"/>
              <a:t>– Full Model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3AD1A-0256-410E-9C7A-6AF5065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7640" y="6619875"/>
            <a:ext cx="3702459" cy="2159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2A336DF-F1EE-4CF2-BFCB-D84F1A12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A9C8F5-C1F5-4F2B-816F-22009185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B2BE2-2307-434B-AE80-001BB1A897CF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38084FC-13C6-4485-9652-E680E5283C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8" r="67414"/>
          <a:stretch/>
        </p:blipFill>
        <p:spPr>
          <a:xfrm>
            <a:off x="44144" y="18669"/>
            <a:ext cx="2592699" cy="3448238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CB933F-DF96-4759-A0AE-EA1DF296E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1" t="17366" r="32560" b="4189"/>
          <a:stretch/>
        </p:blipFill>
        <p:spPr>
          <a:xfrm>
            <a:off x="2710592" y="1924431"/>
            <a:ext cx="2592699" cy="3058862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F4A3B28-11A6-4A6A-ABE7-5BB01B7AF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46" t="16749" b="7040"/>
          <a:stretch/>
        </p:blipFill>
        <p:spPr>
          <a:xfrm>
            <a:off x="44144" y="3428999"/>
            <a:ext cx="2666448" cy="3201691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080E6B-658D-42DE-AB2A-114F0A21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30338"/>
              </p:ext>
            </p:extLst>
          </p:nvPr>
        </p:nvGraphicFramePr>
        <p:xfrm>
          <a:off x="6833414" y="370943"/>
          <a:ext cx="4399585" cy="61658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9917">
                  <a:extLst>
                    <a:ext uri="{9D8B030D-6E8A-4147-A177-3AD203B41FA5}">
                      <a16:colId xmlns:a16="http://schemas.microsoft.com/office/drawing/2014/main" val="1339739843"/>
                    </a:ext>
                  </a:extLst>
                </a:gridCol>
                <a:gridCol w="879917">
                  <a:extLst>
                    <a:ext uri="{9D8B030D-6E8A-4147-A177-3AD203B41FA5}">
                      <a16:colId xmlns:a16="http://schemas.microsoft.com/office/drawing/2014/main" val="2207996093"/>
                    </a:ext>
                  </a:extLst>
                </a:gridCol>
                <a:gridCol w="879917">
                  <a:extLst>
                    <a:ext uri="{9D8B030D-6E8A-4147-A177-3AD203B41FA5}">
                      <a16:colId xmlns:a16="http://schemas.microsoft.com/office/drawing/2014/main" val="1343646781"/>
                    </a:ext>
                  </a:extLst>
                </a:gridCol>
                <a:gridCol w="879917">
                  <a:extLst>
                    <a:ext uri="{9D8B030D-6E8A-4147-A177-3AD203B41FA5}">
                      <a16:colId xmlns:a16="http://schemas.microsoft.com/office/drawing/2014/main" val="3103476898"/>
                    </a:ext>
                  </a:extLst>
                </a:gridCol>
                <a:gridCol w="879917">
                  <a:extLst>
                    <a:ext uri="{9D8B030D-6E8A-4147-A177-3AD203B41FA5}">
                      <a16:colId xmlns:a16="http://schemas.microsoft.com/office/drawing/2014/main" val="2770328561"/>
                    </a:ext>
                  </a:extLst>
                </a:gridCol>
              </a:tblGrid>
              <a:tr h="50037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Run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A:Hop A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B:Hop B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C:Hop C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D:Hop Load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544779607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044115371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915023818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374928239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528945677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4124490259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399918267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352435878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293677809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745686197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797063685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241679685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289239985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763265092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247277849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544237566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383280850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232868165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2833288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EBC42BC-BED4-4E5B-A713-5B330FEC4CCD}"/>
              </a:ext>
            </a:extLst>
          </p:cNvPr>
          <p:cNvSpPr txBox="1"/>
          <p:nvPr/>
        </p:nvSpPr>
        <p:spPr>
          <a:xfrm>
            <a:off x="3975508" y="5143447"/>
            <a:ext cx="2877854" cy="1470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Terms:  </a:t>
            </a:r>
            <a:r>
              <a:rPr lang="en-US" dirty="0"/>
              <a:t>A, B, C, AB, AC, AD, BC, BD, CD, ABD, ACD, BCD, AD^2, BD^2, CD^2, ABD^2, ACD^2, BCD^2</a:t>
            </a:r>
          </a:p>
        </p:txBody>
      </p:sp>
    </p:spTree>
    <p:extLst>
      <p:ext uri="{BB962C8B-B14F-4D97-AF65-F5344CB8AC3E}">
        <p14:creationId xmlns:p14="http://schemas.microsoft.com/office/powerpoint/2010/main" val="412524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49C-6A0C-4BE1-80B8-70CF8C10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019" y="136525"/>
            <a:ext cx="10590235" cy="1181272"/>
          </a:xfrm>
        </p:spPr>
        <p:txBody>
          <a:bodyPr/>
          <a:lstStyle/>
          <a:p>
            <a:pPr algn="ctr"/>
            <a:r>
              <a:rPr lang="en-US" dirty="0"/>
              <a:t>12 Runs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3AD1A-0256-410E-9C7A-6AF5065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7640" y="6619875"/>
            <a:ext cx="3702459" cy="2159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2A336DF-F1EE-4CF2-BFCB-D84F1A12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A9C8F5-C1F5-4F2B-816F-22009185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B2BE2-2307-434B-AE80-001BB1A897CF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65209E96-58E5-4593-92D0-2016B6B765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0" t="16786"/>
          <a:stretch/>
        </p:blipFill>
        <p:spPr>
          <a:xfrm>
            <a:off x="40712" y="3167808"/>
            <a:ext cx="2718157" cy="340709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BD6FA6C-54EE-4D29-B636-55321DFC9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42828"/>
              </p:ext>
            </p:extLst>
          </p:nvPr>
        </p:nvGraphicFramePr>
        <p:xfrm>
          <a:off x="6872325" y="916588"/>
          <a:ext cx="4378614" cy="45699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4779">
                  <a:extLst>
                    <a:ext uri="{9D8B030D-6E8A-4147-A177-3AD203B41FA5}">
                      <a16:colId xmlns:a16="http://schemas.microsoft.com/office/drawing/2014/main" val="2911557642"/>
                    </a:ext>
                  </a:extLst>
                </a:gridCol>
                <a:gridCol w="899170">
                  <a:extLst>
                    <a:ext uri="{9D8B030D-6E8A-4147-A177-3AD203B41FA5}">
                      <a16:colId xmlns:a16="http://schemas.microsoft.com/office/drawing/2014/main" val="302534273"/>
                    </a:ext>
                  </a:extLst>
                </a:gridCol>
                <a:gridCol w="973481">
                  <a:extLst>
                    <a:ext uri="{9D8B030D-6E8A-4147-A177-3AD203B41FA5}">
                      <a16:colId xmlns:a16="http://schemas.microsoft.com/office/drawing/2014/main" val="153407020"/>
                    </a:ext>
                  </a:extLst>
                </a:gridCol>
                <a:gridCol w="847152">
                  <a:extLst>
                    <a:ext uri="{9D8B030D-6E8A-4147-A177-3AD203B41FA5}">
                      <a16:colId xmlns:a16="http://schemas.microsoft.com/office/drawing/2014/main" val="3451472664"/>
                    </a:ext>
                  </a:extLst>
                </a:gridCol>
                <a:gridCol w="914032">
                  <a:extLst>
                    <a:ext uri="{9D8B030D-6E8A-4147-A177-3AD203B41FA5}">
                      <a16:colId xmlns:a16="http://schemas.microsoft.com/office/drawing/2014/main" val="1714857916"/>
                    </a:ext>
                  </a:extLst>
                </a:gridCol>
              </a:tblGrid>
              <a:tr h="578830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Run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A:Hop A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B:Hop B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C:Hop C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D:Hop Load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35998590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949002357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30487727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75482062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221385139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194554282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631144576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090119738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74720079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358313714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485867652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901374852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554705143"/>
                  </a:ext>
                </a:extLst>
              </a:tr>
            </a:tbl>
          </a:graphicData>
        </a:graphic>
      </p:graphicFrame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A9563489-46D8-4B66-A85A-0A9A08CD1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5" t="15756" r="33413"/>
          <a:stretch/>
        </p:blipFill>
        <p:spPr>
          <a:xfrm>
            <a:off x="2758869" y="1730803"/>
            <a:ext cx="2560808" cy="3396393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36308D06-DB8C-4F36-A7BD-9858785B2A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1" r="67022"/>
          <a:stretch/>
        </p:blipFill>
        <p:spPr>
          <a:xfrm>
            <a:off x="40712" y="101135"/>
            <a:ext cx="2601238" cy="317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2C398C-AA64-4CB3-9844-FFB810027786}"/>
              </a:ext>
            </a:extLst>
          </p:cNvPr>
          <p:cNvSpPr txBox="1"/>
          <p:nvPr/>
        </p:nvSpPr>
        <p:spPr>
          <a:xfrm>
            <a:off x="4019058" y="5534211"/>
            <a:ext cx="2601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Terms:  </a:t>
            </a:r>
            <a:r>
              <a:rPr lang="en-US" dirty="0"/>
              <a:t>A, B, C, AB, AC, AD, BC, BD, CD, AD^2, BD^2, CD^2</a:t>
            </a:r>
          </a:p>
        </p:txBody>
      </p:sp>
    </p:spTree>
    <p:extLst>
      <p:ext uri="{BB962C8B-B14F-4D97-AF65-F5344CB8AC3E}">
        <p14:creationId xmlns:p14="http://schemas.microsoft.com/office/powerpoint/2010/main" val="105149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49C-6A0C-4BE1-80B8-70CF8C10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019" y="136525"/>
            <a:ext cx="10590235" cy="1181272"/>
          </a:xfrm>
        </p:spPr>
        <p:txBody>
          <a:bodyPr/>
          <a:lstStyle/>
          <a:p>
            <a:pPr algn="ctr"/>
            <a:r>
              <a:rPr lang="en-US" dirty="0"/>
              <a:t>9 Runs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3AD1A-0256-410E-9C7A-6AF5065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7640" y="6619875"/>
            <a:ext cx="3702459" cy="2159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2A336DF-F1EE-4CF2-BFCB-D84F1A12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182" y="6505575"/>
            <a:ext cx="751662" cy="215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A9C8F5-C1F5-4F2B-816F-22009185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4B2BE2-2307-434B-AE80-001BB1A897CF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A294B2-A865-424C-AFDA-6DB637014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04831"/>
              </p:ext>
            </p:extLst>
          </p:nvPr>
        </p:nvGraphicFramePr>
        <p:xfrm>
          <a:off x="6613742" y="1550800"/>
          <a:ext cx="4655507" cy="3756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2194">
                  <a:extLst>
                    <a:ext uri="{9D8B030D-6E8A-4147-A177-3AD203B41FA5}">
                      <a16:colId xmlns:a16="http://schemas.microsoft.com/office/drawing/2014/main" val="96212983"/>
                    </a:ext>
                  </a:extLst>
                </a:gridCol>
                <a:gridCol w="924253">
                  <a:extLst>
                    <a:ext uri="{9D8B030D-6E8A-4147-A177-3AD203B41FA5}">
                      <a16:colId xmlns:a16="http://schemas.microsoft.com/office/drawing/2014/main" val="91505199"/>
                    </a:ext>
                  </a:extLst>
                </a:gridCol>
                <a:gridCol w="1030583">
                  <a:extLst>
                    <a:ext uri="{9D8B030D-6E8A-4147-A177-3AD203B41FA5}">
                      <a16:colId xmlns:a16="http://schemas.microsoft.com/office/drawing/2014/main" val="181314914"/>
                    </a:ext>
                  </a:extLst>
                </a:gridCol>
                <a:gridCol w="842461">
                  <a:extLst>
                    <a:ext uri="{9D8B030D-6E8A-4147-A177-3AD203B41FA5}">
                      <a16:colId xmlns:a16="http://schemas.microsoft.com/office/drawing/2014/main" val="3633008809"/>
                    </a:ext>
                  </a:extLst>
                </a:gridCol>
                <a:gridCol w="1096016">
                  <a:extLst>
                    <a:ext uri="{9D8B030D-6E8A-4147-A177-3AD203B41FA5}">
                      <a16:colId xmlns:a16="http://schemas.microsoft.com/office/drawing/2014/main" val="64774740"/>
                    </a:ext>
                  </a:extLst>
                </a:gridCol>
              </a:tblGrid>
              <a:tr h="58142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Run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A:Hop A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B:Hop B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C:Hop C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D:Hop Load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169811367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301719596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512952772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348221458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754946982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384449864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924180583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936338125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380787036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915389446"/>
                  </a:ext>
                </a:extLst>
              </a:tr>
            </a:tbl>
          </a:graphicData>
        </a:graphic>
      </p:graphicFrame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E48E5DB8-A33B-4368-8DD2-AA33D71DE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3" t="17917" r="-755" b="5848"/>
          <a:stretch/>
        </p:blipFill>
        <p:spPr>
          <a:xfrm>
            <a:off x="14624" y="3219394"/>
            <a:ext cx="2859787" cy="3347073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C7CCA41-0DDE-4F1B-8350-0EA096543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2" t="18276" r="33657"/>
          <a:stretch/>
        </p:blipFill>
        <p:spPr>
          <a:xfrm>
            <a:off x="2874411" y="1693293"/>
            <a:ext cx="2703848" cy="3471414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745D37-BAE2-4F78-BDC7-C8C76A5A04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3" r="67179" b="5222"/>
          <a:stretch/>
        </p:blipFill>
        <p:spPr>
          <a:xfrm>
            <a:off x="14624" y="62792"/>
            <a:ext cx="2703848" cy="32205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415039-5859-4D73-9FAE-7D70AEC14D51}"/>
              </a:ext>
            </a:extLst>
          </p:cNvPr>
          <p:cNvSpPr txBox="1"/>
          <p:nvPr/>
        </p:nvSpPr>
        <p:spPr>
          <a:xfrm>
            <a:off x="3816369" y="5859244"/>
            <a:ext cx="2703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Terms:  </a:t>
            </a:r>
            <a:r>
              <a:rPr lang="en-US" dirty="0"/>
              <a:t>A, B, C, AB, AC, AD, BC, BD, CD</a:t>
            </a:r>
          </a:p>
        </p:txBody>
      </p:sp>
    </p:spTree>
    <p:extLst>
      <p:ext uri="{BB962C8B-B14F-4D97-AF65-F5344CB8AC3E}">
        <p14:creationId xmlns:p14="http://schemas.microsoft.com/office/powerpoint/2010/main" val="255756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ACF7-76A3-4F73-840F-F0919CF9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8B74-1968-43D8-AB82-E9C4322CE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485900"/>
            <a:ext cx="5600700" cy="436911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– Finalize a dry-hop recipe for a new Double IPA recipe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Mixture experiment</a:t>
            </a:r>
          </a:p>
          <a:p>
            <a:pPr marL="571500" lvl="1" indent="-342900"/>
            <a:r>
              <a:rPr lang="en-US" dirty="0"/>
              <a:t>Experimental Variables – 3 different hops </a:t>
            </a:r>
          </a:p>
          <a:p>
            <a:pPr marL="914400" lvl="2" indent="-342900"/>
            <a:r>
              <a:rPr lang="en-US" dirty="0"/>
              <a:t>Hop A – 0-100%</a:t>
            </a:r>
          </a:p>
          <a:p>
            <a:pPr marL="914400" lvl="2" indent="-342900"/>
            <a:r>
              <a:rPr lang="en-US" dirty="0"/>
              <a:t>Hop B and C – 0-50%</a:t>
            </a:r>
          </a:p>
          <a:p>
            <a:pPr marL="571500" lvl="1" indent="-342900"/>
            <a:r>
              <a:rPr lang="en-US" dirty="0"/>
              <a:t>Experimental Ranges – Range of 0-1.5x dry hop rate (1.9 </a:t>
            </a:r>
            <a:r>
              <a:rPr lang="en-US" dirty="0" err="1"/>
              <a:t>lbs</a:t>
            </a:r>
            <a:r>
              <a:rPr lang="en-US" dirty="0"/>
              <a:t>/</a:t>
            </a:r>
            <a:r>
              <a:rPr lang="en-US" dirty="0" err="1"/>
              <a:t>bbl</a:t>
            </a:r>
            <a:r>
              <a:rPr lang="en-US" dirty="0"/>
              <a:t>)</a:t>
            </a:r>
          </a:p>
          <a:p>
            <a:pPr marL="571500" lvl="1" indent="-342900"/>
            <a:r>
              <a:rPr lang="en-US" dirty="0"/>
              <a:t>Things we did not study – any hot side changes, limited to 3 hops, yeast strains</a:t>
            </a:r>
          </a:p>
        </p:txBody>
      </p:sp>
      <p:pic>
        <p:nvPicPr>
          <p:cNvPr id="9" name="Content Placeholder 8" descr="Application, table&#10;&#10;Description automatically generated">
            <a:extLst>
              <a:ext uri="{FF2B5EF4-FFF2-40B4-BE49-F238E27FC236}">
                <a16:creationId xmlns:a16="http://schemas.microsoft.com/office/drawing/2014/main" id="{F28C0305-17F5-4409-A451-DBCCFDD762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6287"/>
            <a:ext cx="5991901" cy="507873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9006-E9AF-4DE2-ADEA-46980AE6E0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American Society of Brewing Chemists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5AA-3E8E-4C99-8117-EB7C75BC4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987EA-89AE-4521-A4A1-59C7EEEFA47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58655-1D78-4DE7-B70E-7E495296BA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DF50-225B-488A-BAF7-3D82DFFA4A43}" type="datetimeyyyy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8C36-9FFE-483D-9A5F-7C9BD83731FB}"/>
              </a:ext>
            </a:extLst>
          </p:cNvPr>
          <p:cNvSpPr txBox="1"/>
          <p:nvPr/>
        </p:nvSpPr>
        <p:spPr>
          <a:xfrm>
            <a:off x="1288026" y="6174104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 to understand – factors, ranges, responses, how and when to collect samples</a:t>
            </a:r>
          </a:p>
        </p:txBody>
      </p:sp>
    </p:spTree>
    <p:extLst>
      <p:ext uri="{BB962C8B-B14F-4D97-AF65-F5344CB8AC3E}">
        <p14:creationId xmlns:p14="http://schemas.microsoft.com/office/powerpoint/2010/main" val="373058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SBC">
      <a:dk1>
        <a:sysClr val="windowText" lastClr="000000"/>
      </a:dk1>
      <a:lt1>
        <a:sysClr val="window" lastClr="FFFFFF"/>
      </a:lt1>
      <a:dk2>
        <a:srgbClr val="4C475D"/>
      </a:dk2>
      <a:lt2>
        <a:srgbClr val="B4B0C3"/>
      </a:lt2>
      <a:accent1>
        <a:srgbClr val="2493D7"/>
      </a:accent1>
      <a:accent2>
        <a:srgbClr val="D6912F"/>
      </a:accent2>
      <a:accent3>
        <a:srgbClr val="6AC62A"/>
      </a:accent3>
      <a:accent4>
        <a:srgbClr val="FFC813"/>
      </a:accent4>
      <a:accent5>
        <a:srgbClr val="8E0B56"/>
      </a:accent5>
      <a:accent6>
        <a:srgbClr val="003DA6"/>
      </a:accent6>
      <a:hlink>
        <a:srgbClr val="2493D7"/>
      </a:hlink>
      <a:folHlink>
        <a:srgbClr val="D6912F"/>
      </a:folHlink>
    </a:clrScheme>
    <a:fontScheme name="Custom 1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1092</Words>
  <Application>Microsoft Office PowerPoint</Application>
  <PresentationFormat>Widescreen</PresentationFormat>
  <Paragraphs>362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Century Gothic</vt:lpstr>
      <vt:lpstr>Courier New</vt:lpstr>
      <vt:lpstr>Office Theme</vt:lpstr>
      <vt:lpstr>1_Office Theme</vt:lpstr>
      <vt:lpstr>You Can’t Always Get What You Want - Use of Design of Experiments (DOE) to Optimize Dry Hop Mixtures for Aroma and Flavor</vt:lpstr>
      <vt:lpstr>Design of Experiments</vt:lpstr>
      <vt:lpstr>PowerPoint Presentation</vt:lpstr>
      <vt:lpstr>What Type of Experiment to Pick?</vt:lpstr>
      <vt:lpstr>Mixture Experiments</vt:lpstr>
      <vt:lpstr>18 Runs  – Full Model </vt:lpstr>
      <vt:lpstr>12 Runs </vt:lpstr>
      <vt:lpstr>9 Runs</vt:lpstr>
      <vt:lpstr>The Experiment</vt:lpstr>
      <vt:lpstr>The Set Up</vt:lpstr>
      <vt:lpstr>Sensory Collection</vt:lpstr>
      <vt:lpstr>Analysis</vt:lpstr>
      <vt:lpstr>Optimization and Finalization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Becca Ransohoff</dc:creator>
  <cp:lastModifiedBy>Becca Ransohoff</cp:lastModifiedBy>
  <cp:revision>43</cp:revision>
  <dcterms:created xsi:type="dcterms:W3CDTF">2021-05-26T01:00:58Z</dcterms:created>
  <dcterms:modified xsi:type="dcterms:W3CDTF">2021-05-27T14:29:42Z</dcterms:modified>
</cp:coreProperties>
</file>