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92" autoAdjust="0"/>
  </p:normalViewPr>
  <p:slideViewPr>
    <p:cSldViewPr snapToGrid="0">
      <p:cViewPr varScale="1">
        <p:scale>
          <a:sx n="107" d="100"/>
          <a:sy n="107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9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5696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3686" y="388174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5945" y="391379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8902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78093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60352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1592"/>
            <a:ext cx="4324418" cy="190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Nordic Sensor Company (NSC) is a top-five player in the IoT sensor space focusing on energy consumption and production. In the early-stage development testing of the </a:t>
            </a:r>
            <a:r>
              <a:rPr lang="en-US" sz="1100" dirty="0" err="1"/>
              <a:t>InSense</a:t>
            </a:r>
            <a:r>
              <a:rPr lang="en-US" sz="1100" dirty="0"/>
              <a:t> energy tracking sensor - NSC’s newest offering in the residential energy usage space - about 1-2% failure rate was normal for manufacturing the sensor. However, a recent spike in sensor failures to 15% has been reported in March pre-ship testing. Preliminary chi-square analysis has not revealed an assignable cause. With massive orders coming due and  four factories focusing solely on </a:t>
            </a:r>
            <a:r>
              <a:rPr lang="en-US" sz="1100" dirty="0" err="1"/>
              <a:t>InSense</a:t>
            </a:r>
            <a:r>
              <a:rPr lang="en-US" sz="1100" dirty="0"/>
              <a:t>, the root cause of failure must be identified and addressed immediately.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858" y="4213521"/>
            <a:ext cx="4324418" cy="52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Identify the root cause for failure and reduce the failure rate for the </a:t>
            </a:r>
            <a:r>
              <a:rPr lang="en-US" sz="1000" dirty="0" err="1"/>
              <a:t>InSense</a:t>
            </a:r>
            <a:r>
              <a:rPr lang="en-US" sz="1000" dirty="0"/>
              <a:t> energy tracking sensor back down below 5%. 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scope is restricted to the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energy tracking sensor manufactured in Asia.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20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Root cause is currently unknown: could be due to a combination of faulty parts and poor manufacturing, or it could be specific to one factory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data export is limited to 20k rows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00646" y="5085175"/>
            <a:ext cx="4324418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data – sensor status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List of 26 suppliers for each of the 7 parts of the sensor and the respective COAs for those parts (may be included in the Cert data)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9746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Head of Data Science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Tony Abraham, VP </a:t>
            </a:r>
            <a:r>
              <a:rPr lang="en-US" sz="1000" dirty="0" err="1"/>
              <a:t>InSense</a:t>
            </a:r>
            <a:endParaRPr lang="en-US" sz="10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Otto Evans, </a:t>
            </a:r>
            <a:r>
              <a:rPr lang="en-US" sz="1000" dirty="0" err="1"/>
              <a:t>InSense</a:t>
            </a:r>
            <a:r>
              <a:rPr lang="en-US" sz="1000" dirty="0"/>
              <a:t> President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Jessica Jones, QA/AC Engineer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Anna Landis, </a:t>
            </a:r>
            <a:r>
              <a:rPr lang="en-US" sz="1000" dirty="0" err="1"/>
              <a:t>LithBat</a:t>
            </a:r>
            <a:r>
              <a:rPr lang="en-US" sz="1000" dirty="0"/>
              <a:t> VP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4331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Nordic Sensing to reduce </a:t>
            </a:r>
            <a:r>
              <a:rPr lang="en-AU" b="1" dirty="0"/>
              <a:t>the failure rate of the </a:t>
            </a:r>
            <a:r>
              <a:rPr lang="en-AU" b="1" dirty="0" err="1"/>
              <a:t>InSense</a:t>
            </a:r>
            <a:r>
              <a:rPr lang="en-AU" b="1" dirty="0"/>
              <a:t> energy tracking sensor from 15% to below 5% in April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606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Trent Leslie</cp:lastModifiedBy>
  <cp:revision>8</cp:revision>
  <dcterms:modified xsi:type="dcterms:W3CDTF">2021-07-05T16:45:08Z</dcterms:modified>
</cp:coreProperties>
</file>