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70924" y="294660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3777" y="33634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96036" y="339548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3183" y="297866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2286" y="444613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44545" y="447819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31593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Monalco</a:t>
            </a:r>
            <a:r>
              <a:rPr lang="en-US" sz="1000" dirty="0"/>
              <a:t> Mining is one of the world’s largest iron ore mining companies in the world. Demand for iron has risen to $110 per ton of iron ore, and to accommodate market demand, </a:t>
            </a:r>
            <a:r>
              <a:rPr lang="en-US" sz="1000" dirty="0" err="1"/>
              <a:t>Monalco</a:t>
            </a:r>
            <a:r>
              <a:rPr lang="en-US" sz="1000" dirty="0"/>
              <a:t> has invested heavily in operating technologies such as ore-crushers and their respective maintenance. However, with the increased market supply, prices have now shifted downwards, averaging $55/ton. In response to worsening market conditions, the management team at </a:t>
            </a:r>
            <a:r>
              <a:rPr lang="en-US" sz="1000" dirty="0" err="1"/>
              <a:t>Monalco</a:t>
            </a:r>
            <a:r>
              <a:rPr lang="en-US" sz="1000" dirty="0"/>
              <a:t> has decided to focus on streamlining costs, particularly ore-crusher maintenance expenditure.</a:t>
            </a:r>
            <a:endParaRPr sz="10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37949" y="3695207"/>
            <a:ext cx="4324418" cy="100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Ore-crusher maintenance costs do not exceed $36M in 2020.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maintenance costs in this scope are limited </a:t>
            </a: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those of the ore-crushers.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Maintenance logs are indicating excess wear is responsible for at least 80% of our work requests. </a:t>
            </a:r>
            <a:endParaRPr lang="en-AU"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Resistance from the reliability engineering team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dirty="0"/>
              <a:t>Recommended OEM limit of one maintenance event at every 50,000 tons of iron ore process.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84839" y="4733627"/>
            <a:ext cx="4324418" cy="152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Critical: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dirty="0"/>
              <a:t>Data Historian - </a:t>
            </a:r>
            <a:r>
              <a:rPr lang="en-US" sz="1000" dirty="0" err="1"/>
              <a:t>tonnes</a:t>
            </a:r>
            <a:r>
              <a:rPr lang="en-US" sz="1000" dirty="0"/>
              <a:t> of processed iron ore processed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dirty="0"/>
              <a:t>Ellipse - information on the old work orders before SAP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dirty="0"/>
              <a:t>SAP - most up-to-date information on equipment logs and work order requests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To be considered: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T3000 DCS – raw streaming data on crushed ore parameters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dirty="0"/>
              <a:t>Ore Crusher System – high-level process map for ore crusher models</a:t>
            </a:r>
            <a:endParaRPr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9675" y="3287112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Chanel Adams – Reliability Engineer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Jonas Richards – Asset Integrity Manager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Bruce Banner – Maintenance SME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Jane </a:t>
            </a:r>
            <a:r>
              <a:rPr lang="en-US" sz="1000" dirty="0" err="1"/>
              <a:t>Steere</a:t>
            </a:r>
            <a:r>
              <a:rPr lang="en-US" sz="1000" dirty="0"/>
              <a:t> - Principal Maintenance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Fargo Williams – Change Manager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Tara Starr - Maintenance SME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43313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exist for </a:t>
            </a:r>
            <a:r>
              <a:rPr lang="en-A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Mining to reduce ore-crusher maintenance costs by 20% (from $45M to $36M in 2020?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608</Words>
  <Application>Microsoft Office PowerPoint</Application>
  <PresentationFormat>On-screen Show (4:3)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Trent Leslie</cp:lastModifiedBy>
  <cp:revision>3</cp:revision>
  <dcterms:modified xsi:type="dcterms:W3CDTF">2021-07-05T15:23:13Z</dcterms:modified>
</cp:coreProperties>
</file>