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7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DFB7-C629-4D3E-8F0B-EFE7E97FD77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61E4-BDD5-4FE9-9EAB-EDC32D91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599"/>
          </a:xfrm>
        </p:spPr>
        <p:txBody>
          <a:bodyPr/>
          <a:lstStyle/>
          <a:p>
            <a:r>
              <a:rPr lang="en-US" dirty="0" smtClean="0"/>
              <a:t>Reinforcement </a:t>
            </a:r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62647" y="1258223"/>
            <a:ext cx="10515600" cy="4351338"/>
          </a:xfrm>
        </p:spPr>
        <p:txBody>
          <a:bodyPr/>
          <a:lstStyle/>
          <a:p>
            <a:r>
              <a:rPr lang="en-US" dirty="0" smtClean="0"/>
              <a:t>The control variables: Amount of Force, Gamma, and Alpha.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68" y="1655805"/>
            <a:ext cx="3163329" cy="2435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806"/>
            <a:ext cx="3247768" cy="2435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7" y="4091633"/>
            <a:ext cx="3223322" cy="2417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01" y="4091632"/>
            <a:ext cx="3296663" cy="24724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4754" y="1592356"/>
            <a:ext cx="17546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Change in Alpha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6324" y="4089734"/>
            <a:ext cx="2062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Change in Gamma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8074" y="4100546"/>
            <a:ext cx="17546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Change in Force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1358" y="1655804"/>
            <a:ext cx="17546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Change in All</a:t>
            </a:r>
          </a:p>
        </p:txBody>
      </p:sp>
    </p:spTree>
    <p:extLst>
      <p:ext uri="{BB962C8B-B14F-4D97-AF65-F5344CB8AC3E}">
        <p14:creationId xmlns:p14="http://schemas.microsoft.com/office/powerpoint/2010/main" val="11212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change in Force resulted in the most drastic change in the results.</a:t>
            </a:r>
          </a:p>
          <a:p>
            <a:r>
              <a:rPr lang="en-US" dirty="0" smtClean="0"/>
              <a:t>Changing the Alpha resulted in a slight change, but the program was essentially the same.</a:t>
            </a:r>
          </a:p>
          <a:p>
            <a:r>
              <a:rPr lang="en-US" dirty="0" smtClean="0"/>
              <a:t>Changing Gamma smoothed the progression, but lowered the total success.</a:t>
            </a:r>
          </a:p>
          <a:p>
            <a:r>
              <a:rPr lang="en-US" dirty="0" smtClean="0"/>
              <a:t>Changing all three of the variables was the best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Reinforcement Learning Project</vt:lpstr>
      <vt:lpstr>What I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Project</dc:title>
  <dc:creator>Trenton Griffiths</dc:creator>
  <cp:lastModifiedBy>Trenton Griffiths</cp:lastModifiedBy>
  <cp:revision>8</cp:revision>
  <dcterms:created xsi:type="dcterms:W3CDTF">2018-10-24T03:11:03Z</dcterms:created>
  <dcterms:modified xsi:type="dcterms:W3CDTF">2018-10-24T04:37:12Z</dcterms:modified>
</cp:coreProperties>
</file>