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itle Text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i="0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Type a quote here.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-Johnny Appleseed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Rectangle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Line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Title Text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Line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i="1" spc="28"/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i="1" spc="28"/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i="1" spc="28"/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i="1" spc="28"/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i="1" spc="2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i="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Rubik cube solver</a:t>
            </a:r>
          </a:p>
        </p:txBody>
      </p:sp>
      <p:sp>
        <p:nvSpPr>
          <p:cNvPr id="130" name="Subtitle 2"/>
          <p:cNvSpPr>
            <a:spLocks noGrp="1"/>
          </p:cNvSpPr>
          <p:nvPr>
            <p:ph type="subTitle" sz="half" idx="1"/>
          </p:nvPr>
        </p:nvSpPr>
        <p:spPr>
          <a:xfrm>
            <a:off x="571500" y="5753100"/>
            <a:ext cx="11861800" cy="3187700"/>
          </a:xfrm>
          <a:prstGeom prst="rect">
            <a:avLst/>
          </a:prstGeom>
        </p:spPr>
        <p:txBody>
          <a:bodyPr/>
          <a:lstStyle/>
          <a:p>
            <a:r>
              <a:rPr dirty="0"/>
              <a:t>Trent Rand, Robert Dinaro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What is IT?</a:t>
            </a:r>
          </a:p>
        </p:txBody>
      </p:sp>
      <p:sp>
        <p:nvSpPr>
          <p:cNvPr id="134" name="Content Placeholder 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Invented in 1974 by Hungarian sculptor and professor Ernö Rubik</a:t>
            </a:r>
          </a:p>
          <a:p>
            <a:r>
              <a:t>Originally called magic cube</a:t>
            </a:r>
          </a:p>
          <a:p>
            <a:r>
              <a:t>Licensed in 1980 to Ideal Toy corp.</a:t>
            </a:r>
          </a:p>
          <a:p>
            <a:r>
              <a:t>Cube has 6 sides, each with a specific</a:t>
            </a:r>
            <a:br/>
            <a:r>
              <a:t>color as the middle cube</a:t>
            </a:r>
          </a:p>
          <a:p>
            <a:r>
              <a:t>Cube is solved when each side has only one color present</a:t>
            </a:r>
          </a:p>
          <a:p>
            <a:pPr lvl="1"/>
            <a:r>
              <a:t>Achieved by rotating sides to manipulate placement of individual cubes</a:t>
            </a:r>
          </a:p>
        </p:txBody>
      </p:sp>
      <p:pic>
        <p:nvPicPr>
          <p:cNvPr id="135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4221" y="2118360"/>
            <a:ext cx="4241328" cy="3906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Representing Cube in Code</a:t>
            </a:r>
          </a:p>
        </p:txBody>
      </p:sp>
      <p:sp>
        <p:nvSpPr>
          <p:cNvPr id="139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520700" y="1809750"/>
            <a:ext cx="6877646" cy="7226300"/>
          </a:xfrm>
          <a:prstGeom prst="rect">
            <a:avLst/>
          </a:prstGeom>
        </p:spPr>
        <p:txBody>
          <a:bodyPr/>
          <a:lstStyle/>
          <a:p>
            <a:r>
              <a:t>Cube is represented as a cube map</a:t>
            </a:r>
          </a:p>
          <a:p>
            <a:r>
              <a:t>Each piece is entered in the order specified to the right</a:t>
            </a:r>
          </a:p>
          <a:p>
            <a:r>
              <a:t>Pieces are represented with first letter in color: (w)hite, (y)ellow, (g)reen, (b)lue, (r)ed, (o)range</a:t>
            </a:r>
          </a:p>
          <a:p>
            <a:r>
              <a:t>Example: cube(g,w,w,g,w,w,r,r,r,b,b,o,y,y,o,y,y,o,g,g,r,g,g,r,y,y,b,o,b,b,o,b,b,g,b,b,w,w,w,r,r,y,r,r,y,o,o,w,o,o,w,y,g,g)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79" y="1809750"/>
            <a:ext cx="4744721" cy="63208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Basic Approach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type="body" idx="1"/>
          </p:nvPr>
        </p:nvSpPr>
        <p:spPr>
          <a:xfrm>
            <a:off x="571500" y="1809750"/>
            <a:ext cx="11861800" cy="7226300"/>
          </a:xfrm>
          <a:prstGeom prst="rect">
            <a:avLst/>
          </a:prstGeom>
        </p:spPr>
        <p:txBody>
          <a:bodyPr/>
          <a:lstStyle/>
          <a:p>
            <a:r>
              <a:t>Enter cube into solver using the cube map format specified</a:t>
            </a:r>
          </a:p>
          <a:p>
            <a:pPr lvl="1"/>
            <a:r>
              <a:t>White side on top, Red side in front, Blue side on right</a:t>
            </a:r>
          </a:p>
          <a:p>
            <a:r>
              <a:t>Cube map is translated using operations of spinning different sides by 90°</a:t>
            </a:r>
          </a:p>
          <a:p>
            <a:pPr lvl="1"/>
            <a:r>
              <a:t>All permutations are computed until a solution is found</a:t>
            </a:r>
          </a:p>
          <a:p>
            <a:pPr lvl="1"/>
            <a:r>
              <a:t>Example of permutations: [up], [down], …, [up, up], [up, down], …, [up, up, down], …</a:t>
            </a:r>
          </a:p>
          <a:p>
            <a:r>
              <a:t>Solution is found when unsolved cube map matches the solved cube map</a:t>
            </a:r>
          </a:p>
        </p:txBody>
      </p:sp>
      <p:sp>
        <p:nvSpPr>
          <p:cNvPr id="145" name="| ?-  solve(Solution, cube(g,w,w,g,w,w,r,r,r,b,b,o,y,y,o,y,y,o,g,g,r,g,g,r,y,y,b,o,b,b,o,b,b,g,b,b,w,w,w,r,r,y,r,r,y,o,o,w,o,o,w,y,g,g), C), solved(C). Solution = [up, up, up, right, right, right, front, front, front]"/>
          <p:cNvSpPr/>
          <p:nvPr/>
        </p:nvSpPr>
        <p:spPr>
          <a:xfrm>
            <a:off x="571500" y="7735570"/>
            <a:ext cx="1214219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1800"/>
              </a:spcBef>
              <a:defRPr sz="1800" i="0" spc="0"/>
            </a:pPr>
            <a:r>
              <a:t>| ?-  solve(Solution, cube(g,w,w,g,w,w,r,r,r,b,b,o,y,y,o,y,y,o,g,g,r,g,g,r,y,y,b,o,b,b,o,b,b,g,b,b,w,w,w,r,r,y,r,r,y,o,o,w,o,o,w,y,g,g), C), solved(C).</a:t>
            </a:r>
            <a:br/>
            <a:r>
              <a:rPr dirty="0"/>
              <a:t>Solution = [up, up, up, right, right, right, front, front, front]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Proposal</a:t>
            </a:r>
          </a:p>
        </p:txBody>
      </p:sp>
      <p:sp>
        <p:nvSpPr>
          <p:cNvPr id="149" name="Content Placeholder 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be used for beginners to get used to the cube and its mechanics, since the solver only shows clockwise rotations</a:t>
            </a:r>
          </a:p>
          <a:p>
            <a:pPr lvl="1"/>
            <a:r>
              <a:t>The more the user practices the better and faster they get</a:t>
            </a:r>
          </a:p>
          <a:p>
            <a:r>
              <a:t>Can be used to help assist with solving the cube</a:t>
            </a:r>
          </a:p>
          <a:p>
            <a:r>
              <a:t>Just for fun…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Improvements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Integrate counterclockwise rotations</a:t>
            </a:r>
          </a:p>
          <a:p>
            <a:pPr lvl="1"/>
            <a:r>
              <a:t>Need to make sure the solver doesn’t waste computations of rotating the same face clockwise then counterclockwise</a:t>
            </a:r>
          </a:p>
          <a:p>
            <a:r>
              <a:t>Maximize efficiency using minimax to pick the solution with least amount of moves</a:t>
            </a:r>
          </a:p>
          <a:p>
            <a:r>
              <a:t>Implement a non-brute force solutions that will have a lower cost for solving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Baskerville</vt:lpstr>
      <vt:lpstr>DIN Alternate</vt:lpstr>
      <vt:lpstr>DIN Condensed</vt:lpstr>
      <vt:lpstr>Helvetica</vt:lpstr>
      <vt:lpstr>Helvetica Neue</vt:lpstr>
      <vt:lpstr>Iowan Old Style</vt:lpstr>
      <vt:lpstr>Zapf Dingbats</vt:lpstr>
      <vt:lpstr>New_Template9</vt:lpstr>
      <vt:lpstr>Rubik cube solver</vt:lpstr>
      <vt:lpstr>What is IT?</vt:lpstr>
      <vt:lpstr>Representing Cube in Code</vt:lpstr>
      <vt:lpstr>Basic Approach</vt:lpstr>
      <vt:lpstr>Proposal</vt:lpstr>
      <vt:lpstr>Improvements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 cube solver</dc:title>
  <cp:lastModifiedBy>Trent Rand (Student)</cp:lastModifiedBy>
  <cp:revision>1</cp:revision>
  <dcterms:modified xsi:type="dcterms:W3CDTF">2017-05-27T18:25:13Z</dcterms:modified>
</cp:coreProperties>
</file>