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>
        <p:scale>
          <a:sx n="120" d="100"/>
          <a:sy n="120" d="100"/>
        </p:scale>
        <p:origin x="31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47539"/>
            <a:ext cx="3886200" cy="222842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361902"/>
            <a:ext cx="3429000" cy="154537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7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40783"/>
            <a:ext cx="98583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40783"/>
            <a:ext cx="290036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0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595757"/>
            <a:ext cx="3943350" cy="266255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283500"/>
            <a:ext cx="3943350" cy="140017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0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03917"/>
            <a:ext cx="19431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03917"/>
            <a:ext cx="19431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40785"/>
            <a:ext cx="394335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569085"/>
            <a:ext cx="1934170" cy="768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338070"/>
            <a:ext cx="193417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569085"/>
            <a:ext cx="1943696" cy="768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338070"/>
            <a:ext cx="194369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26720"/>
            <a:ext cx="1474589" cy="14935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21598"/>
            <a:ext cx="2314575" cy="454871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20240"/>
            <a:ext cx="1474589" cy="355748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26720"/>
            <a:ext cx="1474589" cy="14935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21598"/>
            <a:ext cx="2314575" cy="454871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20240"/>
            <a:ext cx="1474589" cy="355748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40785"/>
            <a:ext cx="394335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03917"/>
            <a:ext cx="394335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932595"/>
            <a:ext cx="10287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383C-AA16-D74E-9839-527A4E744DE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932595"/>
            <a:ext cx="10287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C89D-5EA8-234D-A188-FFCCBAEA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32E237C0-3E13-BF43-BC5A-73030662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2" y="4572000"/>
            <a:ext cx="18288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1" name="Picture 6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201F16-18EE-CD44-981F-B57BF5A85C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DC"/>
              </a:clrFrom>
              <a:clrTo>
                <a:srgbClr val="FFFF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192" y="4575175"/>
            <a:ext cx="1828800" cy="1828800"/>
          </a:xfrm>
          <a:prstGeom prst="rect">
            <a:avLst/>
          </a:prstGeom>
        </p:spPr>
      </p:pic>
      <p:pic>
        <p:nvPicPr>
          <p:cNvPr id="62" name="Picture 61" descr="A close up of a screen&#10;&#10;Description automatically generated">
            <a:extLst>
              <a:ext uri="{FF2B5EF4-FFF2-40B4-BE49-F238E27FC236}">
                <a16:creationId xmlns:a16="http://schemas.microsoft.com/office/drawing/2014/main" id="{06D22302-CFD5-A544-A8F5-CEDCF8D339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46114" r="52232" b="22958"/>
          <a:stretch/>
        </p:blipFill>
        <p:spPr>
          <a:xfrm rot="16200000">
            <a:off x="2278282" y="987137"/>
            <a:ext cx="1747172" cy="848426"/>
          </a:xfrm>
          <a:prstGeom prst="rect">
            <a:avLst/>
          </a:prstGeom>
        </p:spPr>
      </p:pic>
      <p:pic>
        <p:nvPicPr>
          <p:cNvPr id="72" name="Picture 71" descr="A close up of a map&#10;&#10;Description automatically generated">
            <a:extLst>
              <a:ext uri="{FF2B5EF4-FFF2-40B4-BE49-F238E27FC236}">
                <a16:creationId xmlns:a16="http://schemas.microsoft.com/office/drawing/2014/main" id="{687821ED-A06A-9349-BB94-872D7CF68C4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DC"/>
              </a:clrFrom>
              <a:clrTo>
                <a:srgbClr val="FFFF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6082" y="545036"/>
            <a:ext cx="850900" cy="1739900"/>
          </a:xfrm>
          <a:prstGeom prst="rect">
            <a:avLst/>
          </a:prstGeom>
        </p:spPr>
      </p:pic>
      <p:pic>
        <p:nvPicPr>
          <p:cNvPr id="73" name="Google Shape;93;p1">
            <a:extLst>
              <a:ext uri="{FF2B5EF4-FFF2-40B4-BE49-F238E27FC236}">
                <a16:creationId xmlns:a16="http://schemas.microsoft.com/office/drawing/2014/main" id="{9D1AE33E-CC5D-0040-92AA-F0FFC8456A79}"/>
              </a:ext>
            </a:extLst>
          </p:cNvPr>
          <p:cNvPicPr preferRelativeResize="0"/>
          <p:nvPr/>
        </p:nvPicPr>
        <p:blipFill rotWithShape="1"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21195" t="2101" r="14328" b="14166"/>
          <a:stretch/>
        </p:blipFill>
        <p:spPr>
          <a:xfrm>
            <a:off x="528235" y="2385891"/>
            <a:ext cx="1831957" cy="17842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883BE1C0-FB80-F34F-993D-46500D3FF22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DC"/>
              </a:clrFrom>
              <a:clrTo>
                <a:srgbClr val="FFFF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192" y="2366711"/>
            <a:ext cx="1866900" cy="1803400"/>
          </a:xfrm>
          <a:prstGeom prst="rect">
            <a:avLst/>
          </a:prstGeom>
        </p:spPr>
      </p:pic>
      <p:pic>
        <p:nvPicPr>
          <p:cNvPr id="95" name="Google Shape;104;p1" descr="A close up of a screen&#10;&#10;Description automatically generated">
            <a:extLst>
              <a:ext uri="{FF2B5EF4-FFF2-40B4-BE49-F238E27FC236}">
                <a16:creationId xmlns:a16="http://schemas.microsoft.com/office/drawing/2014/main" id="{2EEA18CF-49B5-8647-974E-0D6848FAE0EE}"/>
              </a:ext>
            </a:extLst>
          </p:cNvPr>
          <p:cNvPicPr preferRelativeResize="0"/>
          <p:nvPr/>
        </p:nvPicPr>
        <p:blipFill rotWithShape="1"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26433" b="22029"/>
          <a:stretch/>
        </p:blipFill>
        <p:spPr>
          <a:xfrm rot="16200000">
            <a:off x="307630" y="790193"/>
            <a:ext cx="822960" cy="31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Picture 100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6EC4456C-E072-BC4A-B011-070F83930B8C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DC"/>
              </a:clrFrom>
              <a:clrTo>
                <a:srgbClr val="FFFF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62" y="1360725"/>
            <a:ext cx="317500" cy="8255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9380DE0-E783-8343-9CD1-954245EB0EB5}"/>
              </a:ext>
            </a:extLst>
          </p:cNvPr>
          <p:cNvSpPr txBox="1"/>
          <p:nvPr/>
        </p:nvSpPr>
        <p:spPr>
          <a:xfrm>
            <a:off x="-30593" y="916922"/>
            <a:ext cx="94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Dy2O3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55B65C-FDE3-8043-A508-37AF578CFDCA}"/>
              </a:ext>
            </a:extLst>
          </p:cNvPr>
          <p:cNvSpPr txBox="1"/>
          <p:nvPr/>
        </p:nvSpPr>
        <p:spPr>
          <a:xfrm>
            <a:off x="-62417" y="3232938"/>
            <a:ext cx="94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Ho2O3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934CFB-01BA-984D-85A6-66D9E97ABF37}"/>
              </a:ext>
            </a:extLst>
          </p:cNvPr>
          <p:cNvSpPr txBox="1"/>
          <p:nvPr/>
        </p:nvSpPr>
        <p:spPr>
          <a:xfrm>
            <a:off x="-91350" y="5514148"/>
            <a:ext cx="94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Er2O3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850716-73F8-4D46-BCFF-7B7C10FDF2D9}"/>
              </a:ext>
            </a:extLst>
          </p:cNvPr>
          <p:cNvSpPr txBox="1"/>
          <p:nvPr/>
        </p:nvSpPr>
        <p:spPr>
          <a:xfrm>
            <a:off x="2163837" y="1280544"/>
            <a:ext cx="94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Gd2O3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BBE695-CB21-934F-BE2B-D82F1C17FB1F}"/>
              </a:ext>
            </a:extLst>
          </p:cNvPr>
          <p:cNvSpPr txBox="1"/>
          <p:nvPr/>
        </p:nvSpPr>
        <p:spPr>
          <a:xfrm>
            <a:off x="262946" y="54536"/>
            <a:ext cx="416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ImageJ particle outlines for Fig 1a-d</a:t>
            </a:r>
          </a:p>
        </p:txBody>
      </p:sp>
    </p:spTree>
    <p:extLst>
      <p:ext uri="{BB962C8B-B14F-4D97-AF65-F5344CB8AC3E}">
        <p14:creationId xmlns:p14="http://schemas.microsoft.com/office/powerpoint/2010/main" val="13378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Trepka, Kai</dc:creator>
  <cp:lastModifiedBy>Trepka, Kai</cp:lastModifiedBy>
  <cp:revision>7</cp:revision>
  <dcterms:created xsi:type="dcterms:W3CDTF">2020-09-07T22:03:32Z</dcterms:created>
  <dcterms:modified xsi:type="dcterms:W3CDTF">2020-09-07T23:07:24Z</dcterms:modified>
</cp:coreProperties>
</file>