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0" r:id="rId3"/>
    <p:sldId id="261" r:id="rId4"/>
    <p:sldId id="264" r:id="rId5"/>
    <p:sldId id="265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40F853-B1FD-4BDC-8A38-6112F3E6CC1D}">
          <p14:sldIdLst>
            <p14:sldId id="256"/>
            <p14:sldId id="260"/>
            <p14:sldId id="261"/>
            <p14:sldId id="264"/>
            <p14:sldId id="265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46DBC-1E3C-44DB-AEFC-812B10EDF8B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D8DD0C-D867-4513-9810-0AFED6D55307}">
      <dgm:prSet phldrT="[Text]"/>
      <dgm:spPr/>
      <dgm:t>
        <a:bodyPr/>
        <a:lstStyle/>
        <a:p>
          <a:r>
            <a:rPr lang="de-DE" dirty="0"/>
            <a:t>Gewinn</a:t>
          </a:r>
        </a:p>
      </dgm:t>
    </dgm:pt>
    <dgm:pt modelId="{04ED133C-26D9-4894-A88E-40405A6E0251}" type="parTrans" cxnId="{6726AEE4-4506-4785-85E2-ABDED5B9C10C}">
      <dgm:prSet/>
      <dgm:spPr/>
      <dgm:t>
        <a:bodyPr/>
        <a:lstStyle/>
        <a:p>
          <a:endParaRPr lang="de-DE"/>
        </a:p>
      </dgm:t>
    </dgm:pt>
    <dgm:pt modelId="{0536C3E6-503E-4942-A81A-84E9FFF242D7}" type="sibTrans" cxnId="{6726AEE4-4506-4785-85E2-ABDED5B9C10C}">
      <dgm:prSet/>
      <dgm:spPr/>
      <dgm:t>
        <a:bodyPr/>
        <a:lstStyle/>
        <a:p>
          <a:endParaRPr lang="de-DE"/>
        </a:p>
      </dgm:t>
    </dgm:pt>
    <dgm:pt modelId="{54A49E2E-FE1E-4C08-AA5C-F345C9B4FD8A}">
      <dgm:prSet phldrT="[Text]"/>
      <dgm:spPr/>
      <dgm:t>
        <a:bodyPr/>
        <a:lstStyle/>
        <a:p>
          <a:pPr algn="l"/>
          <a:r>
            <a:rPr lang="de-DE" dirty="0"/>
            <a:t>Gewalt</a:t>
          </a:r>
        </a:p>
      </dgm:t>
    </dgm:pt>
    <dgm:pt modelId="{BD479015-5AE5-45EA-ACAB-69D7FE30E365}" type="parTrans" cxnId="{38004B9B-F7BC-4C99-AF03-D35D90BC08C0}">
      <dgm:prSet/>
      <dgm:spPr/>
      <dgm:t>
        <a:bodyPr/>
        <a:lstStyle/>
        <a:p>
          <a:endParaRPr lang="de-DE"/>
        </a:p>
      </dgm:t>
    </dgm:pt>
    <dgm:pt modelId="{D6784E20-05AF-454F-AB0D-E40D77D5B7CD}" type="sibTrans" cxnId="{38004B9B-F7BC-4C99-AF03-D35D90BC08C0}">
      <dgm:prSet/>
      <dgm:spPr/>
      <dgm:t>
        <a:bodyPr/>
        <a:lstStyle/>
        <a:p>
          <a:endParaRPr lang="de-DE"/>
        </a:p>
      </dgm:t>
    </dgm:pt>
    <dgm:pt modelId="{41425647-7049-4102-88A5-7EFCC93F1B69}">
      <dgm:prSet phldrT="[Text]"/>
      <dgm:spPr/>
      <dgm:t>
        <a:bodyPr/>
        <a:lstStyle/>
        <a:p>
          <a:pPr algn="l"/>
          <a:r>
            <a:rPr lang="de-DE" dirty="0"/>
            <a:t>Unterwerfung</a:t>
          </a:r>
        </a:p>
      </dgm:t>
    </dgm:pt>
    <dgm:pt modelId="{6B0A2338-E251-40A5-91CF-8E2F52DAF9FC}" type="parTrans" cxnId="{4FF98E0C-50C7-4608-A22B-206F0EEF1F81}">
      <dgm:prSet/>
      <dgm:spPr/>
      <dgm:t>
        <a:bodyPr/>
        <a:lstStyle/>
        <a:p>
          <a:endParaRPr lang="de-DE"/>
        </a:p>
      </dgm:t>
    </dgm:pt>
    <dgm:pt modelId="{A0E9DBE5-0867-4403-A711-AE281BE4E7D7}" type="sibTrans" cxnId="{4FF98E0C-50C7-4608-A22B-206F0EEF1F81}">
      <dgm:prSet/>
      <dgm:spPr/>
      <dgm:t>
        <a:bodyPr/>
        <a:lstStyle/>
        <a:p>
          <a:endParaRPr lang="de-DE"/>
        </a:p>
      </dgm:t>
    </dgm:pt>
    <dgm:pt modelId="{EAC0E564-B5C1-46A2-8AAB-6486D1352EC6}" type="pres">
      <dgm:prSet presAssocID="{EE246DBC-1E3C-44DB-AEFC-812B10EDF8BC}" presName="Name0" presStyleCnt="0">
        <dgm:presLayoutVars>
          <dgm:chMax val="7"/>
          <dgm:dir/>
          <dgm:animOne val="branch"/>
        </dgm:presLayoutVars>
      </dgm:prSet>
      <dgm:spPr/>
    </dgm:pt>
    <dgm:pt modelId="{4AB6DD58-2460-4339-AF6B-0BA9862619B1}" type="pres">
      <dgm:prSet presAssocID="{EDD8DD0C-D867-4513-9810-0AFED6D55307}" presName="parTx1" presStyleLbl="node1" presStyleIdx="0" presStyleCnt="1"/>
      <dgm:spPr/>
    </dgm:pt>
    <dgm:pt modelId="{0D68A5CA-F19C-4433-B217-8ED77C7DF72C}" type="pres">
      <dgm:prSet presAssocID="{EDD8DD0C-D867-4513-9810-0AFED6D55307}" presName="spPre1" presStyleCnt="0"/>
      <dgm:spPr/>
    </dgm:pt>
    <dgm:pt modelId="{0064A9BA-D0FB-4E3B-B29E-F22D203E5747}" type="pres">
      <dgm:prSet presAssocID="{EDD8DD0C-D867-4513-9810-0AFED6D55307}" presName="chLin1" presStyleCnt="0"/>
      <dgm:spPr/>
    </dgm:pt>
    <dgm:pt modelId="{78B3C3FA-0E15-4477-ABA6-64B6C78E98B3}" type="pres">
      <dgm:prSet presAssocID="{BD479015-5AE5-45EA-ACAB-69D7FE30E365}" presName="Name11" presStyleLbl="parChTrans1D1" presStyleIdx="0" presStyleCnt="4"/>
      <dgm:spPr/>
    </dgm:pt>
    <dgm:pt modelId="{25E6DF98-0F3E-41D6-863B-E5079A023B2E}" type="pres">
      <dgm:prSet presAssocID="{54A49E2E-FE1E-4C08-AA5C-F345C9B4FD8A}" presName="txAndLines1" presStyleCnt="0"/>
      <dgm:spPr/>
    </dgm:pt>
    <dgm:pt modelId="{917FFF4F-6924-42AE-9468-946A3EBD4F8B}" type="pres">
      <dgm:prSet presAssocID="{54A49E2E-FE1E-4C08-AA5C-F345C9B4FD8A}" presName="anchor1" presStyleCnt="0"/>
      <dgm:spPr/>
    </dgm:pt>
    <dgm:pt modelId="{6124CDD6-2231-4072-8C7C-25E301380168}" type="pres">
      <dgm:prSet presAssocID="{54A49E2E-FE1E-4C08-AA5C-F345C9B4FD8A}" presName="backup1" presStyleCnt="0"/>
      <dgm:spPr/>
    </dgm:pt>
    <dgm:pt modelId="{6EFC019E-BB2F-4CAD-AA2E-BCC2C7B79EB3}" type="pres">
      <dgm:prSet presAssocID="{54A49E2E-FE1E-4C08-AA5C-F345C9B4FD8A}" presName="preLine1" presStyleLbl="parChTrans1D1" presStyleIdx="1" presStyleCnt="4"/>
      <dgm:spPr/>
    </dgm:pt>
    <dgm:pt modelId="{F5CABB1E-761F-4CC6-9F4F-F92F054C5437}" type="pres">
      <dgm:prSet presAssocID="{54A49E2E-FE1E-4C08-AA5C-F345C9B4FD8A}" presName="desTx1" presStyleLbl="revTx" presStyleIdx="0" presStyleCnt="0">
        <dgm:presLayoutVars>
          <dgm:bulletEnabled val="1"/>
        </dgm:presLayoutVars>
      </dgm:prSet>
      <dgm:spPr/>
    </dgm:pt>
    <dgm:pt modelId="{FFDA9F01-374E-4397-9CD5-81A5BE680198}" type="pres">
      <dgm:prSet presAssocID="{6B0A2338-E251-40A5-91CF-8E2F52DAF9FC}" presName="Name11" presStyleLbl="parChTrans1D1" presStyleIdx="2" presStyleCnt="4"/>
      <dgm:spPr/>
    </dgm:pt>
    <dgm:pt modelId="{11C0FF27-1EC4-465A-8D01-0D3FDD80F65E}" type="pres">
      <dgm:prSet presAssocID="{41425647-7049-4102-88A5-7EFCC93F1B69}" presName="txAndLines1" presStyleCnt="0"/>
      <dgm:spPr/>
    </dgm:pt>
    <dgm:pt modelId="{F0208B92-6956-4E16-86F1-539555D85ADE}" type="pres">
      <dgm:prSet presAssocID="{41425647-7049-4102-88A5-7EFCC93F1B69}" presName="anchor1" presStyleCnt="0"/>
      <dgm:spPr/>
    </dgm:pt>
    <dgm:pt modelId="{30F1F5BF-0FEA-4DCE-9E3B-61FDFAB058DA}" type="pres">
      <dgm:prSet presAssocID="{41425647-7049-4102-88A5-7EFCC93F1B69}" presName="backup1" presStyleCnt="0"/>
      <dgm:spPr/>
    </dgm:pt>
    <dgm:pt modelId="{80AC5AA6-7351-4F0F-899F-A8A86F12DE8F}" type="pres">
      <dgm:prSet presAssocID="{41425647-7049-4102-88A5-7EFCC93F1B69}" presName="preLine1" presStyleLbl="parChTrans1D1" presStyleIdx="3" presStyleCnt="4"/>
      <dgm:spPr/>
    </dgm:pt>
    <dgm:pt modelId="{40951BA1-B7E4-4DEE-90E7-FC1422A14A9A}" type="pres">
      <dgm:prSet presAssocID="{41425647-7049-4102-88A5-7EFCC93F1B69}" presName="desTx1" presStyleLbl="revTx" presStyleIdx="0" presStyleCnt="0">
        <dgm:presLayoutVars>
          <dgm:bulletEnabled val="1"/>
        </dgm:presLayoutVars>
      </dgm:prSet>
      <dgm:spPr/>
    </dgm:pt>
  </dgm:ptLst>
  <dgm:cxnLst>
    <dgm:cxn modelId="{4FF98E0C-50C7-4608-A22B-206F0EEF1F81}" srcId="{EDD8DD0C-D867-4513-9810-0AFED6D55307}" destId="{41425647-7049-4102-88A5-7EFCC93F1B69}" srcOrd="1" destOrd="0" parTransId="{6B0A2338-E251-40A5-91CF-8E2F52DAF9FC}" sibTransId="{A0E9DBE5-0867-4403-A711-AE281BE4E7D7}"/>
    <dgm:cxn modelId="{81585C21-5C22-4A07-9FE0-62AAE5FFDF96}" type="presOf" srcId="{41425647-7049-4102-88A5-7EFCC93F1B69}" destId="{40951BA1-B7E4-4DEE-90E7-FC1422A14A9A}" srcOrd="0" destOrd="0" presId="urn:microsoft.com/office/officeart/2009/3/layout/SubStepProcess"/>
    <dgm:cxn modelId="{3770A166-1ECD-4942-B469-0B1EA78173F4}" type="presOf" srcId="{EE246DBC-1E3C-44DB-AEFC-812B10EDF8BC}" destId="{EAC0E564-B5C1-46A2-8AAB-6486D1352EC6}" srcOrd="0" destOrd="0" presId="urn:microsoft.com/office/officeart/2009/3/layout/SubStepProcess"/>
    <dgm:cxn modelId="{38004B9B-F7BC-4C99-AF03-D35D90BC08C0}" srcId="{EDD8DD0C-D867-4513-9810-0AFED6D55307}" destId="{54A49E2E-FE1E-4C08-AA5C-F345C9B4FD8A}" srcOrd="0" destOrd="0" parTransId="{BD479015-5AE5-45EA-ACAB-69D7FE30E365}" sibTransId="{D6784E20-05AF-454F-AB0D-E40D77D5B7CD}"/>
    <dgm:cxn modelId="{6726AEE4-4506-4785-85E2-ABDED5B9C10C}" srcId="{EE246DBC-1E3C-44DB-AEFC-812B10EDF8BC}" destId="{EDD8DD0C-D867-4513-9810-0AFED6D55307}" srcOrd="0" destOrd="0" parTransId="{04ED133C-26D9-4894-A88E-40405A6E0251}" sibTransId="{0536C3E6-503E-4942-A81A-84E9FFF242D7}"/>
    <dgm:cxn modelId="{25F54FEA-77C3-44B3-8A2E-F3BE7E99443C}" type="presOf" srcId="{EDD8DD0C-D867-4513-9810-0AFED6D55307}" destId="{4AB6DD58-2460-4339-AF6B-0BA9862619B1}" srcOrd="0" destOrd="0" presId="urn:microsoft.com/office/officeart/2009/3/layout/SubStepProcess"/>
    <dgm:cxn modelId="{B2F49DFE-3BF4-4C07-A4D2-4FB910AFA8B7}" type="presOf" srcId="{54A49E2E-FE1E-4C08-AA5C-F345C9B4FD8A}" destId="{F5CABB1E-761F-4CC6-9F4F-F92F054C5437}" srcOrd="0" destOrd="0" presId="urn:microsoft.com/office/officeart/2009/3/layout/SubStepProcess"/>
    <dgm:cxn modelId="{2A744291-A2B9-4D32-A324-35FD5728F993}" type="presParOf" srcId="{EAC0E564-B5C1-46A2-8AAB-6486D1352EC6}" destId="{4AB6DD58-2460-4339-AF6B-0BA9862619B1}" srcOrd="0" destOrd="0" presId="urn:microsoft.com/office/officeart/2009/3/layout/SubStepProcess"/>
    <dgm:cxn modelId="{BBD86E48-EB17-416E-B332-746E711DEC60}" type="presParOf" srcId="{EAC0E564-B5C1-46A2-8AAB-6486D1352EC6}" destId="{0D68A5CA-F19C-4433-B217-8ED77C7DF72C}" srcOrd="1" destOrd="0" presId="urn:microsoft.com/office/officeart/2009/3/layout/SubStepProcess"/>
    <dgm:cxn modelId="{4E62445E-8363-4105-AFB0-5EC77626F6B5}" type="presParOf" srcId="{EAC0E564-B5C1-46A2-8AAB-6486D1352EC6}" destId="{0064A9BA-D0FB-4E3B-B29E-F22D203E5747}" srcOrd="2" destOrd="0" presId="urn:microsoft.com/office/officeart/2009/3/layout/SubStepProcess"/>
    <dgm:cxn modelId="{FC9C18A7-2DB5-4A63-B1D9-32D2D4DCB65B}" type="presParOf" srcId="{0064A9BA-D0FB-4E3B-B29E-F22D203E5747}" destId="{78B3C3FA-0E15-4477-ABA6-64B6C78E98B3}" srcOrd="0" destOrd="0" presId="urn:microsoft.com/office/officeart/2009/3/layout/SubStepProcess"/>
    <dgm:cxn modelId="{B80A4FD1-1D08-4599-AD1A-3D2E25D48E9D}" type="presParOf" srcId="{0064A9BA-D0FB-4E3B-B29E-F22D203E5747}" destId="{25E6DF98-0F3E-41D6-863B-E5079A023B2E}" srcOrd="1" destOrd="0" presId="urn:microsoft.com/office/officeart/2009/3/layout/SubStepProcess"/>
    <dgm:cxn modelId="{E113D14C-C4A5-4E7E-B75B-8397C1685E1A}" type="presParOf" srcId="{25E6DF98-0F3E-41D6-863B-E5079A023B2E}" destId="{917FFF4F-6924-42AE-9468-946A3EBD4F8B}" srcOrd="0" destOrd="0" presId="urn:microsoft.com/office/officeart/2009/3/layout/SubStepProcess"/>
    <dgm:cxn modelId="{135773B4-0D08-4FE0-832F-EB58EA67605E}" type="presParOf" srcId="{25E6DF98-0F3E-41D6-863B-E5079A023B2E}" destId="{6124CDD6-2231-4072-8C7C-25E301380168}" srcOrd="1" destOrd="0" presId="urn:microsoft.com/office/officeart/2009/3/layout/SubStepProcess"/>
    <dgm:cxn modelId="{6EA4D6FD-F61E-4A88-9544-E52C35C3ABFB}" type="presParOf" srcId="{25E6DF98-0F3E-41D6-863B-E5079A023B2E}" destId="{6EFC019E-BB2F-4CAD-AA2E-BCC2C7B79EB3}" srcOrd="2" destOrd="0" presId="urn:microsoft.com/office/officeart/2009/3/layout/SubStepProcess"/>
    <dgm:cxn modelId="{F2B0E703-81C8-4517-9FA6-C4926A5F8479}" type="presParOf" srcId="{25E6DF98-0F3E-41D6-863B-E5079A023B2E}" destId="{F5CABB1E-761F-4CC6-9F4F-F92F054C5437}" srcOrd="3" destOrd="0" presId="urn:microsoft.com/office/officeart/2009/3/layout/SubStepProcess"/>
    <dgm:cxn modelId="{A4FA0AB6-60CF-4942-803B-9ED47766777B}" type="presParOf" srcId="{0064A9BA-D0FB-4E3B-B29E-F22D203E5747}" destId="{FFDA9F01-374E-4397-9CD5-81A5BE680198}" srcOrd="2" destOrd="0" presId="urn:microsoft.com/office/officeart/2009/3/layout/SubStepProcess"/>
    <dgm:cxn modelId="{853FE186-8B22-472E-B878-75562C099D11}" type="presParOf" srcId="{0064A9BA-D0FB-4E3B-B29E-F22D203E5747}" destId="{11C0FF27-1EC4-465A-8D01-0D3FDD80F65E}" srcOrd="3" destOrd="0" presId="urn:microsoft.com/office/officeart/2009/3/layout/SubStepProcess"/>
    <dgm:cxn modelId="{C0FC40EA-F090-4B44-8495-A9A6F3EC8383}" type="presParOf" srcId="{11C0FF27-1EC4-465A-8D01-0D3FDD80F65E}" destId="{F0208B92-6956-4E16-86F1-539555D85ADE}" srcOrd="0" destOrd="0" presId="urn:microsoft.com/office/officeart/2009/3/layout/SubStepProcess"/>
    <dgm:cxn modelId="{EDD871EA-123C-45A1-9396-2B5D3AE466D9}" type="presParOf" srcId="{11C0FF27-1EC4-465A-8D01-0D3FDD80F65E}" destId="{30F1F5BF-0FEA-4DCE-9E3B-61FDFAB058DA}" srcOrd="1" destOrd="0" presId="urn:microsoft.com/office/officeart/2009/3/layout/SubStepProcess"/>
    <dgm:cxn modelId="{3CF1D215-71B1-4A87-A6DB-CDAE2660BD33}" type="presParOf" srcId="{11C0FF27-1EC4-465A-8D01-0D3FDD80F65E}" destId="{80AC5AA6-7351-4F0F-899F-A8A86F12DE8F}" srcOrd="2" destOrd="0" presId="urn:microsoft.com/office/officeart/2009/3/layout/SubStepProcess"/>
    <dgm:cxn modelId="{5F84D7C5-7D6F-4836-8E7C-2A3F7E6D6552}" type="presParOf" srcId="{11C0FF27-1EC4-465A-8D01-0D3FDD80F65E}" destId="{40951BA1-B7E4-4DEE-90E7-FC1422A14A9A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46DBC-1E3C-44DB-AEFC-812B10EDF8B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D8DD0C-D867-4513-9810-0AFED6D55307}">
      <dgm:prSet phldrT="[Text]"/>
      <dgm:spPr/>
      <dgm:t>
        <a:bodyPr/>
        <a:lstStyle/>
        <a:p>
          <a:r>
            <a:rPr lang="de-DE" dirty="0"/>
            <a:t>Sicherheit</a:t>
          </a:r>
        </a:p>
      </dgm:t>
    </dgm:pt>
    <dgm:pt modelId="{04ED133C-26D9-4894-A88E-40405A6E0251}" type="parTrans" cxnId="{6726AEE4-4506-4785-85E2-ABDED5B9C10C}">
      <dgm:prSet/>
      <dgm:spPr/>
      <dgm:t>
        <a:bodyPr/>
        <a:lstStyle/>
        <a:p>
          <a:endParaRPr lang="de-DE"/>
        </a:p>
      </dgm:t>
    </dgm:pt>
    <dgm:pt modelId="{0536C3E6-503E-4942-A81A-84E9FFF242D7}" type="sibTrans" cxnId="{6726AEE4-4506-4785-85E2-ABDED5B9C10C}">
      <dgm:prSet/>
      <dgm:spPr/>
      <dgm:t>
        <a:bodyPr/>
        <a:lstStyle/>
        <a:p>
          <a:endParaRPr lang="de-DE"/>
        </a:p>
      </dgm:t>
    </dgm:pt>
    <dgm:pt modelId="{54A49E2E-FE1E-4C08-AA5C-F345C9B4FD8A}">
      <dgm:prSet phldrT="[Text]"/>
      <dgm:spPr/>
      <dgm:t>
        <a:bodyPr/>
        <a:lstStyle/>
        <a:p>
          <a:pPr algn="l"/>
          <a:r>
            <a:rPr lang="de-DE" dirty="0"/>
            <a:t>Verteidigung</a:t>
          </a:r>
        </a:p>
      </dgm:t>
    </dgm:pt>
    <dgm:pt modelId="{BD479015-5AE5-45EA-ACAB-69D7FE30E365}" type="parTrans" cxnId="{38004B9B-F7BC-4C99-AF03-D35D90BC08C0}">
      <dgm:prSet/>
      <dgm:spPr/>
      <dgm:t>
        <a:bodyPr/>
        <a:lstStyle/>
        <a:p>
          <a:endParaRPr lang="de-DE"/>
        </a:p>
      </dgm:t>
    </dgm:pt>
    <dgm:pt modelId="{D6784E20-05AF-454F-AB0D-E40D77D5B7CD}" type="sibTrans" cxnId="{38004B9B-F7BC-4C99-AF03-D35D90BC08C0}">
      <dgm:prSet/>
      <dgm:spPr/>
      <dgm:t>
        <a:bodyPr/>
        <a:lstStyle/>
        <a:p>
          <a:endParaRPr lang="de-DE"/>
        </a:p>
      </dgm:t>
    </dgm:pt>
    <dgm:pt modelId="{41425647-7049-4102-88A5-7EFCC93F1B69}">
      <dgm:prSet phldrT="[Text]"/>
      <dgm:spPr/>
      <dgm:t>
        <a:bodyPr/>
        <a:lstStyle/>
        <a:p>
          <a:pPr algn="l"/>
          <a:r>
            <a:rPr lang="de-DE" dirty="0"/>
            <a:t>Misstrauen</a:t>
          </a:r>
        </a:p>
      </dgm:t>
    </dgm:pt>
    <dgm:pt modelId="{6B0A2338-E251-40A5-91CF-8E2F52DAF9FC}" type="parTrans" cxnId="{4FF98E0C-50C7-4608-A22B-206F0EEF1F81}">
      <dgm:prSet/>
      <dgm:spPr/>
      <dgm:t>
        <a:bodyPr/>
        <a:lstStyle/>
        <a:p>
          <a:endParaRPr lang="de-DE"/>
        </a:p>
      </dgm:t>
    </dgm:pt>
    <dgm:pt modelId="{A0E9DBE5-0867-4403-A711-AE281BE4E7D7}" type="sibTrans" cxnId="{4FF98E0C-50C7-4608-A22B-206F0EEF1F81}">
      <dgm:prSet/>
      <dgm:spPr/>
      <dgm:t>
        <a:bodyPr/>
        <a:lstStyle/>
        <a:p>
          <a:endParaRPr lang="de-DE"/>
        </a:p>
      </dgm:t>
    </dgm:pt>
    <dgm:pt modelId="{EAC0E564-B5C1-46A2-8AAB-6486D1352EC6}" type="pres">
      <dgm:prSet presAssocID="{EE246DBC-1E3C-44DB-AEFC-812B10EDF8BC}" presName="Name0" presStyleCnt="0">
        <dgm:presLayoutVars>
          <dgm:chMax val="7"/>
          <dgm:dir/>
          <dgm:animOne val="branch"/>
        </dgm:presLayoutVars>
      </dgm:prSet>
      <dgm:spPr/>
    </dgm:pt>
    <dgm:pt modelId="{4AB6DD58-2460-4339-AF6B-0BA9862619B1}" type="pres">
      <dgm:prSet presAssocID="{EDD8DD0C-D867-4513-9810-0AFED6D55307}" presName="parTx1" presStyleLbl="node1" presStyleIdx="0" presStyleCnt="1"/>
      <dgm:spPr/>
    </dgm:pt>
    <dgm:pt modelId="{0D68A5CA-F19C-4433-B217-8ED77C7DF72C}" type="pres">
      <dgm:prSet presAssocID="{EDD8DD0C-D867-4513-9810-0AFED6D55307}" presName="spPre1" presStyleCnt="0"/>
      <dgm:spPr/>
    </dgm:pt>
    <dgm:pt modelId="{0064A9BA-D0FB-4E3B-B29E-F22D203E5747}" type="pres">
      <dgm:prSet presAssocID="{EDD8DD0C-D867-4513-9810-0AFED6D55307}" presName="chLin1" presStyleCnt="0"/>
      <dgm:spPr/>
    </dgm:pt>
    <dgm:pt modelId="{78B3C3FA-0E15-4477-ABA6-64B6C78E98B3}" type="pres">
      <dgm:prSet presAssocID="{BD479015-5AE5-45EA-ACAB-69D7FE30E365}" presName="Name11" presStyleLbl="parChTrans1D1" presStyleIdx="0" presStyleCnt="4"/>
      <dgm:spPr/>
    </dgm:pt>
    <dgm:pt modelId="{25E6DF98-0F3E-41D6-863B-E5079A023B2E}" type="pres">
      <dgm:prSet presAssocID="{54A49E2E-FE1E-4C08-AA5C-F345C9B4FD8A}" presName="txAndLines1" presStyleCnt="0"/>
      <dgm:spPr/>
    </dgm:pt>
    <dgm:pt modelId="{917FFF4F-6924-42AE-9468-946A3EBD4F8B}" type="pres">
      <dgm:prSet presAssocID="{54A49E2E-FE1E-4C08-AA5C-F345C9B4FD8A}" presName="anchor1" presStyleCnt="0"/>
      <dgm:spPr/>
    </dgm:pt>
    <dgm:pt modelId="{6124CDD6-2231-4072-8C7C-25E301380168}" type="pres">
      <dgm:prSet presAssocID="{54A49E2E-FE1E-4C08-AA5C-F345C9B4FD8A}" presName="backup1" presStyleCnt="0"/>
      <dgm:spPr/>
    </dgm:pt>
    <dgm:pt modelId="{6EFC019E-BB2F-4CAD-AA2E-BCC2C7B79EB3}" type="pres">
      <dgm:prSet presAssocID="{54A49E2E-FE1E-4C08-AA5C-F345C9B4FD8A}" presName="preLine1" presStyleLbl="parChTrans1D1" presStyleIdx="1" presStyleCnt="4"/>
      <dgm:spPr/>
    </dgm:pt>
    <dgm:pt modelId="{F5CABB1E-761F-4CC6-9F4F-F92F054C5437}" type="pres">
      <dgm:prSet presAssocID="{54A49E2E-FE1E-4C08-AA5C-F345C9B4FD8A}" presName="desTx1" presStyleLbl="revTx" presStyleIdx="0" presStyleCnt="0">
        <dgm:presLayoutVars>
          <dgm:bulletEnabled val="1"/>
        </dgm:presLayoutVars>
      </dgm:prSet>
      <dgm:spPr/>
    </dgm:pt>
    <dgm:pt modelId="{FFDA9F01-374E-4397-9CD5-81A5BE680198}" type="pres">
      <dgm:prSet presAssocID="{6B0A2338-E251-40A5-91CF-8E2F52DAF9FC}" presName="Name11" presStyleLbl="parChTrans1D1" presStyleIdx="2" presStyleCnt="4"/>
      <dgm:spPr/>
    </dgm:pt>
    <dgm:pt modelId="{11C0FF27-1EC4-465A-8D01-0D3FDD80F65E}" type="pres">
      <dgm:prSet presAssocID="{41425647-7049-4102-88A5-7EFCC93F1B69}" presName="txAndLines1" presStyleCnt="0"/>
      <dgm:spPr/>
    </dgm:pt>
    <dgm:pt modelId="{F0208B92-6956-4E16-86F1-539555D85ADE}" type="pres">
      <dgm:prSet presAssocID="{41425647-7049-4102-88A5-7EFCC93F1B69}" presName="anchor1" presStyleCnt="0"/>
      <dgm:spPr/>
    </dgm:pt>
    <dgm:pt modelId="{30F1F5BF-0FEA-4DCE-9E3B-61FDFAB058DA}" type="pres">
      <dgm:prSet presAssocID="{41425647-7049-4102-88A5-7EFCC93F1B69}" presName="backup1" presStyleCnt="0"/>
      <dgm:spPr/>
    </dgm:pt>
    <dgm:pt modelId="{80AC5AA6-7351-4F0F-899F-A8A86F12DE8F}" type="pres">
      <dgm:prSet presAssocID="{41425647-7049-4102-88A5-7EFCC93F1B69}" presName="preLine1" presStyleLbl="parChTrans1D1" presStyleIdx="3" presStyleCnt="4"/>
      <dgm:spPr/>
    </dgm:pt>
    <dgm:pt modelId="{40951BA1-B7E4-4DEE-90E7-FC1422A14A9A}" type="pres">
      <dgm:prSet presAssocID="{41425647-7049-4102-88A5-7EFCC93F1B69}" presName="desTx1" presStyleLbl="revTx" presStyleIdx="0" presStyleCnt="0">
        <dgm:presLayoutVars>
          <dgm:bulletEnabled val="1"/>
        </dgm:presLayoutVars>
      </dgm:prSet>
      <dgm:spPr/>
    </dgm:pt>
  </dgm:ptLst>
  <dgm:cxnLst>
    <dgm:cxn modelId="{4FF98E0C-50C7-4608-A22B-206F0EEF1F81}" srcId="{EDD8DD0C-D867-4513-9810-0AFED6D55307}" destId="{41425647-7049-4102-88A5-7EFCC93F1B69}" srcOrd="1" destOrd="0" parTransId="{6B0A2338-E251-40A5-91CF-8E2F52DAF9FC}" sibTransId="{A0E9DBE5-0867-4403-A711-AE281BE4E7D7}"/>
    <dgm:cxn modelId="{81585C21-5C22-4A07-9FE0-62AAE5FFDF96}" type="presOf" srcId="{41425647-7049-4102-88A5-7EFCC93F1B69}" destId="{40951BA1-B7E4-4DEE-90E7-FC1422A14A9A}" srcOrd="0" destOrd="0" presId="urn:microsoft.com/office/officeart/2009/3/layout/SubStepProcess"/>
    <dgm:cxn modelId="{3770A166-1ECD-4942-B469-0B1EA78173F4}" type="presOf" srcId="{EE246DBC-1E3C-44DB-AEFC-812B10EDF8BC}" destId="{EAC0E564-B5C1-46A2-8AAB-6486D1352EC6}" srcOrd="0" destOrd="0" presId="urn:microsoft.com/office/officeart/2009/3/layout/SubStepProcess"/>
    <dgm:cxn modelId="{38004B9B-F7BC-4C99-AF03-D35D90BC08C0}" srcId="{EDD8DD0C-D867-4513-9810-0AFED6D55307}" destId="{54A49E2E-FE1E-4C08-AA5C-F345C9B4FD8A}" srcOrd="0" destOrd="0" parTransId="{BD479015-5AE5-45EA-ACAB-69D7FE30E365}" sibTransId="{D6784E20-05AF-454F-AB0D-E40D77D5B7CD}"/>
    <dgm:cxn modelId="{6726AEE4-4506-4785-85E2-ABDED5B9C10C}" srcId="{EE246DBC-1E3C-44DB-AEFC-812B10EDF8BC}" destId="{EDD8DD0C-D867-4513-9810-0AFED6D55307}" srcOrd="0" destOrd="0" parTransId="{04ED133C-26D9-4894-A88E-40405A6E0251}" sibTransId="{0536C3E6-503E-4942-A81A-84E9FFF242D7}"/>
    <dgm:cxn modelId="{25F54FEA-77C3-44B3-8A2E-F3BE7E99443C}" type="presOf" srcId="{EDD8DD0C-D867-4513-9810-0AFED6D55307}" destId="{4AB6DD58-2460-4339-AF6B-0BA9862619B1}" srcOrd="0" destOrd="0" presId="urn:microsoft.com/office/officeart/2009/3/layout/SubStepProcess"/>
    <dgm:cxn modelId="{B2F49DFE-3BF4-4C07-A4D2-4FB910AFA8B7}" type="presOf" srcId="{54A49E2E-FE1E-4C08-AA5C-F345C9B4FD8A}" destId="{F5CABB1E-761F-4CC6-9F4F-F92F054C5437}" srcOrd="0" destOrd="0" presId="urn:microsoft.com/office/officeart/2009/3/layout/SubStepProcess"/>
    <dgm:cxn modelId="{2A744291-A2B9-4D32-A324-35FD5728F993}" type="presParOf" srcId="{EAC0E564-B5C1-46A2-8AAB-6486D1352EC6}" destId="{4AB6DD58-2460-4339-AF6B-0BA9862619B1}" srcOrd="0" destOrd="0" presId="urn:microsoft.com/office/officeart/2009/3/layout/SubStepProcess"/>
    <dgm:cxn modelId="{BBD86E48-EB17-416E-B332-746E711DEC60}" type="presParOf" srcId="{EAC0E564-B5C1-46A2-8AAB-6486D1352EC6}" destId="{0D68A5CA-F19C-4433-B217-8ED77C7DF72C}" srcOrd="1" destOrd="0" presId="urn:microsoft.com/office/officeart/2009/3/layout/SubStepProcess"/>
    <dgm:cxn modelId="{4E62445E-8363-4105-AFB0-5EC77626F6B5}" type="presParOf" srcId="{EAC0E564-B5C1-46A2-8AAB-6486D1352EC6}" destId="{0064A9BA-D0FB-4E3B-B29E-F22D203E5747}" srcOrd="2" destOrd="0" presId="urn:microsoft.com/office/officeart/2009/3/layout/SubStepProcess"/>
    <dgm:cxn modelId="{FC9C18A7-2DB5-4A63-B1D9-32D2D4DCB65B}" type="presParOf" srcId="{0064A9BA-D0FB-4E3B-B29E-F22D203E5747}" destId="{78B3C3FA-0E15-4477-ABA6-64B6C78E98B3}" srcOrd="0" destOrd="0" presId="urn:microsoft.com/office/officeart/2009/3/layout/SubStepProcess"/>
    <dgm:cxn modelId="{B80A4FD1-1D08-4599-AD1A-3D2E25D48E9D}" type="presParOf" srcId="{0064A9BA-D0FB-4E3B-B29E-F22D203E5747}" destId="{25E6DF98-0F3E-41D6-863B-E5079A023B2E}" srcOrd="1" destOrd="0" presId="urn:microsoft.com/office/officeart/2009/3/layout/SubStepProcess"/>
    <dgm:cxn modelId="{E113D14C-C4A5-4E7E-B75B-8397C1685E1A}" type="presParOf" srcId="{25E6DF98-0F3E-41D6-863B-E5079A023B2E}" destId="{917FFF4F-6924-42AE-9468-946A3EBD4F8B}" srcOrd="0" destOrd="0" presId="urn:microsoft.com/office/officeart/2009/3/layout/SubStepProcess"/>
    <dgm:cxn modelId="{135773B4-0D08-4FE0-832F-EB58EA67605E}" type="presParOf" srcId="{25E6DF98-0F3E-41D6-863B-E5079A023B2E}" destId="{6124CDD6-2231-4072-8C7C-25E301380168}" srcOrd="1" destOrd="0" presId="urn:microsoft.com/office/officeart/2009/3/layout/SubStepProcess"/>
    <dgm:cxn modelId="{6EA4D6FD-F61E-4A88-9544-E52C35C3ABFB}" type="presParOf" srcId="{25E6DF98-0F3E-41D6-863B-E5079A023B2E}" destId="{6EFC019E-BB2F-4CAD-AA2E-BCC2C7B79EB3}" srcOrd="2" destOrd="0" presId="urn:microsoft.com/office/officeart/2009/3/layout/SubStepProcess"/>
    <dgm:cxn modelId="{F2B0E703-81C8-4517-9FA6-C4926A5F8479}" type="presParOf" srcId="{25E6DF98-0F3E-41D6-863B-E5079A023B2E}" destId="{F5CABB1E-761F-4CC6-9F4F-F92F054C5437}" srcOrd="3" destOrd="0" presId="urn:microsoft.com/office/officeart/2009/3/layout/SubStepProcess"/>
    <dgm:cxn modelId="{A4FA0AB6-60CF-4942-803B-9ED47766777B}" type="presParOf" srcId="{0064A9BA-D0FB-4E3B-B29E-F22D203E5747}" destId="{FFDA9F01-374E-4397-9CD5-81A5BE680198}" srcOrd="2" destOrd="0" presId="urn:microsoft.com/office/officeart/2009/3/layout/SubStepProcess"/>
    <dgm:cxn modelId="{853FE186-8B22-472E-B878-75562C099D11}" type="presParOf" srcId="{0064A9BA-D0FB-4E3B-B29E-F22D203E5747}" destId="{11C0FF27-1EC4-465A-8D01-0D3FDD80F65E}" srcOrd="3" destOrd="0" presId="urn:microsoft.com/office/officeart/2009/3/layout/SubStepProcess"/>
    <dgm:cxn modelId="{C0FC40EA-F090-4B44-8495-A9A6F3EC8383}" type="presParOf" srcId="{11C0FF27-1EC4-465A-8D01-0D3FDD80F65E}" destId="{F0208B92-6956-4E16-86F1-539555D85ADE}" srcOrd="0" destOrd="0" presId="urn:microsoft.com/office/officeart/2009/3/layout/SubStepProcess"/>
    <dgm:cxn modelId="{EDD871EA-123C-45A1-9396-2B5D3AE466D9}" type="presParOf" srcId="{11C0FF27-1EC4-465A-8D01-0D3FDD80F65E}" destId="{30F1F5BF-0FEA-4DCE-9E3B-61FDFAB058DA}" srcOrd="1" destOrd="0" presId="urn:microsoft.com/office/officeart/2009/3/layout/SubStepProcess"/>
    <dgm:cxn modelId="{3CF1D215-71B1-4A87-A6DB-CDAE2660BD33}" type="presParOf" srcId="{11C0FF27-1EC4-465A-8D01-0D3FDD80F65E}" destId="{80AC5AA6-7351-4F0F-899F-A8A86F12DE8F}" srcOrd="2" destOrd="0" presId="urn:microsoft.com/office/officeart/2009/3/layout/SubStepProcess"/>
    <dgm:cxn modelId="{5F84D7C5-7D6F-4836-8E7C-2A3F7E6D6552}" type="presParOf" srcId="{11C0FF27-1EC4-465A-8D01-0D3FDD80F65E}" destId="{40951BA1-B7E4-4DEE-90E7-FC1422A14A9A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46DBC-1E3C-44DB-AEFC-812B10EDF8BC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DD8DD0C-D867-4513-9810-0AFED6D55307}">
      <dgm:prSet phldrT="[Text]"/>
      <dgm:spPr/>
      <dgm:t>
        <a:bodyPr/>
        <a:lstStyle/>
        <a:p>
          <a:r>
            <a:rPr lang="de-DE" dirty="0"/>
            <a:t>Ansehen</a:t>
          </a:r>
        </a:p>
      </dgm:t>
    </dgm:pt>
    <dgm:pt modelId="{04ED133C-26D9-4894-A88E-40405A6E0251}" type="parTrans" cxnId="{6726AEE4-4506-4785-85E2-ABDED5B9C10C}">
      <dgm:prSet/>
      <dgm:spPr/>
      <dgm:t>
        <a:bodyPr/>
        <a:lstStyle/>
        <a:p>
          <a:endParaRPr lang="de-DE"/>
        </a:p>
      </dgm:t>
    </dgm:pt>
    <dgm:pt modelId="{0536C3E6-503E-4942-A81A-84E9FFF242D7}" type="sibTrans" cxnId="{6726AEE4-4506-4785-85E2-ABDED5B9C10C}">
      <dgm:prSet/>
      <dgm:spPr/>
      <dgm:t>
        <a:bodyPr/>
        <a:lstStyle/>
        <a:p>
          <a:endParaRPr lang="de-DE"/>
        </a:p>
      </dgm:t>
    </dgm:pt>
    <dgm:pt modelId="{54A49E2E-FE1E-4C08-AA5C-F345C9B4FD8A}">
      <dgm:prSet phldrT="[Text]"/>
      <dgm:spPr/>
      <dgm:t>
        <a:bodyPr/>
        <a:lstStyle/>
        <a:p>
          <a:pPr algn="l"/>
          <a:r>
            <a:rPr lang="de-DE" dirty="0"/>
            <a:t>Rache</a:t>
          </a:r>
        </a:p>
      </dgm:t>
    </dgm:pt>
    <dgm:pt modelId="{BD479015-5AE5-45EA-ACAB-69D7FE30E365}" type="parTrans" cxnId="{38004B9B-F7BC-4C99-AF03-D35D90BC08C0}">
      <dgm:prSet/>
      <dgm:spPr/>
      <dgm:t>
        <a:bodyPr/>
        <a:lstStyle/>
        <a:p>
          <a:endParaRPr lang="de-DE"/>
        </a:p>
      </dgm:t>
    </dgm:pt>
    <dgm:pt modelId="{D6784E20-05AF-454F-AB0D-E40D77D5B7CD}" type="sibTrans" cxnId="{38004B9B-F7BC-4C99-AF03-D35D90BC08C0}">
      <dgm:prSet/>
      <dgm:spPr/>
      <dgm:t>
        <a:bodyPr/>
        <a:lstStyle/>
        <a:p>
          <a:endParaRPr lang="de-DE"/>
        </a:p>
      </dgm:t>
    </dgm:pt>
    <dgm:pt modelId="{41425647-7049-4102-88A5-7EFCC93F1B69}">
      <dgm:prSet phldrT="[Text]"/>
      <dgm:spPr/>
      <dgm:t>
        <a:bodyPr/>
        <a:lstStyle/>
        <a:p>
          <a:pPr algn="l"/>
          <a:r>
            <a:rPr lang="de-DE" dirty="0"/>
            <a:t>Erhabenheit</a:t>
          </a:r>
        </a:p>
      </dgm:t>
    </dgm:pt>
    <dgm:pt modelId="{6B0A2338-E251-40A5-91CF-8E2F52DAF9FC}" type="parTrans" cxnId="{4FF98E0C-50C7-4608-A22B-206F0EEF1F81}">
      <dgm:prSet/>
      <dgm:spPr/>
      <dgm:t>
        <a:bodyPr/>
        <a:lstStyle/>
        <a:p>
          <a:endParaRPr lang="de-DE"/>
        </a:p>
      </dgm:t>
    </dgm:pt>
    <dgm:pt modelId="{A0E9DBE5-0867-4403-A711-AE281BE4E7D7}" type="sibTrans" cxnId="{4FF98E0C-50C7-4608-A22B-206F0EEF1F81}">
      <dgm:prSet/>
      <dgm:spPr/>
      <dgm:t>
        <a:bodyPr/>
        <a:lstStyle/>
        <a:p>
          <a:endParaRPr lang="de-DE"/>
        </a:p>
      </dgm:t>
    </dgm:pt>
    <dgm:pt modelId="{EAC0E564-B5C1-46A2-8AAB-6486D1352EC6}" type="pres">
      <dgm:prSet presAssocID="{EE246DBC-1E3C-44DB-AEFC-812B10EDF8BC}" presName="Name0" presStyleCnt="0">
        <dgm:presLayoutVars>
          <dgm:chMax val="7"/>
          <dgm:dir/>
          <dgm:animOne val="branch"/>
        </dgm:presLayoutVars>
      </dgm:prSet>
      <dgm:spPr/>
    </dgm:pt>
    <dgm:pt modelId="{4AB6DD58-2460-4339-AF6B-0BA9862619B1}" type="pres">
      <dgm:prSet presAssocID="{EDD8DD0C-D867-4513-9810-0AFED6D55307}" presName="parTx1" presStyleLbl="node1" presStyleIdx="0" presStyleCnt="1"/>
      <dgm:spPr/>
    </dgm:pt>
    <dgm:pt modelId="{0D68A5CA-F19C-4433-B217-8ED77C7DF72C}" type="pres">
      <dgm:prSet presAssocID="{EDD8DD0C-D867-4513-9810-0AFED6D55307}" presName="spPre1" presStyleCnt="0"/>
      <dgm:spPr/>
    </dgm:pt>
    <dgm:pt modelId="{0064A9BA-D0FB-4E3B-B29E-F22D203E5747}" type="pres">
      <dgm:prSet presAssocID="{EDD8DD0C-D867-4513-9810-0AFED6D55307}" presName="chLin1" presStyleCnt="0"/>
      <dgm:spPr/>
    </dgm:pt>
    <dgm:pt modelId="{78B3C3FA-0E15-4477-ABA6-64B6C78E98B3}" type="pres">
      <dgm:prSet presAssocID="{BD479015-5AE5-45EA-ACAB-69D7FE30E365}" presName="Name11" presStyleLbl="parChTrans1D1" presStyleIdx="0" presStyleCnt="4"/>
      <dgm:spPr/>
    </dgm:pt>
    <dgm:pt modelId="{25E6DF98-0F3E-41D6-863B-E5079A023B2E}" type="pres">
      <dgm:prSet presAssocID="{54A49E2E-FE1E-4C08-AA5C-F345C9B4FD8A}" presName="txAndLines1" presStyleCnt="0"/>
      <dgm:spPr/>
    </dgm:pt>
    <dgm:pt modelId="{917FFF4F-6924-42AE-9468-946A3EBD4F8B}" type="pres">
      <dgm:prSet presAssocID="{54A49E2E-FE1E-4C08-AA5C-F345C9B4FD8A}" presName="anchor1" presStyleCnt="0"/>
      <dgm:spPr/>
    </dgm:pt>
    <dgm:pt modelId="{6124CDD6-2231-4072-8C7C-25E301380168}" type="pres">
      <dgm:prSet presAssocID="{54A49E2E-FE1E-4C08-AA5C-F345C9B4FD8A}" presName="backup1" presStyleCnt="0"/>
      <dgm:spPr/>
    </dgm:pt>
    <dgm:pt modelId="{6EFC019E-BB2F-4CAD-AA2E-BCC2C7B79EB3}" type="pres">
      <dgm:prSet presAssocID="{54A49E2E-FE1E-4C08-AA5C-F345C9B4FD8A}" presName="preLine1" presStyleLbl="parChTrans1D1" presStyleIdx="1" presStyleCnt="4"/>
      <dgm:spPr/>
    </dgm:pt>
    <dgm:pt modelId="{F5CABB1E-761F-4CC6-9F4F-F92F054C5437}" type="pres">
      <dgm:prSet presAssocID="{54A49E2E-FE1E-4C08-AA5C-F345C9B4FD8A}" presName="desTx1" presStyleLbl="revTx" presStyleIdx="0" presStyleCnt="0">
        <dgm:presLayoutVars>
          <dgm:bulletEnabled val="1"/>
        </dgm:presLayoutVars>
      </dgm:prSet>
      <dgm:spPr/>
    </dgm:pt>
    <dgm:pt modelId="{FFDA9F01-374E-4397-9CD5-81A5BE680198}" type="pres">
      <dgm:prSet presAssocID="{6B0A2338-E251-40A5-91CF-8E2F52DAF9FC}" presName="Name11" presStyleLbl="parChTrans1D1" presStyleIdx="2" presStyleCnt="4"/>
      <dgm:spPr/>
    </dgm:pt>
    <dgm:pt modelId="{11C0FF27-1EC4-465A-8D01-0D3FDD80F65E}" type="pres">
      <dgm:prSet presAssocID="{41425647-7049-4102-88A5-7EFCC93F1B69}" presName="txAndLines1" presStyleCnt="0"/>
      <dgm:spPr/>
    </dgm:pt>
    <dgm:pt modelId="{F0208B92-6956-4E16-86F1-539555D85ADE}" type="pres">
      <dgm:prSet presAssocID="{41425647-7049-4102-88A5-7EFCC93F1B69}" presName="anchor1" presStyleCnt="0"/>
      <dgm:spPr/>
    </dgm:pt>
    <dgm:pt modelId="{30F1F5BF-0FEA-4DCE-9E3B-61FDFAB058DA}" type="pres">
      <dgm:prSet presAssocID="{41425647-7049-4102-88A5-7EFCC93F1B69}" presName="backup1" presStyleCnt="0"/>
      <dgm:spPr/>
    </dgm:pt>
    <dgm:pt modelId="{80AC5AA6-7351-4F0F-899F-A8A86F12DE8F}" type="pres">
      <dgm:prSet presAssocID="{41425647-7049-4102-88A5-7EFCC93F1B69}" presName="preLine1" presStyleLbl="parChTrans1D1" presStyleIdx="3" presStyleCnt="4"/>
      <dgm:spPr/>
    </dgm:pt>
    <dgm:pt modelId="{40951BA1-B7E4-4DEE-90E7-FC1422A14A9A}" type="pres">
      <dgm:prSet presAssocID="{41425647-7049-4102-88A5-7EFCC93F1B69}" presName="desTx1" presStyleLbl="revTx" presStyleIdx="0" presStyleCnt="0">
        <dgm:presLayoutVars>
          <dgm:bulletEnabled val="1"/>
        </dgm:presLayoutVars>
      </dgm:prSet>
      <dgm:spPr/>
    </dgm:pt>
  </dgm:ptLst>
  <dgm:cxnLst>
    <dgm:cxn modelId="{4FF98E0C-50C7-4608-A22B-206F0EEF1F81}" srcId="{EDD8DD0C-D867-4513-9810-0AFED6D55307}" destId="{41425647-7049-4102-88A5-7EFCC93F1B69}" srcOrd="1" destOrd="0" parTransId="{6B0A2338-E251-40A5-91CF-8E2F52DAF9FC}" sibTransId="{A0E9DBE5-0867-4403-A711-AE281BE4E7D7}"/>
    <dgm:cxn modelId="{81585C21-5C22-4A07-9FE0-62AAE5FFDF96}" type="presOf" srcId="{41425647-7049-4102-88A5-7EFCC93F1B69}" destId="{40951BA1-B7E4-4DEE-90E7-FC1422A14A9A}" srcOrd="0" destOrd="0" presId="urn:microsoft.com/office/officeart/2009/3/layout/SubStepProcess"/>
    <dgm:cxn modelId="{3770A166-1ECD-4942-B469-0B1EA78173F4}" type="presOf" srcId="{EE246DBC-1E3C-44DB-AEFC-812B10EDF8BC}" destId="{EAC0E564-B5C1-46A2-8AAB-6486D1352EC6}" srcOrd="0" destOrd="0" presId="urn:microsoft.com/office/officeart/2009/3/layout/SubStepProcess"/>
    <dgm:cxn modelId="{38004B9B-F7BC-4C99-AF03-D35D90BC08C0}" srcId="{EDD8DD0C-D867-4513-9810-0AFED6D55307}" destId="{54A49E2E-FE1E-4C08-AA5C-F345C9B4FD8A}" srcOrd="0" destOrd="0" parTransId="{BD479015-5AE5-45EA-ACAB-69D7FE30E365}" sibTransId="{D6784E20-05AF-454F-AB0D-E40D77D5B7CD}"/>
    <dgm:cxn modelId="{6726AEE4-4506-4785-85E2-ABDED5B9C10C}" srcId="{EE246DBC-1E3C-44DB-AEFC-812B10EDF8BC}" destId="{EDD8DD0C-D867-4513-9810-0AFED6D55307}" srcOrd="0" destOrd="0" parTransId="{04ED133C-26D9-4894-A88E-40405A6E0251}" sibTransId="{0536C3E6-503E-4942-A81A-84E9FFF242D7}"/>
    <dgm:cxn modelId="{25F54FEA-77C3-44B3-8A2E-F3BE7E99443C}" type="presOf" srcId="{EDD8DD0C-D867-4513-9810-0AFED6D55307}" destId="{4AB6DD58-2460-4339-AF6B-0BA9862619B1}" srcOrd="0" destOrd="0" presId="urn:microsoft.com/office/officeart/2009/3/layout/SubStepProcess"/>
    <dgm:cxn modelId="{B2F49DFE-3BF4-4C07-A4D2-4FB910AFA8B7}" type="presOf" srcId="{54A49E2E-FE1E-4C08-AA5C-F345C9B4FD8A}" destId="{F5CABB1E-761F-4CC6-9F4F-F92F054C5437}" srcOrd="0" destOrd="0" presId="urn:microsoft.com/office/officeart/2009/3/layout/SubStepProcess"/>
    <dgm:cxn modelId="{2A744291-A2B9-4D32-A324-35FD5728F993}" type="presParOf" srcId="{EAC0E564-B5C1-46A2-8AAB-6486D1352EC6}" destId="{4AB6DD58-2460-4339-AF6B-0BA9862619B1}" srcOrd="0" destOrd="0" presId="urn:microsoft.com/office/officeart/2009/3/layout/SubStepProcess"/>
    <dgm:cxn modelId="{BBD86E48-EB17-416E-B332-746E711DEC60}" type="presParOf" srcId="{EAC0E564-B5C1-46A2-8AAB-6486D1352EC6}" destId="{0D68A5CA-F19C-4433-B217-8ED77C7DF72C}" srcOrd="1" destOrd="0" presId="urn:microsoft.com/office/officeart/2009/3/layout/SubStepProcess"/>
    <dgm:cxn modelId="{4E62445E-8363-4105-AFB0-5EC77626F6B5}" type="presParOf" srcId="{EAC0E564-B5C1-46A2-8AAB-6486D1352EC6}" destId="{0064A9BA-D0FB-4E3B-B29E-F22D203E5747}" srcOrd="2" destOrd="0" presId="urn:microsoft.com/office/officeart/2009/3/layout/SubStepProcess"/>
    <dgm:cxn modelId="{FC9C18A7-2DB5-4A63-B1D9-32D2D4DCB65B}" type="presParOf" srcId="{0064A9BA-D0FB-4E3B-B29E-F22D203E5747}" destId="{78B3C3FA-0E15-4477-ABA6-64B6C78E98B3}" srcOrd="0" destOrd="0" presId="urn:microsoft.com/office/officeart/2009/3/layout/SubStepProcess"/>
    <dgm:cxn modelId="{B80A4FD1-1D08-4599-AD1A-3D2E25D48E9D}" type="presParOf" srcId="{0064A9BA-D0FB-4E3B-B29E-F22D203E5747}" destId="{25E6DF98-0F3E-41D6-863B-E5079A023B2E}" srcOrd="1" destOrd="0" presId="urn:microsoft.com/office/officeart/2009/3/layout/SubStepProcess"/>
    <dgm:cxn modelId="{E113D14C-C4A5-4E7E-B75B-8397C1685E1A}" type="presParOf" srcId="{25E6DF98-0F3E-41D6-863B-E5079A023B2E}" destId="{917FFF4F-6924-42AE-9468-946A3EBD4F8B}" srcOrd="0" destOrd="0" presId="urn:microsoft.com/office/officeart/2009/3/layout/SubStepProcess"/>
    <dgm:cxn modelId="{135773B4-0D08-4FE0-832F-EB58EA67605E}" type="presParOf" srcId="{25E6DF98-0F3E-41D6-863B-E5079A023B2E}" destId="{6124CDD6-2231-4072-8C7C-25E301380168}" srcOrd="1" destOrd="0" presId="urn:microsoft.com/office/officeart/2009/3/layout/SubStepProcess"/>
    <dgm:cxn modelId="{6EA4D6FD-F61E-4A88-9544-E52C35C3ABFB}" type="presParOf" srcId="{25E6DF98-0F3E-41D6-863B-E5079A023B2E}" destId="{6EFC019E-BB2F-4CAD-AA2E-BCC2C7B79EB3}" srcOrd="2" destOrd="0" presId="urn:microsoft.com/office/officeart/2009/3/layout/SubStepProcess"/>
    <dgm:cxn modelId="{F2B0E703-81C8-4517-9FA6-C4926A5F8479}" type="presParOf" srcId="{25E6DF98-0F3E-41D6-863B-E5079A023B2E}" destId="{F5CABB1E-761F-4CC6-9F4F-F92F054C5437}" srcOrd="3" destOrd="0" presId="urn:microsoft.com/office/officeart/2009/3/layout/SubStepProcess"/>
    <dgm:cxn modelId="{A4FA0AB6-60CF-4942-803B-9ED47766777B}" type="presParOf" srcId="{0064A9BA-D0FB-4E3B-B29E-F22D203E5747}" destId="{FFDA9F01-374E-4397-9CD5-81A5BE680198}" srcOrd="2" destOrd="0" presId="urn:microsoft.com/office/officeart/2009/3/layout/SubStepProcess"/>
    <dgm:cxn modelId="{853FE186-8B22-472E-B878-75562C099D11}" type="presParOf" srcId="{0064A9BA-D0FB-4E3B-B29E-F22D203E5747}" destId="{11C0FF27-1EC4-465A-8D01-0D3FDD80F65E}" srcOrd="3" destOrd="0" presId="urn:microsoft.com/office/officeart/2009/3/layout/SubStepProcess"/>
    <dgm:cxn modelId="{C0FC40EA-F090-4B44-8495-A9A6F3EC8383}" type="presParOf" srcId="{11C0FF27-1EC4-465A-8D01-0D3FDD80F65E}" destId="{F0208B92-6956-4E16-86F1-539555D85ADE}" srcOrd="0" destOrd="0" presId="urn:microsoft.com/office/officeart/2009/3/layout/SubStepProcess"/>
    <dgm:cxn modelId="{EDD871EA-123C-45A1-9396-2B5D3AE466D9}" type="presParOf" srcId="{11C0FF27-1EC4-465A-8D01-0D3FDD80F65E}" destId="{30F1F5BF-0FEA-4DCE-9E3B-61FDFAB058DA}" srcOrd="1" destOrd="0" presId="urn:microsoft.com/office/officeart/2009/3/layout/SubStepProcess"/>
    <dgm:cxn modelId="{3CF1D215-71B1-4A87-A6DB-CDAE2660BD33}" type="presParOf" srcId="{11C0FF27-1EC4-465A-8D01-0D3FDD80F65E}" destId="{80AC5AA6-7351-4F0F-899F-A8A86F12DE8F}" srcOrd="2" destOrd="0" presId="urn:microsoft.com/office/officeart/2009/3/layout/SubStepProcess"/>
    <dgm:cxn modelId="{5F84D7C5-7D6F-4836-8E7C-2A3F7E6D6552}" type="presParOf" srcId="{11C0FF27-1EC4-465A-8D01-0D3FDD80F65E}" destId="{40951BA1-B7E4-4DEE-90E7-FC1422A14A9A}" srcOrd="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E64CF3-6582-41A4-A03F-2905ED3548F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B88FDA1-744B-43C3-A74F-5AEC18A1242E}">
      <dgm:prSet phldrT="[Text]"/>
      <dgm:spPr/>
      <dgm:t>
        <a:bodyPr/>
        <a:lstStyle/>
        <a:p>
          <a:r>
            <a:rPr lang="de-DE" dirty="0"/>
            <a:t>Wettstreit</a:t>
          </a:r>
        </a:p>
      </dgm:t>
    </dgm:pt>
    <dgm:pt modelId="{F488CCFD-F187-4E3D-8646-EA0292E6D91A}" type="parTrans" cxnId="{D0D8B622-9CFA-46E4-95AC-E519D3C69EE8}">
      <dgm:prSet/>
      <dgm:spPr/>
      <dgm:t>
        <a:bodyPr/>
        <a:lstStyle/>
        <a:p>
          <a:endParaRPr lang="de-DE"/>
        </a:p>
      </dgm:t>
    </dgm:pt>
    <dgm:pt modelId="{11BD77BA-E8B7-413A-91DD-A6D6BAD611CD}" type="sibTrans" cxnId="{D0D8B622-9CFA-46E4-95AC-E519D3C69EE8}">
      <dgm:prSet/>
      <dgm:spPr/>
      <dgm:t>
        <a:bodyPr/>
        <a:lstStyle/>
        <a:p>
          <a:endParaRPr lang="de-DE"/>
        </a:p>
      </dgm:t>
    </dgm:pt>
    <dgm:pt modelId="{BFCD780C-A750-40EC-8203-D36B5202AF3E}">
      <dgm:prSet phldrT="[Text]"/>
      <dgm:spPr/>
      <dgm:t>
        <a:bodyPr/>
        <a:lstStyle/>
        <a:p>
          <a:r>
            <a:rPr lang="de-DE" dirty="0"/>
            <a:t>Argwohn</a:t>
          </a:r>
        </a:p>
      </dgm:t>
    </dgm:pt>
    <dgm:pt modelId="{32F37157-D1DC-4F4A-9501-A0EE4D180E5C}" type="parTrans" cxnId="{C4EE035C-70EE-4408-8D90-F7573198225B}">
      <dgm:prSet/>
      <dgm:spPr/>
      <dgm:t>
        <a:bodyPr/>
        <a:lstStyle/>
        <a:p>
          <a:endParaRPr lang="de-DE"/>
        </a:p>
      </dgm:t>
    </dgm:pt>
    <dgm:pt modelId="{696DF250-432C-4442-847C-4368A996FD60}" type="sibTrans" cxnId="{C4EE035C-70EE-4408-8D90-F7573198225B}">
      <dgm:prSet/>
      <dgm:spPr/>
      <dgm:t>
        <a:bodyPr/>
        <a:lstStyle/>
        <a:p>
          <a:endParaRPr lang="de-DE"/>
        </a:p>
      </dgm:t>
    </dgm:pt>
    <dgm:pt modelId="{9B5D5A1B-8D48-44AC-85E6-660F658C5601}">
      <dgm:prSet phldrT="[Text]"/>
      <dgm:spPr/>
      <dgm:t>
        <a:bodyPr/>
        <a:lstStyle/>
        <a:p>
          <a:r>
            <a:rPr lang="de-DE" dirty="0"/>
            <a:t>Ruhmsucht</a:t>
          </a:r>
        </a:p>
      </dgm:t>
    </dgm:pt>
    <dgm:pt modelId="{808C2B8B-498C-4B26-B766-07BD4E9CA823}" type="parTrans" cxnId="{21CD2892-643F-4791-9CC9-0E6CDAD84C00}">
      <dgm:prSet/>
      <dgm:spPr/>
      <dgm:t>
        <a:bodyPr/>
        <a:lstStyle/>
        <a:p>
          <a:endParaRPr lang="de-DE"/>
        </a:p>
      </dgm:t>
    </dgm:pt>
    <dgm:pt modelId="{2B73C26A-3742-4B2D-8A36-1F4CDE326820}" type="sibTrans" cxnId="{21CD2892-643F-4791-9CC9-0E6CDAD84C00}">
      <dgm:prSet/>
      <dgm:spPr/>
      <dgm:t>
        <a:bodyPr/>
        <a:lstStyle/>
        <a:p>
          <a:endParaRPr lang="de-DE"/>
        </a:p>
      </dgm:t>
    </dgm:pt>
    <dgm:pt modelId="{06D6B72B-5570-45A7-964B-B95531D38DB6}">
      <dgm:prSet phldrT="[Text]"/>
      <dgm:spPr/>
      <dgm:t>
        <a:bodyPr/>
        <a:lstStyle/>
        <a:p>
          <a:r>
            <a:rPr lang="de-DE" dirty="0"/>
            <a:t>Krieg und Gewalt</a:t>
          </a:r>
        </a:p>
      </dgm:t>
    </dgm:pt>
    <dgm:pt modelId="{87070360-AECC-4A44-B37C-F8D41EACC83C}" type="parTrans" cxnId="{D8E65AA7-13AF-4610-8D2F-BFDFC2F53279}">
      <dgm:prSet/>
      <dgm:spPr/>
      <dgm:t>
        <a:bodyPr/>
        <a:lstStyle/>
        <a:p>
          <a:endParaRPr lang="de-DE"/>
        </a:p>
      </dgm:t>
    </dgm:pt>
    <dgm:pt modelId="{85D946A1-1E33-491C-895D-A19415DD433D}" type="sibTrans" cxnId="{D8E65AA7-13AF-4610-8D2F-BFDFC2F53279}">
      <dgm:prSet/>
      <dgm:spPr/>
      <dgm:t>
        <a:bodyPr/>
        <a:lstStyle/>
        <a:p>
          <a:endParaRPr lang="de-DE"/>
        </a:p>
      </dgm:t>
    </dgm:pt>
    <dgm:pt modelId="{93E06FF1-E9E0-4207-9550-69735823A619}" type="pres">
      <dgm:prSet presAssocID="{36E64CF3-6582-41A4-A03F-2905ED3548F1}" presName="Name0" presStyleCnt="0">
        <dgm:presLayoutVars>
          <dgm:chMax val="4"/>
          <dgm:resizeHandles val="exact"/>
        </dgm:presLayoutVars>
      </dgm:prSet>
      <dgm:spPr/>
    </dgm:pt>
    <dgm:pt modelId="{1DFEE46B-7F8E-4D1D-BF5A-64C7F9A7A48D}" type="pres">
      <dgm:prSet presAssocID="{36E64CF3-6582-41A4-A03F-2905ED3548F1}" presName="ellipse" presStyleLbl="trBgShp" presStyleIdx="0" presStyleCnt="1"/>
      <dgm:spPr/>
    </dgm:pt>
    <dgm:pt modelId="{525C11FE-A06F-4E0F-BD15-1AE9FED61FE6}" type="pres">
      <dgm:prSet presAssocID="{36E64CF3-6582-41A4-A03F-2905ED3548F1}" presName="arrow1" presStyleLbl="fgShp" presStyleIdx="0" presStyleCnt="1"/>
      <dgm:spPr/>
    </dgm:pt>
    <dgm:pt modelId="{D6BC04C2-502C-47C3-B997-FA6B76020D93}" type="pres">
      <dgm:prSet presAssocID="{36E64CF3-6582-41A4-A03F-2905ED3548F1}" presName="rectangle" presStyleLbl="revTx" presStyleIdx="0" presStyleCnt="1">
        <dgm:presLayoutVars>
          <dgm:bulletEnabled val="1"/>
        </dgm:presLayoutVars>
      </dgm:prSet>
      <dgm:spPr/>
    </dgm:pt>
    <dgm:pt modelId="{D5DBFE15-B7B1-47E3-B61E-649093242E1B}" type="pres">
      <dgm:prSet presAssocID="{BFCD780C-A750-40EC-8203-D36B5202AF3E}" presName="item1" presStyleLbl="node1" presStyleIdx="0" presStyleCnt="3">
        <dgm:presLayoutVars>
          <dgm:bulletEnabled val="1"/>
        </dgm:presLayoutVars>
      </dgm:prSet>
      <dgm:spPr/>
    </dgm:pt>
    <dgm:pt modelId="{484E0C3D-CA4F-4E3A-900E-C804CD4E5E8F}" type="pres">
      <dgm:prSet presAssocID="{9B5D5A1B-8D48-44AC-85E6-660F658C5601}" presName="item2" presStyleLbl="node1" presStyleIdx="1" presStyleCnt="3">
        <dgm:presLayoutVars>
          <dgm:bulletEnabled val="1"/>
        </dgm:presLayoutVars>
      </dgm:prSet>
      <dgm:spPr/>
    </dgm:pt>
    <dgm:pt modelId="{4D846B1D-F515-44BE-8FC0-AE1B9C2B0D20}" type="pres">
      <dgm:prSet presAssocID="{06D6B72B-5570-45A7-964B-B95531D38DB6}" presName="item3" presStyleLbl="node1" presStyleIdx="2" presStyleCnt="3">
        <dgm:presLayoutVars>
          <dgm:bulletEnabled val="1"/>
        </dgm:presLayoutVars>
      </dgm:prSet>
      <dgm:spPr/>
    </dgm:pt>
    <dgm:pt modelId="{DDEAB368-BB44-4D8B-A447-9779D29F79E7}" type="pres">
      <dgm:prSet presAssocID="{36E64CF3-6582-41A4-A03F-2905ED3548F1}" presName="funnel" presStyleLbl="trAlignAcc1" presStyleIdx="0" presStyleCnt="1"/>
      <dgm:spPr/>
    </dgm:pt>
  </dgm:ptLst>
  <dgm:cxnLst>
    <dgm:cxn modelId="{2F0B860D-74A7-45EF-A710-A48BD838215A}" type="presOf" srcId="{36E64CF3-6582-41A4-A03F-2905ED3548F1}" destId="{93E06FF1-E9E0-4207-9550-69735823A619}" srcOrd="0" destOrd="0" presId="urn:microsoft.com/office/officeart/2005/8/layout/funnel1"/>
    <dgm:cxn modelId="{D0D8B622-9CFA-46E4-95AC-E519D3C69EE8}" srcId="{36E64CF3-6582-41A4-A03F-2905ED3548F1}" destId="{2B88FDA1-744B-43C3-A74F-5AEC18A1242E}" srcOrd="0" destOrd="0" parTransId="{F488CCFD-F187-4E3D-8646-EA0292E6D91A}" sibTransId="{11BD77BA-E8B7-413A-91DD-A6D6BAD611CD}"/>
    <dgm:cxn modelId="{C4EE035C-70EE-4408-8D90-F7573198225B}" srcId="{36E64CF3-6582-41A4-A03F-2905ED3548F1}" destId="{BFCD780C-A750-40EC-8203-D36B5202AF3E}" srcOrd="1" destOrd="0" parTransId="{32F37157-D1DC-4F4A-9501-A0EE4D180E5C}" sibTransId="{696DF250-432C-4442-847C-4368A996FD60}"/>
    <dgm:cxn modelId="{BD19C942-6914-4F85-85BE-5EB92506528B}" type="presOf" srcId="{06D6B72B-5570-45A7-964B-B95531D38DB6}" destId="{D6BC04C2-502C-47C3-B997-FA6B76020D93}" srcOrd="0" destOrd="0" presId="urn:microsoft.com/office/officeart/2005/8/layout/funnel1"/>
    <dgm:cxn modelId="{32EA9974-C406-458D-A089-7C0E3E8A57E3}" type="presOf" srcId="{9B5D5A1B-8D48-44AC-85E6-660F658C5601}" destId="{D5DBFE15-B7B1-47E3-B61E-649093242E1B}" srcOrd="0" destOrd="0" presId="urn:microsoft.com/office/officeart/2005/8/layout/funnel1"/>
    <dgm:cxn modelId="{21CD2892-643F-4791-9CC9-0E6CDAD84C00}" srcId="{36E64CF3-6582-41A4-A03F-2905ED3548F1}" destId="{9B5D5A1B-8D48-44AC-85E6-660F658C5601}" srcOrd="2" destOrd="0" parTransId="{808C2B8B-498C-4B26-B766-07BD4E9CA823}" sibTransId="{2B73C26A-3742-4B2D-8A36-1F4CDE326820}"/>
    <dgm:cxn modelId="{73791F94-6D8B-4CBE-A22E-8F67003A9709}" type="presOf" srcId="{BFCD780C-A750-40EC-8203-D36B5202AF3E}" destId="{484E0C3D-CA4F-4E3A-900E-C804CD4E5E8F}" srcOrd="0" destOrd="0" presId="urn:microsoft.com/office/officeart/2005/8/layout/funnel1"/>
    <dgm:cxn modelId="{D8E65AA7-13AF-4610-8D2F-BFDFC2F53279}" srcId="{36E64CF3-6582-41A4-A03F-2905ED3548F1}" destId="{06D6B72B-5570-45A7-964B-B95531D38DB6}" srcOrd="3" destOrd="0" parTransId="{87070360-AECC-4A44-B37C-F8D41EACC83C}" sibTransId="{85D946A1-1E33-491C-895D-A19415DD433D}"/>
    <dgm:cxn modelId="{852451B3-61F8-41F2-B300-091AE5C864AB}" type="presOf" srcId="{2B88FDA1-744B-43C3-A74F-5AEC18A1242E}" destId="{4D846B1D-F515-44BE-8FC0-AE1B9C2B0D20}" srcOrd="0" destOrd="0" presId="urn:microsoft.com/office/officeart/2005/8/layout/funnel1"/>
    <dgm:cxn modelId="{080DA213-9702-4FF4-8795-050CBFA901AE}" type="presParOf" srcId="{93E06FF1-E9E0-4207-9550-69735823A619}" destId="{1DFEE46B-7F8E-4D1D-BF5A-64C7F9A7A48D}" srcOrd="0" destOrd="0" presId="urn:microsoft.com/office/officeart/2005/8/layout/funnel1"/>
    <dgm:cxn modelId="{F141F86B-0E89-467E-A363-7EBA8F2A365B}" type="presParOf" srcId="{93E06FF1-E9E0-4207-9550-69735823A619}" destId="{525C11FE-A06F-4E0F-BD15-1AE9FED61FE6}" srcOrd="1" destOrd="0" presId="urn:microsoft.com/office/officeart/2005/8/layout/funnel1"/>
    <dgm:cxn modelId="{BC4C332A-6864-4034-B521-AEC9D95D317C}" type="presParOf" srcId="{93E06FF1-E9E0-4207-9550-69735823A619}" destId="{D6BC04C2-502C-47C3-B997-FA6B76020D93}" srcOrd="2" destOrd="0" presId="urn:microsoft.com/office/officeart/2005/8/layout/funnel1"/>
    <dgm:cxn modelId="{AED704FE-236E-4724-B3FF-9A783EDCDE39}" type="presParOf" srcId="{93E06FF1-E9E0-4207-9550-69735823A619}" destId="{D5DBFE15-B7B1-47E3-B61E-649093242E1B}" srcOrd="3" destOrd="0" presId="urn:microsoft.com/office/officeart/2005/8/layout/funnel1"/>
    <dgm:cxn modelId="{2E4F1A97-5A67-4206-9218-750B28C21A48}" type="presParOf" srcId="{93E06FF1-E9E0-4207-9550-69735823A619}" destId="{484E0C3D-CA4F-4E3A-900E-C804CD4E5E8F}" srcOrd="4" destOrd="0" presId="urn:microsoft.com/office/officeart/2005/8/layout/funnel1"/>
    <dgm:cxn modelId="{866F31B6-D2DB-4F26-9D08-7E7BAF1F4B15}" type="presParOf" srcId="{93E06FF1-E9E0-4207-9550-69735823A619}" destId="{4D846B1D-F515-44BE-8FC0-AE1B9C2B0D20}" srcOrd="5" destOrd="0" presId="urn:microsoft.com/office/officeart/2005/8/layout/funnel1"/>
    <dgm:cxn modelId="{99EC4612-F1EE-41B4-9BCD-A0A862FFC4C3}" type="presParOf" srcId="{93E06FF1-E9E0-4207-9550-69735823A619}" destId="{DDEAB368-BB44-4D8B-A447-9779D29F79E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EBF476-336C-497E-A11D-2B3A2C6F00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86902A-8BFA-4B5B-8DC8-11DD00356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Zufriedeneres</a:t>
          </a:r>
          <a:r>
            <a:rPr lang="en-US" dirty="0"/>
            <a:t> Leben</a:t>
          </a:r>
        </a:p>
      </dgm:t>
    </dgm:pt>
    <dgm:pt modelId="{0F8D8076-1394-4819-84A0-5135A238BC39}" type="parTrans" cxnId="{72E4125E-0F33-4061-B327-77F0F8514D82}">
      <dgm:prSet/>
      <dgm:spPr/>
      <dgm:t>
        <a:bodyPr/>
        <a:lstStyle/>
        <a:p>
          <a:endParaRPr lang="de-DE"/>
        </a:p>
      </dgm:t>
    </dgm:pt>
    <dgm:pt modelId="{9F75DF8D-E812-4A1E-8A3A-CAE6FBDAEA34}" type="sibTrans" cxnId="{72E4125E-0F33-4061-B327-77F0F8514D82}">
      <dgm:prSet/>
      <dgm:spPr/>
      <dgm:t>
        <a:bodyPr/>
        <a:lstStyle/>
        <a:p>
          <a:endParaRPr lang="de-DE"/>
        </a:p>
      </dgm:t>
    </dgm:pt>
    <dgm:pt modelId="{1C32E77A-338C-4F6A-BFB8-B4973EC9E8B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Selbstbeschränkung durch Regeln und Gesetze</a:t>
          </a:r>
          <a:endParaRPr lang="en-US" dirty="0"/>
        </a:p>
      </dgm:t>
    </dgm:pt>
    <dgm:pt modelId="{1E7F58EA-846E-445F-AF7D-25EC2FA9E632}" type="parTrans" cxnId="{C6C20895-B18F-44DB-B2F4-210E42D69B4B}">
      <dgm:prSet/>
      <dgm:spPr/>
      <dgm:t>
        <a:bodyPr/>
        <a:lstStyle/>
        <a:p>
          <a:endParaRPr lang="de-DE"/>
        </a:p>
      </dgm:t>
    </dgm:pt>
    <dgm:pt modelId="{909FD878-9318-4B81-8931-A7CDA67161E9}" type="sibTrans" cxnId="{C6C20895-B18F-44DB-B2F4-210E42D69B4B}">
      <dgm:prSet/>
      <dgm:spPr/>
      <dgm:t>
        <a:bodyPr/>
        <a:lstStyle/>
        <a:p>
          <a:endParaRPr lang="de-DE"/>
        </a:p>
      </dgm:t>
    </dgm:pt>
    <dgm:pt modelId="{9176A87B-7C02-49F5-AA84-ECE048356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Suverän</a:t>
          </a:r>
          <a:r>
            <a:rPr lang="en-US" dirty="0"/>
            <a:t> </a:t>
          </a:r>
          <a:r>
            <a:rPr lang="en-US" dirty="0" err="1"/>
            <a:t>dient</a:t>
          </a:r>
          <a:r>
            <a:rPr lang="en-US" dirty="0"/>
            <a:t> dem Wohl des </a:t>
          </a:r>
          <a:r>
            <a:rPr lang="en-US" dirty="0" err="1"/>
            <a:t>Volkes</a:t>
          </a:r>
          <a:endParaRPr lang="en-US" dirty="0"/>
        </a:p>
      </dgm:t>
    </dgm:pt>
    <dgm:pt modelId="{BA2B5217-9513-4B4E-BBDA-83815FFAA26C}" type="parTrans" cxnId="{E1E24455-1988-470A-B7A9-F3247AB6951B}">
      <dgm:prSet/>
      <dgm:spPr/>
      <dgm:t>
        <a:bodyPr/>
        <a:lstStyle/>
        <a:p>
          <a:endParaRPr lang="de-DE"/>
        </a:p>
      </dgm:t>
    </dgm:pt>
    <dgm:pt modelId="{5BDCCF51-8A4C-4766-A6DF-0750B4F235A0}" type="sibTrans" cxnId="{E1E24455-1988-470A-B7A9-F3247AB6951B}">
      <dgm:prSet/>
      <dgm:spPr/>
      <dgm:t>
        <a:bodyPr/>
        <a:lstStyle/>
        <a:p>
          <a:endParaRPr lang="de-DE"/>
        </a:p>
      </dgm:t>
    </dgm:pt>
    <dgm:pt modelId="{775E2349-42CB-4427-ADA3-6828452D52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Volk </a:t>
          </a:r>
          <a:r>
            <a:rPr lang="en-US" dirty="0" err="1"/>
            <a:t>befolgt</a:t>
          </a:r>
          <a:r>
            <a:rPr lang="en-US" dirty="0"/>
            <a:t> </a:t>
          </a:r>
          <a:r>
            <a:rPr lang="en-US" dirty="0" err="1"/>
            <a:t>Regeln</a:t>
          </a:r>
          <a:r>
            <a:rPr lang="en-US" dirty="0"/>
            <a:t> und </a:t>
          </a:r>
          <a:r>
            <a:rPr lang="en-US" dirty="0" err="1"/>
            <a:t>Gesetze</a:t>
          </a:r>
          <a:r>
            <a:rPr lang="en-US" dirty="0"/>
            <a:t> </a:t>
          </a:r>
          <a:r>
            <a:rPr lang="en-US" dirty="0" err="1"/>
            <a:t>oder</a:t>
          </a:r>
          <a:r>
            <a:rPr lang="en-US" dirty="0"/>
            <a:t> </a:t>
          </a:r>
          <a:r>
            <a:rPr lang="en-US" dirty="0" err="1"/>
            <a:t>trägt</a:t>
          </a:r>
          <a:r>
            <a:rPr lang="en-US" dirty="0"/>
            <a:t> </a:t>
          </a:r>
          <a:r>
            <a:rPr lang="en-US" dirty="0" err="1"/>
            <a:t>rechtmäßige</a:t>
          </a:r>
          <a:r>
            <a:rPr lang="en-US" dirty="0"/>
            <a:t> </a:t>
          </a:r>
          <a:r>
            <a:rPr lang="en-US" dirty="0" err="1"/>
            <a:t>Konsequenz</a:t>
          </a:r>
          <a:endParaRPr lang="en-US" dirty="0"/>
        </a:p>
      </dgm:t>
    </dgm:pt>
    <dgm:pt modelId="{2CCE1F74-0B2F-440F-8145-8A74D7FCAA74}" type="parTrans" cxnId="{CD6970B1-F690-41D6-8865-61E54430566C}">
      <dgm:prSet/>
      <dgm:spPr/>
      <dgm:t>
        <a:bodyPr/>
        <a:lstStyle/>
        <a:p>
          <a:endParaRPr lang="de-DE"/>
        </a:p>
      </dgm:t>
    </dgm:pt>
    <dgm:pt modelId="{6E3876C1-B05A-4A66-9549-C16266DC3CA8}" type="sibTrans" cxnId="{CD6970B1-F690-41D6-8865-61E54430566C}">
      <dgm:prSet/>
      <dgm:spPr/>
      <dgm:t>
        <a:bodyPr/>
        <a:lstStyle/>
        <a:p>
          <a:endParaRPr lang="de-DE"/>
        </a:p>
      </dgm:t>
    </dgm:pt>
    <dgm:pt modelId="{7C470B94-6750-418D-ADC4-8A6BBB653DD0}" type="pres">
      <dgm:prSet presAssocID="{D0EBF476-336C-497E-A11D-2B3A2C6F002E}" presName="root" presStyleCnt="0">
        <dgm:presLayoutVars>
          <dgm:dir/>
          <dgm:resizeHandles val="exact"/>
        </dgm:presLayoutVars>
      </dgm:prSet>
      <dgm:spPr/>
    </dgm:pt>
    <dgm:pt modelId="{5148731C-AACF-4449-9ED7-981F542F54CA}" type="pres">
      <dgm:prSet presAssocID="{1C32E77A-338C-4F6A-BFB8-B4973EC9E8B8}" presName="compNode" presStyleCnt="0"/>
      <dgm:spPr/>
    </dgm:pt>
    <dgm:pt modelId="{F0A0C99E-5D57-483D-9296-D7B1CFCDDF57}" type="pres">
      <dgm:prSet presAssocID="{1C32E77A-338C-4F6A-BFB8-B4973EC9E8B8}" presName="bgRect" presStyleLbl="bgShp" presStyleIdx="0" presStyleCnt="4"/>
      <dgm:spPr/>
    </dgm:pt>
    <dgm:pt modelId="{7FCADAC0-0692-4709-BF9E-6E4056997484}" type="pres">
      <dgm:prSet presAssocID="{1C32E77A-338C-4F6A-BFB8-B4973EC9E8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richt mit einfarbiger Füllung"/>
        </a:ext>
      </dgm:extLst>
    </dgm:pt>
    <dgm:pt modelId="{FF3563C9-B8C0-44DE-9F80-FFFDFB9F9F3E}" type="pres">
      <dgm:prSet presAssocID="{1C32E77A-338C-4F6A-BFB8-B4973EC9E8B8}" presName="spaceRect" presStyleCnt="0"/>
      <dgm:spPr/>
    </dgm:pt>
    <dgm:pt modelId="{B6D3D79B-C18F-4005-A4B8-09A94184C196}" type="pres">
      <dgm:prSet presAssocID="{1C32E77A-338C-4F6A-BFB8-B4973EC9E8B8}" presName="parTx" presStyleLbl="revTx" presStyleIdx="0" presStyleCnt="4">
        <dgm:presLayoutVars>
          <dgm:chMax val="0"/>
          <dgm:chPref val="0"/>
        </dgm:presLayoutVars>
      </dgm:prSet>
      <dgm:spPr/>
    </dgm:pt>
    <dgm:pt modelId="{E3BE447B-F4EA-4594-8252-95F2FEA5F9A6}" type="pres">
      <dgm:prSet presAssocID="{909FD878-9318-4B81-8931-A7CDA67161E9}" presName="sibTrans" presStyleCnt="0"/>
      <dgm:spPr/>
    </dgm:pt>
    <dgm:pt modelId="{3842C1BC-883C-4FAD-AF8C-7D7DDE227919}" type="pres">
      <dgm:prSet presAssocID="{F886902A-8BFA-4B5B-8DC8-11DD00356A37}" presName="compNode" presStyleCnt="0"/>
      <dgm:spPr/>
    </dgm:pt>
    <dgm:pt modelId="{FD274DBE-C871-4364-85F6-F1626D0063B6}" type="pres">
      <dgm:prSet presAssocID="{F886902A-8BFA-4B5B-8DC8-11DD00356A37}" presName="bgRect" presStyleLbl="bgShp" presStyleIdx="1" presStyleCnt="4"/>
      <dgm:spPr/>
    </dgm:pt>
    <dgm:pt modelId="{29AABC16-910F-4B79-B3A8-BAAEF9BF3A50}" type="pres">
      <dgm:prSet presAssocID="{F886902A-8BFA-4B5B-8DC8-11DD00356A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erblättriges Kleeblatt mit einfarbiger Füllung"/>
        </a:ext>
      </dgm:extLst>
    </dgm:pt>
    <dgm:pt modelId="{9C24FA90-EB58-459F-95CD-BFC7FB7C6235}" type="pres">
      <dgm:prSet presAssocID="{F886902A-8BFA-4B5B-8DC8-11DD00356A37}" presName="spaceRect" presStyleCnt="0"/>
      <dgm:spPr/>
    </dgm:pt>
    <dgm:pt modelId="{9F79C02A-3FB3-40A1-9050-A90941853B12}" type="pres">
      <dgm:prSet presAssocID="{F886902A-8BFA-4B5B-8DC8-11DD00356A37}" presName="parTx" presStyleLbl="revTx" presStyleIdx="1" presStyleCnt="4">
        <dgm:presLayoutVars>
          <dgm:chMax val="0"/>
          <dgm:chPref val="0"/>
        </dgm:presLayoutVars>
      </dgm:prSet>
      <dgm:spPr/>
    </dgm:pt>
    <dgm:pt modelId="{9D1BF650-D1F2-4EF6-9DBA-15BEDD962FCA}" type="pres">
      <dgm:prSet presAssocID="{9F75DF8D-E812-4A1E-8A3A-CAE6FBDAEA34}" presName="sibTrans" presStyleCnt="0"/>
      <dgm:spPr/>
    </dgm:pt>
    <dgm:pt modelId="{7CAC1D25-2273-4F39-8E92-72484A65406C}" type="pres">
      <dgm:prSet presAssocID="{9176A87B-7C02-49F5-AA84-ECE048356BDB}" presName="compNode" presStyleCnt="0"/>
      <dgm:spPr/>
    </dgm:pt>
    <dgm:pt modelId="{9C96192A-E1FF-4D85-8365-077137128160}" type="pres">
      <dgm:prSet presAssocID="{9176A87B-7C02-49F5-AA84-ECE048356BDB}" presName="bgRect" presStyleLbl="bgShp" presStyleIdx="2" presStyleCnt="4"/>
      <dgm:spPr/>
    </dgm:pt>
    <dgm:pt modelId="{E28CEFCB-07CE-4ABD-9D36-18EA71F43161}" type="pres">
      <dgm:prSet presAssocID="{9176A87B-7C02-49F5-AA84-ECE048356B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rone mit einfarbiger Füllung"/>
        </a:ext>
      </dgm:extLst>
    </dgm:pt>
    <dgm:pt modelId="{F5EF14BC-DCBF-4013-BA7A-F503C2CAA6BE}" type="pres">
      <dgm:prSet presAssocID="{9176A87B-7C02-49F5-AA84-ECE048356BDB}" presName="spaceRect" presStyleCnt="0"/>
      <dgm:spPr/>
    </dgm:pt>
    <dgm:pt modelId="{251CE59A-59E2-4D25-8F25-9257E4C86782}" type="pres">
      <dgm:prSet presAssocID="{9176A87B-7C02-49F5-AA84-ECE048356BDB}" presName="parTx" presStyleLbl="revTx" presStyleIdx="2" presStyleCnt="4">
        <dgm:presLayoutVars>
          <dgm:chMax val="0"/>
          <dgm:chPref val="0"/>
        </dgm:presLayoutVars>
      </dgm:prSet>
      <dgm:spPr/>
    </dgm:pt>
    <dgm:pt modelId="{F2FB9638-B25D-417C-8C4B-963CC5E2DA9B}" type="pres">
      <dgm:prSet presAssocID="{5BDCCF51-8A4C-4766-A6DF-0750B4F235A0}" presName="sibTrans" presStyleCnt="0"/>
      <dgm:spPr/>
    </dgm:pt>
    <dgm:pt modelId="{1290D262-5D7E-47EA-A2B4-3A5CA70002A5}" type="pres">
      <dgm:prSet presAssocID="{775E2349-42CB-4427-ADA3-6828452D52EF}" presName="compNode" presStyleCnt="0"/>
      <dgm:spPr/>
    </dgm:pt>
    <dgm:pt modelId="{28E8EFEB-F71B-414B-B912-B24B05AEBEDE}" type="pres">
      <dgm:prSet presAssocID="{775E2349-42CB-4427-ADA3-6828452D52EF}" presName="bgRect" presStyleLbl="bgShp" presStyleIdx="3" presStyleCnt="4"/>
      <dgm:spPr/>
    </dgm:pt>
    <dgm:pt modelId="{BDA3053D-2B04-4ECC-8454-E92F37951771}" type="pres">
      <dgm:prSet presAssocID="{775E2349-42CB-4427-ADA3-6828452D52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ulmädchen mit einfarbiger Füllung"/>
        </a:ext>
      </dgm:extLst>
    </dgm:pt>
    <dgm:pt modelId="{CF2E6C1B-E14D-4A1B-9042-0B715BF4E9CE}" type="pres">
      <dgm:prSet presAssocID="{775E2349-42CB-4427-ADA3-6828452D52EF}" presName="spaceRect" presStyleCnt="0"/>
      <dgm:spPr/>
    </dgm:pt>
    <dgm:pt modelId="{9865FA29-3FA5-410A-B72F-3D267AD82CC2}" type="pres">
      <dgm:prSet presAssocID="{775E2349-42CB-4427-ADA3-6828452D52E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28055B-31FA-4A73-AB9B-A9E3984B8028}" type="presOf" srcId="{F886902A-8BFA-4B5B-8DC8-11DD00356A37}" destId="{9F79C02A-3FB3-40A1-9050-A90941853B12}" srcOrd="0" destOrd="0" presId="urn:microsoft.com/office/officeart/2018/2/layout/IconVerticalSolidList"/>
    <dgm:cxn modelId="{72E4125E-0F33-4061-B327-77F0F8514D82}" srcId="{D0EBF476-336C-497E-A11D-2B3A2C6F002E}" destId="{F886902A-8BFA-4B5B-8DC8-11DD00356A37}" srcOrd="1" destOrd="0" parTransId="{0F8D8076-1394-4819-84A0-5135A238BC39}" sibTransId="{9F75DF8D-E812-4A1E-8A3A-CAE6FBDAEA34}"/>
    <dgm:cxn modelId="{E1E24455-1988-470A-B7A9-F3247AB6951B}" srcId="{D0EBF476-336C-497E-A11D-2B3A2C6F002E}" destId="{9176A87B-7C02-49F5-AA84-ECE048356BDB}" srcOrd="2" destOrd="0" parTransId="{BA2B5217-9513-4B4E-BBDA-83815FFAA26C}" sibTransId="{5BDCCF51-8A4C-4766-A6DF-0750B4F235A0}"/>
    <dgm:cxn modelId="{C6C20895-B18F-44DB-B2F4-210E42D69B4B}" srcId="{D0EBF476-336C-497E-A11D-2B3A2C6F002E}" destId="{1C32E77A-338C-4F6A-BFB8-B4973EC9E8B8}" srcOrd="0" destOrd="0" parTransId="{1E7F58EA-846E-445F-AF7D-25EC2FA9E632}" sibTransId="{909FD878-9318-4B81-8931-A7CDA67161E9}"/>
    <dgm:cxn modelId="{F5AFF7A2-B15E-44DB-A72C-69248EF5BC0D}" type="presOf" srcId="{9176A87B-7C02-49F5-AA84-ECE048356BDB}" destId="{251CE59A-59E2-4D25-8F25-9257E4C86782}" srcOrd="0" destOrd="0" presId="urn:microsoft.com/office/officeart/2018/2/layout/IconVerticalSolidList"/>
    <dgm:cxn modelId="{CD6970B1-F690-41D6-8865-61E54430566C}" srcId="{D0EBF476-336C-497E-A11D-2B3A2C6F002E}" destId="{775E2349-42CB-4427-ADA3-6828452D52EF}" srcOrd="3" destOrd="0" parTransId="{2CCE1F74-0B2F-440F-8145-8A74D7FCAA74}" sibTransId="{6E3876C1-B05A-4A66-9549-C16266DC3CA8}"/>
    <dgm:cxn modelId="{7C455AB2-B3B3-45E2-ACD0-7B4714CB94E7}" type="presOf" srcId="{775E2349-42CB-4427-ADA3-6828452D52EF}" destId="{9865FA29-3FA5-410A-B72F-3D267AD82CC2}" srcOrd="0" destOrd="0" presId="urn:microsoft.com/office/officeart/2018/2/layout/IconVerticalSolidList"/>
    <dgm:cxn modelId="{ECFB3EB5-34C4-4769-B564-623D9520E326}" type="presOf" srcId="{D0EBF476-336C-497E-A11D-2B3A2C6F002E}" destId="{7C470B94-6750-418D-ADC4-8A6BBB653DD0}" srcOrd="0" destOrd="0" presId="urn:microsoft.com/office/officeart/2018/2/layout/IconVerticalSolidList"/>
    <dgm:cxn modelId="{B0A998C9-A7AD-4147-B9E2-1C48275B66E5}" type="presOf" srcId="{1C32E77A-338C-4F6A-BFB8-B4973EC9E8B8}" destId="{B6D3D79B-C18F-4005-A4B8-09A94184C196}" srcOrd="0" destOrd="0" presId="urn:microsoft.com/office/officeart/2018/2/layout/IconVerticalSolidList"/>
    <dgm:cxn modelId="{A290D779-A36C-4A8D-AE4E-10C7248D527A}" type="presParOf" srcId="{7C470B94-6750-418D-ADC4-8A6BBB653DD0}" destId="{5148731C-AACF-4449-9ED7-981F542F54CA}" srcOrd="0" destOrd="0" presId="urn:microsoft.com/office/officeart/2018/2/layout/IconVerticalSolidList"/>
    <dgm:cxn modelId="{F170D124-3F5E-48DE-AC93-2E6669C30E9B}" type="presParOf" srcId="{5148731C-AACF-4449-9ED7-981F542F54CA}" destId="{F0A0C99E-5D57-483D-9296-D7B1CFCDDF57}" srcOrd="0" destOrd="0" presId="urn:microsoft.com/office/officeart/2018/2/layout/IconVerticalSolidList"/>
    <dgm:cxn modelId="{08CE6764-C33F-4AD9-AD2E-FD2D6D4639E6}" type="presParOf" srcId="{5148731C-AACF-4449-9ED7-981F542F54CA}" destId="{7FCADAC0-0692-4709-BF9E-6E4056997484}" srcOrd="1" destOrd="0" presId="urn:microsoft.com/office/officeart/2018/2/layout/IconVerticalSolidList"/>
    <dgm:cxn modelId="{65DBDA58-199D-41AE-A5B0-A05508FBAF8A}" type="presParOf" srcId="{5148731C-AACF-4449-9ED7-981F542F54CA}" destId="{FF3563C9-B8C0-44DE-9F80-FFFDFB9F9F3E}" srcOrd="2" destOrd="0" presId="urn:microsoft.com/office/officeart/2018/2/layout/IconVerticalSolidList"/>
    <dgm:cxn modelId="{33F4EB83-FCCD-4423-8FF2-846DF927A02A}" type="presParOf" srcId="{5148731C-AACF-4449-9ED7-981F542F54CA}" destId="{B6D3D79B-C18F-4005-A4B8-09A94184C196}" srcOrd="3" destOrd="0" presId="urn:microsoft.com/office/officeart/2018/2/layout/IconVerticalSolidList"/>
    <dgm:cxn modelId="{DDCA053C-2A62-466E-B7AF-1B2274750880}" type="presParOf" srcId="{7C470B94-6750-418D-ADC4-8A6BBB653DD0}" destId="{E3BE447B-F4EA-4594-8252-95F2FEA5F9A6}" srcOrd="1" destOrd="0" presId="urn:microsoft.com/office/officeart/2018/2/layout/IconVerticalSolidList"/>
    <dgm:cxn modelId="{04365808-BEB1-4F74-A8F6-5A000FF37E13}" type="presParOf" srcId="{7C470B94-6750-418D-ADC4-8A6BBB653DD0}" destId="{3842C1BC-883C-4FAD-AF8C-7D7DDE227919}" srcOrd="2" destOrd="0" presId="urn:microsoft.com/office/officeart/2018/2/layout/IconVerticalSolidList"/>
    <dgm:cxn modelId="{3AF963C3-ADDE-42C6-8A02-C942C73B6E30}" type="presParOf" srcId="{3842C1BC-883C-4FAD-AF8C-7D7DDE227919}" destId="{FD274DBE-C871-4364-85F6-F1626D0063B6}" srcOrd="0" destOrd="0" presId="urn:microsoft.com/office/officeart/2018/2/layout/IconVerticalSolidList"/>
    <dgm:cxn modelId="{FA90064A-F297-46B6-A738-62326AABF8AA}" type="presParOf" srcId="{3842C1BC-883C-4FAD-AF8C-7D7DDE227919}" destId="{29AABC16-910F-4B79-B3A8-BAAEF9BF3A50}" srcOrd="1" destOrd="0" presId="urn:microsoft.com/office/officeart/2018/2/layout/IconVerticalSolidList"/>
    <dgm:cxn modelId="{ECF5C213-2AAB-4030-A574-A540AC2BA0DC}" type="presParOf" srcId="{3842C1BC-883C-4FAD-AF8C-7D7DDE227919}" destId="{9C24FA90-EB58-459F-95CD-BFC7FB7C6235}" srcOrd="2" destOrd="0" presId="urn:microsoft.com/office/officeart/2018/2/layout/IconVerticalSolidList"/>
    <dgm:cxn modelId="{91FA974E-16F4-4CD2-AAFF-233842DE370E}" type="presParOf" srcId="{3842C1BC-883C-4FAD-AF8C-7D7DDE227919}" destId="{9F79C02A-3FB3-40A1-9050-A90941853B12}" srcOrd="3" destOrd="0" presId="urn:microsoft.com/office/officeart/2018/2/layout/IconVerticalSolidList"/>
    <dgm:cxn modelId="{261899DF-3EED-4F10-AC0D-93AC8F651F7C}" type="presParOf" srcId="{7C470B94-6750-418D-ADC4-8A6BBB653DD0}" destId="{9D1BF650-D1F2-4EF6-9DBA-15BEDD962FCA}" srcOrd="3" destOrd="0" presId="urn:microsoft.com/office/officeart/2018/2/layout/IconVerticalSolidList"/>
    <dgm:cxn modelId="{DAE787CB-A900-4CB7-A107-3BB47A3A1942}" type="presParOf" srcId="{7C470B94-6750-418D-ADC4-8A6BBB653DD0}" destId="{7CAC1D25-2273-4F39-8E92-72484A65406C}" srcOrd="4" destOrd="0" presId="urn:microsoft.com/office/officeart/2018/2/layout/IconVerticalSolidList"/>
    <dgm:cxn modelId="{A5181847-8896-400C-9528-834D95E4ABF6}" type="presParOf" srcId="{7CAC1D25-2273-4F39-8E92-72484A65406C}" destId="{9C96192A-E1FF-4D85-8365-077137128160}" srcOrd="0" destOrd="0" presId="urn:microsoft.com/office/officeart/2018/2/layout/IconVerticalSolidList"/>
    <dgm:cxn modelId="{CF8A0B0B-255A-4B26-B327-5CE16EA49F48}" type="presParOf" srcId="{7CAC1D25-2273-4F39-8E92-72484A65406C}" destId="{E28CEFCB-07CE-4ABD-9D36-18EA71F43161}" srcOrd="1" destOrd="0" presId="urn:microsoft.com/office/officeart/2018/2/layout/IconVerticalSolidList"/>
    <dgm:cxn modelId="{B88B0298-0EA2-446D-A157-371DD79F57BB}" type="presParOf" srcId="{7CAC1D25-2273-4F39-8E92-72484A65406C}" destId="{F5EF14BC-DCBF-4013-BA7A-F503C2CAA6BE}" srcOrd="2" destOrd="0" presId="urn:microsoft.com/office/officeart/2018/2/layout/IconVerticalSolidList"/>
    <dgm:cxn modelId="{9AC43D13-EE10-4987-B9E6-40246C2499F0}" type="presParOf" srcId="{7CAC1D25-2273-4F39-8E92-72484A65406C}" destId="{251CE59A-59E2-4D25-8F25-9257E4C86782}" srcOrd="3" destOrd="0" presId="urn:microsoft.com/office/officeart/2018/2/layout/IconVerticalSolidList"/>
    <dgm:cxn modelId="{8195A973-5C31-4D73-A80A-490FF222E720}" type="presParOf" srcId="{7C470B94-6750-418D-ADC4-8A6BBB653DD0}" destId="{F2FB9638-B25D-417C-8C4B-963CC5E2DA9B}" srcOrd="5" destOrd="0" presId="urn:microsoft.com/office/officeart/2018/2/layout/IconVerticalSolidList"/>
    <dgm:cxn modelId="{4A188487-4D81-44BC-8DEF-CB900637B546}" type="presParOf" srcId="{7C470B94-6750-418D-ADC4-8A6BBB653DD0}" destId="{1290D262-5D7E-47EA-A2B4-3A5CA70002A5}" srcOrd="6" destOrd="0" presId="urn:microsoft.com/office/officeart/2018/2/layout/IconVerticalSolidList"/>
    <dgm:cxn modelId="{B5C2B253-D43F-41C0-8699-997C2D7CBEC2}" type="presParOf" srcId="{1290D262-5D7E-47EA-A2B4-3A5CA70002A5}" destId="{28E8EFEB-F71B-414B-B912-B24B05AEBEDE}" srcOrd="0" destOrd="0" presId="urn:microsoft.com/office/officeart/2018/2/layout/IconVerticalSolidList"/>
    <dgm:cxn modelId="{95267781-4164-4091-A8EB-2F74D124F385}" type="presParOf" srcId="{1290D262-5D7E-47EA-A2B4-3A5CA70002A5}" destId="{BDA3053D-2B04-4ECC-8454-E92F37951771}" srcOrd="1" destOrd="0" presId="urn:microsoft.com/office/officeart/2018/2/layout/IconVerticalSolidList"/>
    <dgm:cxn modelId="{CC8A8C57-6FF6-42D4-BD7C-9345009ED709}" type="presParOf" srcId="{1290D262-5D7E-47EA-A2B4-3A5CA70002A5}" destId="{CF2E6C1B-E14D-4A1B-9042-0B715BF4E9CE}" srcOrd="2" destOrd="0" presId="urn:microsoft.com/office/officeart/2018/2/layout/IconVerticalSolidList"/>
    <dgm:cxn modelId="{9C24F5D8-0998-491D-B885-818731F536A6}" type="presParOf" srcId="{1290D262-5D7E-47EA-A2B4-3A5CA70002A5}" destId="{9865FA29-3FA5-410A-B72F-3D267AD82C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6DD58-2460-4339-AF6B-0BA9862619B1}">
      <dsp:nvSpPr>
        <dsp:cNvPr id="0" name=""/>
        <dsp:cNvSpPr/>
      </dsp:nvSpPr>
      <dsp:spPr>
        <a:xfrm>
          <a:off x="252640" y="0"/>
          <a:ext cx="2247088" cy="2247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100" kern="1200" dirty="0"/>
            <a:t>Gewinn</a:t>
          </a:r>
        </a:p>
      </dsp:txBody>
      <dsp:txXfrm>
        <a:off x="581718" y="329078"/>
        <a:ext cx="1588932" cy="1588932"/>
      </dsp:txXfrm>
    </dsp:sp>
    <dsp:sp modelId="{78B3C3FA-0E15-4477-ABA6-64B6C78E98B3}">
      <dsp:nvSpPr>
        <dsp:cNvPr id="0" name=""/>
        <dsp:cNvSpPr/>
      </dsp:nvSpPr>
      <dsp:spPr>
        <a:xfrm rot="19373615">
          <a:off x="2497513" y="811773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C019E-BB2F-4CAD-AA2E-BCC2C7B79EB3}">
      <dsp:nvSpPr>
        <dsp:cNvPr id="0" name=""/>
        <dsp:cNvSpPr/>
      </dsp:nvSpPr>
      <dsp:spPr>
        <a:xfrm>
          <a:off x="3242321" y="561794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BB1E-761F-4CC6-9F4F-F92F054C5437}">
      <dsp:nvSpPr>
        <dsp:cNvPr id="0" name=""/>
        <dsp:cNvSpPr/>
      </dsp:nvSpPr>
      <dsp:spPr>
        <a:xfrm>
          <a:off x="3563797" y="45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Gewalt</a:t>
          </a:r>
        </a:p>
      </dsp:txBody>
      <dsp:txXfrm>
        <a:off x="3563797" y="45"/>
        <a:ext cx="2279561" cy="1123498"/>
      </dsp:txXfrm>
    </dsp:sp>
    <dsp:sp modelId="{FFDA9F01-374E-4397-9CD5-81A5BE680198}">
      <dsp:nvSpPr>
        <dsp:cNvPr id="0" name=""/>
        <dsp:cNvSpPr/>
      </dsp:nvSpPr>
      <dsp:spPr>
        <a:xfrm rot="2226385">
          <a:off x="2497513" y="1435314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5AA6-7351-4F0F-899F-A8A86F12DE8F}">
      <dsp:nvSpPr>
        <dsp:cNvPr id="0" name=""/>
        <dsp:cNvSpPr/>
      </dsp:nvSpPr>
      <dsp:spPr>
        <a:xfrm>
          <a:off x="3242321" y="1685293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51BA1-B7E4-4DEE-90E7-FC1422A14A9A}">
      <dsp:nvSpPr>
        <dsp:cNvPr id="0" name=""/>
        <dsp:cNvSpPr/>
      </dsp:nvSpPr>
      <dsp:spPr>
        <a:xfrm>
          <a:off x="3563797" y="1123544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Unterwerfung</a:t>
          </a:r>
        </a:p>
      </dsp:txBody>
      <dsp:txXfrm>
        <a:off x="3563797" y="1123544"/>
        <a:ext cx="2279561" cy="1123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6DD58-2460-4339-AF6B-0BA9862619B1}">
      <dsp:nvSpPr>
        <dsp:cNvPr id="0" name=""/>
        <dsp:cNvSpPr/>
      </dsp:nvSpPr>
      <dsp:spPr>
        <a:xfrm>
          <a:off x="252640" y="0"/>
          <a:ext cx="2247088" cy="2247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Sicherheit</a:t>
          </a:r>
        </a:p>
      </dsp:txBody>
      <dsp:txXfrm>
        <a:off x="581718" y="329078"/>
        <a:ext cx="1588932" cy="1588932"/>
      </dsp:txXfrm>
    </dsp:sp>
    <dsp:sp modelId="{78B3C3FA-0E15-4477-ABA6-64B6C78E98B3}">
      <dsp:nvSpPr>
        <dsp:cNvPr id="0" name=""/>
        <dsp:cNvSpPr/>
      </dsp:nvSpPr>
      <dsp:spPr>
        <a:xfrm rot="19373615">
          <a:off x="2497513" y="811773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C019E-BB2F-4CAD-AA2E-BCC2C7B79EB3}">
      <dsp:nvSpPr>
        <dsp:cNvPr id="0" name=""/>
        <dsp:cNvSpPr/>
      </dsp:nvSpPr>
      <dsp:spPr>
        <a:xfrm>
          <a:off x="3242321" y="561794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BB1E-761F-4CC6-9F4F-F92F054C5437}">
      <dsp:nvSpPr>
        <dsp:cNvPr id="0" name=""/>
        <dsp:cNvSpPr/>
      </dsp:nvSpPr>
      <dsp:spPr>
        <a:xfrm>
          <a:off x="3563797" y="45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Verteidigung</a:t>
          </a:r>
        </a:p>
      </dsp:txBody>
      <dsp:txXfrm>
        <a:off x="3563797" y="45"/>
        <a:ext cx="2279561" cy="1123498"/>
      </dsp:txXfrm>
    </dsp:sp>
    <dsp:sp modelId="{FFDA9F01-374E-4397-9CD5-81A5BE680198}">
      <dsp:nvSpPr>
        <dsp:cNvPr id="0" name=""/>
        <dsp:cNvSpPr/>
      </dsp:nvSpPr>
      <dsp:spPr>
        <a:xfrm rot="2226385">
          <a:off x="2497513" y="1435314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5AA6-7351-4F0F-899F-A8A86F12DE8F}">
      <dsp:nvSpPr>
        <dsp:cNvPr id="0" name=""/>
        <dsp:cNvSpPr/>
      </dsp:nvSpPr>
      <dsp:spPr>
        <a:xfrm>
          <a:off x="3242321" y="1685293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51BA1-B7E4-4DEE-90E7-FC1422A14A9A}">
      <dsp:nvSpPr>
        <dsp:cNvPr id="0" name=""/>
        <dsp:cNvSpPr/>
      </dsp:nvSpPr>
      <dsp:spPr>
        <a:xfrm>
          <a:off x="3563797" y="1123544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Misstrauen</a:t>
          </a:r>
        </a:p>
      </dsp:txBody>
      <dsp:txXfrm>
        <a:off x="3563797" y="1123544"/>
        <a:ext cx="2279561" cy="1123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6DD58-2460-4339-AF6B-0BA9862619B1}">
      <dsp:nvSpPr>
        <dsp:cNvPr id="0" name=""/>
        <dsp:cNvSpPr/>
      </dsp:nvSpPr>
      <dsp:spPr>
        <a:xfrm>
          <a:off x="252640" y="0"/>
          <a:ext cx="2247088" cy="22470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800" kern="1200" dirty="0"/>
            <a:t>Ansehen</a:t>
          </a:r>
        </a:p>
      </dsp:txBody>
      <dsp:txXfrm>
        <a:off x="581718" y="329078"/>
        <a:ext cx="1588932" cy="1588932"/>
      </dsp:txXfrm>
    </dsp:sp>
    <dsp:sp modelId="{78B3C3FA-0E15-4477-ABA6-64B6C78E98B3}">
      <dsp:nvSpPr>
        <dsp:cNvPr id="0" name=""/>
        <dsp:cNvSpPr/>
      </dsp:nvSpPr>
      <dsp:spPr>
        <a:xfrm rot="19373615">
          <a:off x="2497513" y="811773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FC019E-BB2F-4CAD-AA2E-BCC2C7B79EB3}">
      <dsp:nvSpPr>
        <dsp:cNvPr id="0" name=""/>
        <dsp:cNvSpPr/>
      </dsp:nvSpPr>
      <dsp:spPr>
        <a:xfrm>
          <a:off x="3242321" y="561794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ABB1E-761F-4CC6-9F4F-F92F054C5437}">
      <dsp:nvSpPr>
        <dsp:cNvPr id="0" name=""/>
        <dsp:cNvSpPr/>
      </dsp:nvSpPr>
      <dsp:spPr>
        <a:xfrm>
          <a:off x="3563797" y="45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Rache</a:t>
          </a:r>
        </a:p>
      </dsp:txBody>
      <dsp:txXfrm>
        <a:off x="3563797" y="45"/>
        <a:ext cx="2279561" cy="1123498"/>
      </dsp:txXfrm>
    </dsp:sp>
    <dsp:sp modelId="{FFDA9F01-374E-4397-9CD5-81A5BE680198}">
      <dsp:nvSpPr>
        <dsp:cNvPr id="0" name=""/>
        <dsp:cNvSpPr/>
      </dsp:nvSpPr>
      <dsp:spPr>
        <a:xfrm rot="2226385">
          <a:off x="2497513" y="1435314"/>
          <a:ext cx="82870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07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C5AA6-7351-4F0F-899F-A8A86F12DE8F}">
      <dsp:nvSpPr>
        <dsp:cNvPr id="0" name=""/>
        <dsp:cNvSpPr/>
      </dsp:nvSpPr>
      <dsp:spPr>
        <a:xfrm>
          <a:off x="3242321" y="1685293"/>
          <a:ext cx="321476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51BA1-B7E4-4DEE-90E7-FC1422A14A9A}">
      <dsp:nvSpPr>
        <dsp:cNvPr id="0" name=""/>
        <dsp:cNvSpPr/>
      </dsp:nvSpPr>
      <dsp:spPr>
        <a:xfrm>
          <a:off x="3563797" y="1123544"/>
          <a:ext cx="2279561" cy="11234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Erhabenheit</a:t>
          </a:r>
        </a:p>
      </dsp:txBody>
      <dsp:txXfrm>
        <a:off x="3563797" y="1123544"/>
        <a:ext cx="2279561" cy="11234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EE46B-7F8E-4D1D-BF5A-64C7F9A7A48D}">
      <dsp:nvSpPr>
        <dsp:cNvPr id="0" name=""/>
        <dsp:cNvSpPr/>
      </dsp:nvSpPr>
      <dsp:spPr>
        <a:xfrm>
          <a:off x="2142162" y="163423"/>
          <a:ext cx="3243322" cy="112636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C11FE-A06F-4E0F-BD15-1AE9FED61FE6}">
      <dsp:nvSpPr>
        <dsp:cNvPr id="0" name=""/>
        <dsp:cNvSpPr/>
      </dsp:nvSpPr>
      <dsp:spPr>
        <a:xfrm>
          <a:off x="3454576" y="2921504"/>
          <a:ext cx="628550" cy="40227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C04C2-502C-47C3-B997-FA6B76020D93}">
      <dsp:nvSpPr>
        <dsp:cNvPr id="0" name=""/>
        <dsp:cNvSpPr/>
      </dsp:nvSpPr>
      <dsp:spPr>
        <a:xfrm>
          <a:off x="2260330" y="3243322"/>
          <a:ext cx="3017043" cy="75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Krieg und Gewalt</a:t>
          </a:r>
        </a:p>
      </dsp:txBody>
      <dsp:txXfrm>
        <a:off x="2260330" y="3243322"/>
        <a:ext cx="3017043" cy="754260"/>
      </dsp:txXfrm>
    </dsp:sp>
    <dsp:sp modelId="{D5DBFE15-B7B1-47E3-B61E-649093242E1B}">
      <dsp:nvSpPr>
        <dsp:cNvPr id="0" name=""/>
        <dsp:cNvSpPr/>
      </dsp:nvSpPr>
      <dsp:spPr>
        <a:xfrm>
          <a:off x="3321323" y="137677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Ruhmsucht</a:t>
          </a:r>
        </a:p>
      </dsp:txBody>
      <dsp:txXfrm>
        <a:off x="3487011" y="1542465"/>
        <a:ext cx="800015" cy="800015"/>
      </dsp:txXfrm>
    </dsp:sp>
    <dsp:sp modelId="{484E0C3D-CA4F-4E3A-900E-C804CD4E5E8F}">
      <dsp:nvSpPr>
        <dsp:cNvPr id="0" name=""/>
        <dsp:cNvSpPr/>
      </dsp:nvSpPr>
      <dsp:spPr>
        <a:xfrm>
          <a:off x="2511750" y="527982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Argwohn</a:t>
          </a:r>
        </a:p>
      </dsp:txBody>
      <dsp:txXfrm>
        <a:off x="2677438" y="693670"/>
        <a:ext cx="800015" cy="800015"/>
      </dsp:txXfrm>
    </dsp:sp>
    <dsp:sp modelId="{4D846B1D-F515-44BE-8FC0-AE1B9C2B0D20}">
      <dsp:nvSpPr>
        <dsp:cNvPr id="0" name=""/>
        <dsp:cNvSpPr/>
      </dsp:nvSpPr>
      <dsp:spPr>
        <a:xfrm>
          <a:off x="3668283" y="254437"/>
          <a:ext cx="1131391" cy="11313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Wettstreit</a:t>
          </a:r>
        </a:p>
      </dsp:txBody>
      <dsp:txXfrm>
        <a:off x="3833971" y="420125"/>
        <a:ext cx="800015" cy="800015"/>
      </dsp:txXfrm>
    </dsp:sp>
    <dsp:sp modelId="{DDEAB368-BB44-4D8B-A447-9779D29F79E7}">
      <dsp:nvSpPr>
        <dsp:cNvPr id="0" name=""/>
        <dsp:cNvSpPr/>
      </dsp:nvSpPr>
      <dsp:spPr>
        <a:xfrm>
          <a:off x="2008909" y="25142"/>
          <a:ext cx="3519884" cy="28159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0C99E-5D57-483D-9296-D7B1CFCDDF57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ADAC0-0692-4709-BF9E-6E4056997484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3D79B-C18F-4005-A4B8-09A94184C196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Selbstbeschränkung durch Regeln und Gesetze</a:t>
          </a:r>
          <a:endParaRPr lang="en-US" sz="2200" kern="1200" dirty="0"/>
        </a:p>
      </dsp:txBody>
      <dsp:txXfrm>
        <a:off x="1195647" y="2042"/>
        <a:ext cx="4446327" cy="1035192"/>
      </dsp:txXfrm>
    </dsp:sp>
    <dsp:sp modelId="{FD274DBE-C871-4364-85F6-F1626D0063B6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ABC16-910F-4B79-B3A8-BAAEF9BF3A50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9C02A-3FB3-40A1-9050-A90941853B12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Zufriedeneres</a:t>
          </a:r>
          <a:r>
            <a:rPr lang="en-US" sz="2200" kern="1200" dirty="0"/>
            <a:t> Leben</a:t>
          </a:r>
        </a:p>
      </dsp:txBody>
      <dsp:txXfrm>
        <a:off x="1195647" y="1296033"/>
        <a:ext cx="4446327" cy="1035192"/>
      </dsp:txXfrm>
    </dsp:sp>
    <dsp:sp modelId="{9C96192A-E1FF-4D85-8365-077137128160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CEFCB-07CE-4ABD-9D36-18EA71F43161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CE59A-59E2-4D25-8F25-9257E4C86782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Suverän</a:t>
          </a:r>
          <a:r>
            <a:rPr lang="en-US" sz="2200" kern="1200" dirty="0"/>
            <a:t> </a:t>
          </a:r>
          <a:r>
            <a:rPr lang="en-US" sz="2200" kern="1200" dirty="0" err="1"/>
            <a:t>dient</a:t>
          </a:r>
          <a:r>
            <a:rPr lang="en-US" sz="2200" kern="1200" dirty="0"/>
            <a:t> dem Wohl des </a:t>
          </a:r>
          <a:r>
            <a:rPr lang="en-US" sz="2200" kern="1200" dirty="0" err="1"/>
            <a:t>Volkes</a:t>
          </a:r>
          <a:endParaRPr lang="en-US" sz="2200" kern="1200" dirty="0"/>
        </a:p>
      </dsp:txBody>
      <dsp:txXfrm>
        <a:off x="1195647" y="2590024"/>
        <a:ext cx="4446327" cy="1035192"/>
      </dsp:txXfrm>
    </dsp:sp>
    <dsp:sp modelId="{28E8EFEB-F71B-414B-B912-B24B05AEBEDE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3053D-2B04-4ECC-8454-E92F37951771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5FA29-3FA5-410A-B72F-3D267AD82CC2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Volk </a:t>
          </a:r>
          <a:r>
            <a:rPr lang="en-US" sz="2200" kern="1200" dirty="0" err="1"/>
            <a:t>befolgt</a:t>
          </a:r>
          <a:r>
            <a:rPr lang="en-US" sz="2200" kern="1200" dirty="0"/>
            <a:t> </a:t>
          </a:r>
          <a:r>
            <a:rPr lang="en-US" sz="2200" kern="1200" dirty="0" err="1"/>
            <a:t>Regeln</a:t>
          </a:r>
          <a:r>
            <a:rPr lang="en-US" sz="2200" kern="1200" dirty="0"/>
            <a:t> und </a:t>
          </a:r>
          <a:r>
            <a:rPr lang="en-US" sz="2200" kern="1200" dirty="0" err="1"/>
            <a:t>Gesetze</a:t>
          </a:r>
          <a:r>
            <a:rPr lang="en-US" sz="2200" kern="1200" dirty="0"/>
            <a:t> </a:t>
          </a:r>
          <a:r>
            <a:rPr lang="en-US" sz="2200" kern="1200" dirty="0" err="1"/>
            <a:t>oder</a:t>
          </a:r>
          <a:r>
            <a:rPr lang="en-US" sz="2200" kern="1200" dirty="0"/>
            <a:t> </a:t>
          </a:r>
          <a:r>
            <a:rPr lang="en-US" sz="2200" kern="1200" dirty="0" err="1"/>
            <a:t>trägt</a:t>
          </a:r>
          <a:r>
            <a:rPr lang="en-US" sz="2200" kern="1200" dirty="0"/>
            <a:t> </a:t>
          </a:r>
          <a:r>
            <a:rPr lang="en-US" sz="2200" kern="1200" dirty="0" err="1"/>
            <a:t>rechtmäßige</a:t>
          </a:r>
          <a:r>
            <a:rPr lang="en-US" sz="2200" kern="1200" dirty="0"/>
            <a:t> </a:t>
          </a:r>
          <a:r>
            <a:rPr lang="en-US" sz="2200" kern="1200" dirty="0" err="1"/>
            <a:t>Konsequenz</a:t>
          </a:r>
          <a:endParaRPr lang="en-US" sz="2200" kern="1200" dirty="0"/>
        </a:p>
      </dsp:txBody>
      <dsp:txXfrm>
        <a:off x="1195647" y="3884014"/>
        <a:ext cx="4446327" cy="103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6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1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4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08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3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0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5829C-CC00-4C28-8505-84489724E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Naturzustand des Menschen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6171EF-7E6B-4613-A154-56FD62800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Hobbes</a:t>
            </a:r>
          </a:p>
        </p:txBody>
      </p:sp>
    </p:spTree>
    <p:extLst>
      <p:ext uri="{BB962C8B-B14F-4D97-AF65-F5344CB8AC3E}">
        <p14:creationId xmlns:p14="http://schemas.microsoft.com/office/powerpoint/2010/main" val="161806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0386B4-57A1-4299-9479-37EFA92B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Gleichheit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1033C5-74D7-4BBB-A726-2A65D9FA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de-DE" dirty="0"/>
              <a:t>Alle Menschen sind gleich in Körper und Geist.</a:t>
            </a:r>
          </a:p>
          <a:p>
            <a:r>
              <a:rPr lang="de-DE" dirty="0"/>
              <a:t>Wollen zwei dasselbe, geraten sie in Konflikt.</a:t>
            </a:r>
          </a:p>
        </p:txBody>
      </p:sp>
    </p:spTree>
    <p:extLst>
      <p:ext uri="{BB962C8B-B14F-4D97-AF65-F5344CB8AC3E}">
        <p14:creationId xmlns:p14="http://schemas.microsoft.com/office/powerpoint/2010/main" val="36921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FBFE2-520E-44C2-B445-86DD0FC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04333"/>
            <a:ext cx="4958290" cy="5249334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chemeClr val="bg1"/>
                </a:solidFill>
              </a:rPr>
              <a:t>Wettstreben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9E4526B-A5CB-4575-ADCC-292CDEF4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544851"/>
              </p:ext>
            </p:extLst>
          </p:nvPr>
        </p:nvGraphicFramePr>
        <p:xfrm>
          <a:off x="6096000" y="2305456"/>
          <a:ext cx="6096000" cy="224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353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6DD58-2460-4339-AF6B-0BA986261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B3C3FA-0E15-4477-ABA6-64B6C78E9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FC019E-BB2F-4CAD-AA2E-BCC2C7B79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CABB1E-761F-4CC6-9F4F-F92F054C5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DA9F01-374E-4397-9CD5-81A5BE680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AC5AA6-7351-4F0F-899F-A8A86F12D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951BA1-B7E4-4DEE-90E7-FC1422A14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FBFE2-520E-44C2-B445-86DD0FC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04333"/>
            <a:ext cx="4958290" cy="5249334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Argwohn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9E4526B-A5CB-4575-ADCC-292CDEF4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57807"/>
              </p:ext>
            </p:extLst>
          </p:nvPr>
        </p:nvGraphicFramePr>
        <p:xfrm>
          <a:off x="6096000" y="2305456"/>
          <a:ext cx="6096000" cy="224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121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6DD58-2460-4339-AF6B-0BA986261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B3C3FA-0E15-4477-ABA6-64B6C78E9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FC019E-BB2F-4CAD-AA2E-BCC2C7B79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CABB1E-761F-4CC6-9F4F-F92F054C5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DA9F01-374E-4397-9CD5-81A5BE680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AC5AA6-7351-4F0F-899F-A8A86F12D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951BA1-B7E4-4DEE-90E7-FC1422A14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068B1C-1A28-475A-A0E0-4C23200D8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4FBFE2-520E-44C2-B445-86DD0FC3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04333"/>
            <a:ext cx="4958290" cy="5249334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</a:rPr>
              <a:t>Ruhmsucht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28773-F789-43B7-B5FD-AE49E5BD2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39E4526B-A5CB-4575-ADCC-292CDEF4A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490739"/>
              </p:ext>
            </p:extLst>
          </p:nvPr>
        </p:nvGraphicFramePr>
        <p:xfrm>
          <a:off x="6096000" y="2305456"/>
          <a:ext cx="6096000" cy="224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82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B6DD58-2460-4339-AF6B-0BA9862619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B3C3FA-0E15-4477-ABA6-64B6C78E98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FC019E-BB2F-4CAD-AA2E-BCC2C7B79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CABB1E-761F-4CC6-9F4F-F92F054C5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DA9F01-374E-4397-9CD5-81A5BE680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AC5AA6-7351-4F0F-899F-A8A86F12D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951BA1-B7E4-4DEE-90E7-FC1422A14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0386B4-57A1-4299-9479-37EFA92B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3962" y="804333"/>
            <a:ext cx="4654296" cy="5249334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Fehlende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oberste Gewalt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FAC75ED-B7F5-4CAB-A7E4-BABA240A8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92041"/>
              </p:ext>
            </p:extLst>
          </p:nvPr>
        </p:nvGraphicFramePr>
        <p:xfrm>
          <a:off x="4654296" y="1417637"/>
          <a:ext cx="7537704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5158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25C11FE-A06F-4E0F-BD15-1AE9FED61F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FEE46B-7F8E-4D1D-BF5A-64C7F9A7A4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EAB368-BB44-4D8B-A447-9779D29F7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846B1D-F515-44BE-8FC0-AE1B9C2B0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E0C3D-CA4F-4E3A-900E-C804CD4E5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DBFE15-B7B1-47E3-B61E-649093242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BC04C2-502C-47C3-B997-FA6B76020D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0386B4-57A1-4299-9479-37EFA92B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Staat</a:t>
            </a:r>
          </a:p>
        </p:txBody>
      </p:sp>
      <p:graphicFrame>
        <p:nvGraphicFramePr>
          <p:cNvPr id="28" name="Inhaltsplatzhalter 2">
            <a:extLst>
              <a:ext uri="{FF2B5EF4-FFF2-40B4-BE49-F238E27FC236}">
                <a16:creationId xmlns:a16="http://schemas.microsoft.com/office/drawing/2014/main" id="{480832B1-FCAB-46B9-B5F6-10987BA60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135445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1335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0A0C99E-5D57-483D-9296-D7B1CFCDDF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7FCADAC0-0692-4709-BF9E-6E4056997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6D3D79B-C18F-4005-A4B8-09A94184C1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9AABC16-910F-4B79-B3A8-BAAEF9BF3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D274DBE-C871-4364-85F6-F1626D0063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F79C02A-3FB3-40A1-9050-A90941853B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C96192A-E1FF-4D85-8365-077137128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E28CEFCB-07CE-4ABD-9D36-18EA71F431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51CE59A-59E2-4D25-8F25-9257E4C86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DA3053D-2B04-4ECC-8454-E92F379517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8E8EFEB-F71B-414B-B912-B24B05AEBE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865FA29-3FA5-410A-B72F-3D267AD82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5829C-CC00-4C28-8505-84489724E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Naturzustand</a:t>
            </a:r>
            <a:br>
              <a:rPr lang="de-DE" dirty="0"/>
            </a:br>
            <a:r>
              <a:rPr lang="de-DE"/>
              <a:t>des Menschen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6171EF-7E6B-4613-A154-56FD62800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Benjamin Wagner</a:t>
            </a:r>
          </a:p>
        </p:txBody>
      </p:sp>
    </p:spTree>
    <p:extLst>
      <p:ext uri="{BB962C8B-B14F-4D97-AF65-F5344CB8AC3E}">
        <p14:creationId xmlns:p14="http://schemas.microsoft.com/office/powerpoint/2010/main" val="366746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0A25E-10CF-409C-95DA-FECD877A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Präsentationsdaten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6F074-1D38-4F18-BF7F-5B9AB50F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Benjamin Wagner</a:t>
            </a:r>
            <a:br>
              <a:rPr lang="de-DE" dirty="0"/>
            </a:br>
            <a:r>
              <a:rPr lang="de-DE" dirty="0"/>
              <a:t>E-Phase, 2. Semester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Quellen:</a:t>
            </a:r>
            <a:br>
              <a:rPr lang="de-DE" dirty="0"/>
            </a:br>
            <a:r>
              <a:rPr lang="de-DE" sz="1800" b="0" i="0" u="none" strike="noStrike" baseline="0" dirty="0">
                <a:latin typeface="DejaVuSans"/>
              </a:rPr>
              <a:t>Die Neigung zur Gewalt – eine Eigenschaft des Menschen </a:t>
            </a:r>
            <a:r>
              <a:rPr lang="de-DE" sz="1800" b="0" i="1" u="none" strike="noStrike" baseline="0" dirty="0">
                <a:latin typeface="DejaVuSans-Oblique"/>
              </a:rPr>
              <a:t>als Mensch</a:t>
            </a:r>
            <a:r>
              <a:rPr lang="de-DE" sz="1800" b="0" i="0" u="none" strike="noStrike" baseline="0" dirty="0">
                <a:latin typeface="DejaVuSans"/>
              </a:rPr>
              <a:t>?</a:t>
            </a:r>
          </a:p>
          <a:p>
            <a:endParaRPr lang="de-DE" sz="1800" dirty="0">
              <a:latin typeface="DejaVuSans"/>
            </a:endParaRPr>
          </a:p>
          <a:p>
            <a:endParaRPr lang="de-DE" sz="1800" dirty="0">
              <a:latin typeface="DejaVuSans"/>
            </a:endParaRPr>
          </a:p>
          <a:p>
            <a:endParaRPr lang="de-DE" sz="1800" dirty="0">
              <a:latin typeface="DejaVuSans"/>
            </a:endParaRPr>
          </a:p>
          <a:p>
            <a:endParaRPr lang="de-DE" sz="1800" dirty="0">
              <a:latin typeface="DejaVuSans"/>
            </a:endParaRPr>
          </a:p>
          <a:p>
            <a:r>
              <a:rPr lang="de-DE" sz="1800" dirty="0">
                <a:latin typeface="DejaVuSans"/>
              </a:rPr>
              <a:t>24. Januar 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36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106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DejaVuSans</vt:lpstr>
      <vt:lpstr>DejaVuSans-Oblique</vt:lpstr>
      <vt:lpstr>Tw Cen MT</vt:lpstr>
      <vt:lpstr>Tw Cen MT Condensed</vt:lpstr>
      <vt:lpstr>Wingdings 3</vt:lpstr>
      <vt:lpstr>Integral</vt:lpstr>
      <vt:lpstr>Der Naturzustand des Menschen</vt:lpstr>
      <vt:lpstr>Gleichheit</vt:lpstr>
      <vt:lpstr>Wettstreben</vt:lpstr>
      <vt:lpstr>Argwohn</vt:lpstr>
      <vt:lpstr>Ruhmsucht</vt:lpstr>
      <vt:lpstr>Fehlende oberste Gewalt</vt:lpstr>
      <vt:lpstr>Staat</vt:lpstr>
      <vt:lpstr>Der Naturzustand des Menschen</vt:lpstr>
      <vt:lpstr>Präsentationsdaten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Naturzustand des Menschen</dc:title>
  <dc:creator>Benjamin Wagner</dc:creator>
  <cp:lastModifiedBy>Benjamin Wagner</cp:lastModifiedBy>
  <cp:revision>6</cp:revision>
  <dcterms:created xsi:type="dcterms:W3CDTF">2022-01-24T07:48:14Z</dcterms:created>
  <dcterms:modified xsi:type="dcterms:W3CDTF">2024-01-12T10:08:43Z</dcterms:modified>
</cp:coreProperties>
</file>