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841F7-1557-8148-A239-E3A54E062AE1}" v="4" dt="2022-03-31T08:09:22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>
        <p:scale>
          <a:sx n="87" d="100"/>
          <a:sy n="87" d="100"/>
        </p:scale>
        <p:origin x="153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AA9FC-774D-3C48-B0CF-D9ABFFAC5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2202AF-37E9-8D40-ADF7-8C16A229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1139C9-5945-FA4B-902A-FFF742F3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8C770-3950-A142-B869-58B4BD16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BBB729-309C-3045-8B85-F8C8FFDB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2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ABBBA-854D-2F4D-A3F0-62097F41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2F093E-6170-B24C-B27D-6FE835148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1E433-F30B-5348-B2EF-7A16804F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7DA0A-3344-6140-9BB5-98D59877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027B27-A22C-BB44-8BB9-CFB3A5E6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6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1A5CC5-A6DB-B644-B972-17A86FFFE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60B0E0-BDB5-5C4E-96C3-53BE51BF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67D76C-BA45-AD47-B239-846CA7C8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22DCA4-927E-D74E-B115-016A14B3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3BA26F-A921-8D48-B095-3D71D952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54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D01C9-1AE1-E344-A629-EDB2455D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5A0DB3-6AC8-BD47-A302-46246614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FBCEB-3D46-B541-B208-8F23080D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65C43F-B417-014F-B10F-C5A9D875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0F779-EE1E-AE43-B01A-F207547C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5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A17A-F509-FC48-B51D-2BFF3C3E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238DC-55E9-5C48-8BD5-A56D49D6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589837-B5B1-514C-B392-CD5F714B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D00AD-10B5-B74A-A861-38535CA9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88B67D-7B8E-714E-9C2F-551B6598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67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18E1E-B729-E34B-851C-2C8EFEBF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EE1F4-27A6-D143-8EBD-C715B5ED3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2DAC18-67DB-B14E-B41E-A620ABBDA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DE225-A85C-834B-B4B4-92B4851C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58658-9187-AD48-9E65-ABA4067B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D66A2-1C89-D74A-8C9D-67D845A2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3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AE666-8B63-AA40-9AD1-D039ADE9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178E4B-14E2-A640-9258-0168BE0C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1AF0E2-8ED9-CC47-9A8B-1DD15C1A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CC08AE-5928-C445-80BA-BB373E954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B3F61-7C77-124D-AD53-56353A022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1AC6F0-90B2-A249-826C-29372537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70AC61-CE08-A842-9F1C-C5501A1B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E47C54-3CD3-0147-A4D1-3FC939D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1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3B2A3-A210-0B41-A08E-A852E787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066B7D-B1C4-094F-A455-AA71CBA5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27C28E-1E6D-0544-9A1A-20F690E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1B79-C78D-6A42-9E7D-64AAFD1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32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4A63DA-D561-AA45-9524-73C5873E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95FE91-70F7-484B-A508-1730757E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F7A968-53D4-0543-BB4D-3DAB5DC7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D73A3-B0DD-5340-AE91-55B0E759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0C592C-0259-E044-ADD2-CAA8B9F4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0D66DA-FABF-9B4A-B464-7DAFF2B3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08E92-18FB-F64C-A6DF-A8A01350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6A9D9A-3399-F441-ACE9-53310615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9E814B-32F2-CF4B-9D17-E09510DE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56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EF526-B2F9-4748-88C8-DE7EF987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58C53D-37F7-9A47-9B13-530905581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DACD83-E728-5E47-B676-D49062D2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1FF3D-EA2F-454E-9AA3-1FE3E4C7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FB3972-CB77-D648-840F-A9917FAA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D6B4FB-3DD1-9247-A028-1CCFDA7F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2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37A3B9-B72F-2C47-BC6B-15EF127B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B262E-00D6-C84D-AC81-7B48381C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4A671E-7677-8C48-BA9B-E78D0F767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2A53-1F09-C544-B2AE-B080DB897C4E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89DB4A-5A86-BB4D-9437-903D54C47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6A00A-7058-2C40-9697-072DC3264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32-D7CF-1841-8B8C-F410FC7B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8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36ECF81-BB9C-154D-B92C-C618AFE31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/>
          <a:stretch/>
        </p:blipFill>
        <p:spPr>
          <a:xfrm>
            <a:off x="-6507126" y="-4508205"/>
            <a:ext cx="27416103" cy="154187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50280C-BDD6-CA48-91C0-CA9D23B69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8457" y="205017"/>
            <a:ext cx="9144000" cy="2387600"/>
          </a:xfrm>
        </p:spPr>
        <p:txBody>
          <a:bodyPr/>
          <a:lstStyle/>
          <a:p>
            <a:r>
              <a:rPr lang="de-DE" dirty="0"/>
              <a:t>Landschaftsquerschnitt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CEE727E5-3FCA-2845-AC2E-E35194D24D1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43051" y="2563019"/>
                <a:ext cx="9144000" cy="1655762"/>
              </a:xfrm>
            </p:spPr>
            <p:txBody>
              <a:bodyPr/>
              <a:lstStyle/>
              <a:p>
                <a:pPr algn="r"/>
                <a:r>
                  <a:rPr lang="de-DE" dirty="0"/>
                  <a:t>Analyse und Interpretation</a:t>
                </a:r>
              </a:p>
              <a:p>
                <a:pPr algn="r"/>
                <a:endParaRPr lang="de-DE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=0,1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−1,15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CEE727E5-3FCA-2845-AC2E-E35194D24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43051" y="2563019"/>
                <a:ext cx="9144000" cy="1655762"/>
              </a:xfrm>
              <a:blipFill>
                <a:blip r:embed="rId3"/>
                <a:stretch>
                  <a:fillRect t="-4545" r="-1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ntertitel 2">
            <a:extLst>
              <a:ext uri="{FF2B5EF4-FFF2-40B4-BE49-F238E27FC236}">
                <a16:creationId xmlns:a16="http://schemas.microsoft.com/office/drawing/2014/main" id="{AF479A73-1950-9545-889C-DCC2A626E7EA}"/>
              </a:ext>
            </a:extLst>
          </p:cNvPr>
          <p:cNvSpPr txBox="1">
            <a:spLocks/>
          </p:cNvSpPr>
          <p:nvPr/>
        </p:nvSpPr>
        <p:spPr>
          <a:xfrm>
            <a:off x="-2523916" y="58449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Irina, Maria, Benjamin</a:t>
            </a:r>
          </a:p>
        </p:txBody>
      </p:sp>
    </p:spTree>
    <p:extLst>
      <p:ext uri="{BB962C8B-B14F-4D97-AF65-F5344CB8AC3E}">
        <p14:creationId xmlns:p14="http://schemas.microsoft.com/office/powerpoint/2010/main" val="106273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CDCA8A-8A92-7243-92C7-D7FFC9576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9" y="633603"/>
            <a:ext cx="8118140" cy="559079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8DDCAF-8157-2442-81E2-BDD01CA6892E}"/>
              </a:ext>
            </a:extLst>
          </p:cNvPr>
          <p:cNvSpPr txBox="1"/>
          <p:nvPr/>
        </p:nvSpPr>
        <p:spPr>
          <a:xfrm>
            <a:off x="451263" y="633603"/>
            <a:ext cx="308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/>
              <a:t>Landschaftsquerschnitt</a:t>
            </a:r>
            <a:endParaRPr lang="de-DE" sz="2400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1E37B2A-1159-574A-A2D9-892A93857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16444"/>
              </p:ext>
            </p:extLst>
          </p:nvPr>
        </p:nvGraphicFramePr>
        <p:xfrm>
          <a:off x="451263" y="1372808"/>
          <a:ext cx="3085910" cy="402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2955">
                  <a:extLst>
                    <a:ext uri="{9D8B030D-6E8A-4147-A177-3AD203B41FA5}">
                      <a16:colId xmlns:a16="http://schemas.microsoft.com/office/drawing/2014/main" val="4137971935"/>
                    </a:ext>
                  </a:extLst>
                </a:gridCol>
                <a:gridCol w="1542955">
                  <a:extLst>
                    <a:ext uri="{9D8B030D-6E8A-4147-A177-3AD203B41FA5}">
                      <a16:colId xmlns:a16="http://schemas.microsoft.com/office/drawing/2014/main" val="1786680286"/>
                    </a:ext>
                  </a:extLst>
                </a:gridCol>
              </a:tblGrid>
              <a:tr h="337239">
                <a:tc>
                  <a:txBody>
                    <a:bodyPr/>
                    <a:lstStyle/>
                    <a:p>
                      <a:r>
                        <a:rPr lang="de-DE"/>
                        <a:t>Entfernung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Höhe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22305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/>
                        <a:t>0m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43286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/>
                        <a:t>100m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195m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8143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/>
                        <a:t>200m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220m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03873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/>
                        <a:t>300m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135m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69996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/>
                        <a:t>400m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1456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/>
                        <a:t>500m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-125m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595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/>
                        <a:t>600m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-180m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07903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/>
                        <a:t>700m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-105m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16561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/>
                        <a:t>750m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5174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/>
                        <a:t>800m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09881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857FED-EFAF-774F-8530-2E88CDBB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8" y="633603"/>
            <a:ext cx="8118139" cy="559079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8DDCAF-8157-2442-81E2-BDD01CA6892E}"/>
              </a:ext>
            </a:extLst>
          </p:cNvPr>
          <p:cNvSpPr txBox="1"/>
          <p:nvPr/>
        </p:nvSpPr>
        <p:spPr>
          <a:xfrm>
            <a:off x="451263" y="633603"/>
            <a:ext cx="308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Landschaftsquerschnitt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1E37B2A-1159-574A-A2D9-892A93857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73117"/>
              </p:ext>
            </p:extLst>
          </p:nvPr>
        </p:nvGraphicFramePr>
        <p:xfrm>
          <a:off x="451263" y="1372808"/>
          <a:ext cx="3085910" cy="402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2955">
                  <a:extLst>
                    <a:ext uri="{9D8B030D-6E8A-4147-A177-3AD203B41FA5}">
                      <a16:colId xmlns:a16="http://schemas.microsoft.com/office/drawing/2014/main" val="4137971935"/>
                    </a:ext>
                  </a:extLst>
                </a:gridCol>
                <a:gridCol w="1542955">
                  <a:extLst>
                    <a:ext uri="{9D8B030D-6E8A-4147-A177-3AD203B41FA5}">
                      <a16:colId xmlns:a16="http://schemas.microsoft.com/office/drawing/2014/main" val="1786680286"/>
                    </a:ext>
                  </a:extLst>
                </a:gridCol>
              </a:tblGrid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Entfernung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Höhe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22305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b="1" dirty="0"/>
                        <a:t>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43286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8143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03873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300m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69996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b="1" dirty="0"/>
                        <a:t>400m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1456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-125m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595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600m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07903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700m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-105m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16561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b="1" dirty="0"/>
                        <a:t>750m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5174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800m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074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223DFF5-4259-E34A-8F04-10E6EB6C9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7" y="633603"/>
            <a:ext cx="8118139" cy="559079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8DDCAF-8157-2442-81E2-BDD01CA6892E}"/>
              </a:ext>
            </a:extLst>
          </p:cNvPr>
          <p:cNvSpPr txBox="1"/>
          <p:nvPr/>
        </p:nvSpPr>
        <p:spPr>
          <a:xfrm>
            <a:off x="451263" y="633603"/>
            <a:ext cx="308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Landschaftsquerschnitt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1E37B2A-1159-574A-A2D9-892A938570BB}"/>
              </a:ext>
            </a:extLst>
          </p:cNvPr>
          <p:cNvGraphicFramePr>
            <a:graphicFrameLocks noGrp="1"/>
          </p:cNvGraphicFramePr>
          <p:nvPr/>
        </p:nvGraphicFramePr>
        <p:xfrm>
          <a:off x="451263" y="1372808"/>
          <a:ext cx="3085910" cy="402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2955">
                  <a:extLst>
                    <a:ext uri="{9D8B030D-6E8A-4147-A177-3AD203B41FA5}">
                      <a16:colId xmlns:a16="http://schemas.microsoft.com/office/drawing/2014/main" val="4137971935"/>
                    </a:ext>
                  </a:extLst>
                </a:gridCol>
                <a:gridCol w="1542955">
                  <a:extLst>
                    <a:ext uri="{9D8B030D-6E8A-4147-A177-3AD203B41FA5}">
                      <a16:colId xmlns:a16="http://schemas.microsoft.com/office/drawing/2014/main" val="1786680286"/>
                    </a:ext>
                  </a:extLst>
                </a:gridCol>
              </a:tblGrid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Entfernung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Höhe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22305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b="1" dirty="0"/>
                        <a:t>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43286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8143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03873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300m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69996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b="1" dirty="0"/>
                        <a:t>400m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1456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-125m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595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600m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07903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700m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-105m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16561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b="1" dirty="0"/>
                        <a:t>750m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5174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800m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84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305DFDE-23EB-6843-BEC2-1BA37E782097}"/>
                  </a:ext>
                </a:extLst>
              </p:cNvPr>
              <p:cNvSpPr txBox="1"/>
              <p:nvPr/>
            </p:nvSpPr>
            <p:spPr>
              <a:xfrm>
                <a:off x="5355771" y="2553194"/>
                <a:ext cx="1230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=1,66</m:t>
                      </m:r>
                      <m:acc>
                        <m:accPr>
                          <m:chr m:val="̅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305DFDE-23EB-6843-BEC2-1BA37E782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771" y="2553194"/>
                <a:ext cx="12304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6D93580-BC68-5F48-BB80-125608A2B222}"/>
                  </a:ext>
                </a:extLst>
              </p:cNvPr>
              <p:cNvSpPr txBox="1"/>
              <p:nvPr/>
            </p:nvSpPr>
            <p:spPr>
              <a:xfrm>
                <a:off x="8003968" y="5427022"/>
                <a:ext cx="797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6D93580-BC68-5F48-BB80-125608A2B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68" y="5427022"/>
                <a:ext cx="7975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4189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D0BE323-08E0-804D-A690-81237D42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9" y="633603"/>
            <a:ext cx="8118139" cy="5590794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1E37B2A-1159-574A-A2D9-892A93857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47977"/>
              </p:ext>
            </p:extLst>
          </p:nvPr>
        </p:nvGraphicFramePr>
        <p:xfrm>
          <a:off x="451263" y="1372808"/>
          <a:ext cx="3085910" cy="402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2955">
                  <a:extLst>
                    <a:ext uri="{9D8B030D-6E8A-4147-A177-3AD203B41FA5}">
                      <a16:colId xmlns:a16="http://schemas.microsoft.com/office/drawing/2014/main" val="4137971935"/>
                    </a:ext>
                  </a:extLst>
                </a:gridCol>
                <a:gridCol w="1542955">
                  <a:extLst>
                    <a:ext uri="{9D8B030D-6E8A-4147-A177-3AD203B41FA5}">
                      <a16:colId xmlns:a16="http://schemas.microsoft.com/office/drawing/2014/main" val="1786680286"/>
                    </a:ext>
                  </a:extLst>
                </a:gridCol>
              </a:tblGrid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Entfernung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Höhe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22305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43286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195m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8143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220m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03873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300m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135m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69996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400m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1456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-125m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595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-180m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07903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-105m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16561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750m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5174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800m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160m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8683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88DDCAF-8157-2442-81E2-BDD01CA6892E}"/>
              </a:ext>
            </a:extLst>
          </p:cNvPr>
          <p:cNvSpPr txBox="1"/>
          <p:nvPr/>
        </p:nvSpPr>
        <p:spPr>
          <a:xfrm>
            <a:off x="451263" y="633603"/>
            <a:ext cx="308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Landschaftsquerschnitt</a:t>
            </a:r>
          </a:p>
        </p:txBody>
      </p:sp>
    </p:spTree>
    <p:extLst>
      <p:ext uri="{BB962C8B-B14F-4D97-AF65-F5344CB8AC3E}">
        <p14:creationId xmlns:p14="http://schemas.microsoft.com/office/powerpoint/2010/main" val="4115069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F702057-6C6C-E944-B37B-C01314D7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8" y="633603"/>
            <a:ext cx="8118140" cy="5590794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1E37B2A-1159-574A-A2D9-892A93857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32143"/>
              </p:ext>
            </p:extLst>
          </p:nvPr>
        </p:nvGraphicFramePr>
        <p:xfrm>
          <a:off x="451263" y="1372808"/>
          <a:ext cx="3085910" cy="402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2955">
                  <a:extLst>
                    <a:ext uri="{9D8B030D-6E8A-4147-A177-3AD203B41FA5}">
                      <a16:colId xmlns:a16="http://schemas.microsoft.com/office/drawing/2014/main" val="4137971935"/>
                    </a:ext>
                  </a:extLst>
                </a:gridCol>
                <a:gridCol w="1542955">
                  <a:extLst>
                    <a:ext uri="{9D8B030D-6E8A-4147-A177-3AD203B41FA5}">
                      <a16:colId xmlns:a16="http://schemas.microsoft.com/office/drawing/2014/main" val="1786680286"/>
                    </a:ext>
                  </a:extLst>
                </a:gridCol>
              </a:tblGrid>
              <a:tr h="337239">
                <a:tc>
                  <a:txBody>
                    <a:bodyPr/>
                    <a:lstStyle/>
                    <a:p>
                      <a:r>
                        <a:rPr lang="de-DE" dirty="0"/>
                        <a:t>Entfernung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Höhe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22305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43286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195m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8143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03873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69996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1456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-125m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5950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-180m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07903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-105m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16561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5174"/>
                  </a:ext>
                </a:extLst>
              </a:tr>
              <a:tr h="33723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160m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413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88DDCAF-8157-2442-81E2-BDD01CA6892E}"/>
              </a:ext>
            </a:extLst>
          </p:cNvPr>
          <p:cNvSpPr txBox="1"/>
          <p:nvPr/>
        </p:nvSpPr>
        <p:spPr>
          <a:xfrm>
            <a:off x="451263" y="633603"/>
            <a:ext cx="308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Landschaftsquerschnitt</a:t>
            </a:r>
          </a:p>
        </p:txBody>
      </p:sp>
    </p:spTree>
    <p:extLst>
      <p:ext uri="{BB962C8B-B14F-4D97-AF65-F5344CB8AC3E}">
        <p14:creationId xmlns:p14="http://schemas.microsoft.com/office/powerpoint/2010/main" val="66789375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D50DA1-198E-294C-B752-DB1241F0A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/>
          <a:stretch/>
        </p:blipFill>
        <p:spPr>
          <a:xfrm>
            <a:off x="902545" y="1282"/>
            <a:ext cx="12191980" cy="685671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70C5914-3385-BF4E-9CB8-3BBA897C2A80}"/>
              </a:ext>
            </a:extLst>
          </p:cNvPr>
          <p:cNvSpPr txBox="1"/>
          <p:nvPr/>
        </p:nvSpPr>
        <p:spPr>
          <a:xfrm>
            <a:off x="4074350" y="739054"/>
            <a:ext cx="342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Berg hat eine Höhe von 226m.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3E5177-CC8F-214E-9644-D6E6295DABC7}"/>
              </a:ext>
            </a:extLst>
          </p:cNvPr>
          <p:cNvSpPr txBox="1"/>
          <p:nvPr/>
        </p:nvSpPr>
        <p:spPr>
          <a:xfrm>
            <a:off x="2306484" y="4880674"/>
            <a:ext cx="328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See hat eine Tiefe von 180m.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9F94369-9CBA-B241-9C96-B420180F0682}"/>
              </a:ext>
            </a:extLst>
          </p:cNvPr>
          <p:cNvSpPr txBox="1"/>
          <p:nvPr/>
        </p:nvSpPr>
        <p:spPr>
          <a:xfrm>
            <a:off x="3465753" y="3773570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400m breit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7642B7A-895B-A343-AB88-C1AA96505076}"/>
              </a:ext>
            </a:extLst>
          </p:cNvPr>
          <p:cNvSpPr txBox="1"/>
          <p:nvPr/>
        </p:nvSpPr>
        <p:spPr>
          <a:xfrm>
            <a:off x="6998525" y="3773570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350m breit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CEB48DB-F37F-A34E-9788-DDA202BDA3EA}"/>
              </a:ext>
            </a:extLst>
          </p:cNvPr>
          <p:cNvSpPr txBox="1"/>
          <p:nvPr/>
        </p:nvSpPr>
        <p:spPr>
          <a:xfrm>
            <a:off x="9314106" y="3773570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50m breit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E138AAE-6AD6-D94E-90D6-7861DA4BB491}"/>
              </a:ext>
            </a:extLst>
          </p:cNvPr>
          <p:cNvCxnSpPr/>
          <p:nvPr/>
        </p:nvCxnSpPr>
        <p:spPr>
          <a:xfrm>
            <a:off x="2582684" y="4142902"/>
            <a:ext cx="3011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640D280-BE7E-904B-B2E3-36BDF491ED54}"/>
              </a:ext>
            </a:extLst>
          </p:cNvPr>
          <p:cNvCxnSpPr>
            <a:cxnSpLocks/>
          </p:cNvCxnSpPr>
          <p:nvPr/>
        </p:nvCxnSpPr>
        <p:spPr>
          <a:xfrm>
            <a:off x="6288913" y="4142902"/>
            <a:ext cx="25431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7A63F34-9529-1C4E-83B4-AA356C4A02FE}"/>
              </a:ext>
            </a:extLst>
          </p:cNvPr>
          <p:cNvCxnSpPr>
            <a:cxnSpLocks/>
          </p:cNvCxnSpPr>
          <p:nvPr/>
        </p:nvCxnSpPr>
        <p:spPr>
          <a:xfrm>
            <a:off x="9160700" y="4142902"/>
            <a:ext cx="12535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0F1D50-CC48-DA4B-88B0-46787389B975}"/>
              </a:ext>
            </a:extLst>
          </p:cNvPr>
          <p:cNvCxnSpPr/>
          <p:nvPr/>
        </p:nvCxnSpPr>
        <p:spPr>
          <a:xfrm flipH="1">
            <a:off x="4260088" y="1108386"/>
            <a:ext cx="1525147" cy="77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EDCD3BC-E92D-4842-8279-FA9ECFB9B2A2}"/>
              </a:ext>
            </a:extLst>
          </p:cNvPr>
          <p:cNvCxnSpPr/>
          <p:nvPr/>
        </p:nvCxnSpPr>
        <p:spPr>
          <a:xfrm>
            <a:off x="5785235" y="5149530"/>
            <a:ext cx="1961003" cy="30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679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877C2-D60F-4440-AFA3-9C001E40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355D4-FC9E-9342-B4A5-08D01B32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73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Breitbild</PresentationFormat>
  <Paragraphs>128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Landschaftsquerschnitt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Landschaftsquerschnitt</dc:title>
  <dc:creator>Benjamin Wagner</dc:creator>
  <cp:lastModifiedBy>Benjamin Wagner</cp:lastModifiedBy>
  <cp:revision>1</cp:revision>
  <dcterms:created xsi:type="dcterms:W3CDTF">2022-03-31T06:58:12Z</dcterms:created>
  <dcterms:modified xsi:type="dcterms:W3CDTF">2022-03-31T08:09:33Z</dcterms:modified>
</cp:coreProperties>
</file>