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19069-154D-AC48-A67C-16AC61DFE906}" v="1" dt="2022-04-01T12:37:14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0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50E19069-154D-AC48-A67C-16AC61DFE906}"/>
    <pc:docChg chg="custSel addSld modSld">
      <pc:chgData name="Benjamin Wagner" userId="751d7807-fb76-4e85-a381-243fd2b44e5a" providerId="ADAL" clId="{50E19069-154D-AC48-A67C-16AC61DFE906}" dt="2022-04-01T12:37:28.842" v="11" actId="1076"/>
      <pc:docMkLst>
        <pc:docMk/>
      </pc:docMkLst>
      <pc:sldChg chg="addSp delSp modSp new mod">
        <pc:chgData name="Benjamin Wagner" userId="751d7807-fb76-4e85-a381-243fd2b44e5a" providerId="ADAL" clId="{50E19069-154D-AC48-A67C-16AC61DFE906}" dt="2022-04-01T12:37:28.842" v="11" actId="1076"/>
        <pc:sldMkLst>
          <pc:docMk/>
          <pc:sldMk cId="2771372348" sldId="261"/>
        </pc:sldMkLst>
        <pc:spChg chg="del">
          <ac:chgData name="Benjamin Wagner" userId="751d7807-fb76-4e85-a381-243fd2b44e5a" providerId="ADAL" clId="{50E19069-154D-AC48-A67C-16AC61DFE906}" dt="2022-04-01T12:36:57.410" v="4" actId="478"/>
          <ac:spMkLst>
            <pc:docMk/>
            <pc:sldMk cId="2771372348" sldId="261"/>
            <ac:spMk id="2" creationId="{49FF36C8-3239-B246-8FF7-460DBEF3F44E}"/>
          </ac:spMkLst>
        </pc:spChg>
        <pc:spChg chg="del">
          <ac:chgData name="Benjamin Wagner" userId="751d7807-fb76-4e85-a381-243fd2b44e5a" providerId="ADAL" clId="{50E19069-154D-AC48-A67C-16AC61DFE906}" dt="2022-04-01T12:36:56.380" v="3" actId="478"/>
          <ac:spMkLst>
            <pc:docMk/>
            <pc:sldMk cId="2771372348" sldId="261"/>
            <ac:spMk id="3" creationId="{EFE46A3C-72E4-AF40-8551-A3C0465FC6CA}"/>
          </ac:spMkLst>
        </pc:spChg>
        <pc:spChg chg="add del">
          <ac:chgData name="Benjamin Wagner" userId="751d7807-fb76-4e85-a381-243fd2b44e5a" providerId="ADAL" clId="{50E19069-154D-AC48-A67C-16AC61DFE906}" dt="2022-04-01T12:36:54.859" v="2" actId="478"/>
          <ac:spMkLst>
            <pc:docMk/>
            <pc:sldMk cId="2771372348" sldId="261"/>
            <ac:spMk id="4" creationId="{4F908540-59E9-F048-9B91-F29FF334740F}"/>
          </ac:spMkLst>
        </pc:spChg>
        <pc:spChg chg="add">
          <ac:chgData name="Benjamin Wagner" userId="751d7807-fb76-4e85-a381-243fd2b44e5a" providerId="ADAL" clId="{50E19069-154D-AC48-A67C-16AC61DFE906}" dt="2022-04-01T12:37:09.734" v="5" actId="11529"/>
          <ac:spMkLst>
            <pc:docMk/>
            <pc:sldMk cId="2771372348" sldId="261"/>
            <ac:spMk id="5" creationId="{409DE8E7-969A-B04D-90AB-FAE1C1884FBF}"/>
          </ac:spMkLst>
        </pc:spChg>
        <pc:spChg chg="add mod">
          <ac:chgData name="Benjamin Wagner" userId="751d7807-fb76-4e85-a381-243fd2b44e5a" providerId="ADAL" clId="{50E19069-154D-AC48-A67C-16AC61DFE906}" dt="2022-04-01T12:37:28.842" v="11" actId="1076"/>
          <ac:spMkLst>
            <pc:docMk/>
            <pc:sldMk cId="2771372348" sldId="261"/>
            <ac:spMk id="6" creationId="{4CC385E3-9F28-5B49-8303-ED930B30E5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3EA97-3B3B-BE4F-91C5-1F17D7C21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649" y="3428998"/>
            <a:ext cx="6312225" cy="2268559"/>
          </a:xfrm>
        </p:spPr>
        <p:txBody>
          <a:bodyPr>
            <a:normAutofit fontScale="90000"/>
          </a:bodyPr>
          <a:lstStyle/>
          <a:p>
            <a:r>
              <a:rPr lang="de-DE" dirty="0"/>
              <a:t>Das Belichtungsdreieck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DB74C2-77D9-4F48-BFA6-5BED21F9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CineKolleg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98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40437-3412-7242-B6BF-A4442ED1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16BCA-E7DA-624F-9F3B-26D49D7E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Lichtempfindlichkeit des Films/Sensors</a:t>
            </a:r>
          </a:p>
          <a:p>
            <a:r>
              <a:rPr lang="de-DE" b="1" dirty="0"/>
              <a:t>ISO 100</a:t>
            </a:r>
          </a:p>
          <a:p>
            <a:pPr lvl="1"/>
            <a:r>
              <a:rPr lang="de-DE" dirty="0"/>
              <a:t>geringe Lichtempfindlichkeit</a:t>
            </a:r>
          </a:p>
          <a:p>
            <a:pPr lvl="1"/>
            <a:r>
              <a:rPr lang="de-DE" dirty="0"/>
              <a:t>geringes Bildrauschen</a:t>
            </a:r>
          </a:p>
          <a:p>
            <a:r>
              <a:rPr lang="de-DE" b="1" dirty="0"/>
              <a:t>ISO 6400</a:t>
            </a:r>
          </a:p>
          <a:p>
            <a:pPr lvl="1"/>
            <a:r>
              <a:rPr lang="de-DE" dirty="0"/>
              <a:t>hohe Lichtempfindlichkeit</a:t>
            </a:r>
          </a:p>
          <a:p>
            <a:pPr lvl="1"/>
            <a:r>
              <a:rPr lang="de-DE" dirty="0"/>
              <a:t>viel Bildrauschen</a:t>
            </a:r>
          </a:p>
        </p:txBody>
      </p:sp>
    </p:spTree>
    <p:extLst>
      <p:ext uri="{BB962C8B-B14F-4D97-AF65-F5344CB8AC3E}">
        <p14:creationId xmlns:p14="http://schemas.microsoft.com/office/powerpoint/2010/main" val="3379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D1BEA-916A-6048-9F39-53F732D5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Verschlusszeit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E544C-4C8E-EA40-9F0E-5543FD65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kurze Verschlusszeit</a:t>
            </a:r>
          </a:p>
          <a:p>
            <a:pPr lvl="1"/>
            <a:r>
              <a:rPr lang="de-DE" dirty="0"/>
              <a:t>wenig Lichteinfall</a:t>
            </a:r>
          </a:p>
          <a:p>
            <a:pPr lvl="1"/>
            <a:r>
              <a:rPr lang="de-DE" dirty="0"/>
              <a:t>kaum Bewegungsunschärfe</a:t>
            </a:r>
          </a:p>
          <a:p>
            <a:r>
              <a:rPr lang="de-DE" b="1" dirty="0"/>
              <a:t>lange Verschlusszeit</a:t>
            </a:r>
          </a:p>
          <a:p>
            <a:pPr lvl="1"/>
            <a:r>
              <a:rPr lang="de-DE" dirty="0"/>
              <a:t>viel Lichteinfall</a:t>
            </a:r>
          </a:p>
          <a:p>
            <a:pPr lvl="1"/>
            <a:r>
              <a:rPr lang="de-DE" dirty="0"/>
              <a:t>viel Bewegungsunschärfe</a:t>
            </a:r>
          </a:p>
        </p:txBody>
      </p:sp>
    </p:spTree>
    <p:extLst>
      <p:ext uri="{BB962C8B-B14F-4D97-AF65-F5344CB8AC3E}">
        <p14:creationId xmlns:p14="http://schemas.microsoft.com/office/powerpoint/2010/main" val="6206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6421-0D5B-1649-BCEC-8243911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Objektivblende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52DFE-B701-7A4E-B440-241B060D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/>
              <a:t>offene Blende (kleine Blendenzahl)</a:t>
            </a:r>
          </a:p>
          <a:p>
            <a:pPr lvl="1"/>
            <a:r>
              <a:rPr lang="de-DE" dirty="0"/>
              <a:t>hoher Lichteinfall</a:t>
            </a:r>
          </a:p>
          <a:p>
            <a:pPr lvl="1"/>
            <a:r>
              <a:rPr lang="de-DE" dirty="0"/>
              <a:t>schmale Schärfenebene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dirty="0"/>
              <a:t>geschlossene Blende (kleine Blendenzahl)</a:t>
            </a:r>
          </a:p>
          <a:p>
            <a:pPr lvl="1"/>
            <a:r>
              <a:rPr lang="de-DE" dirty="0"/>
              <a:t>geringer Lichteinfall</a:t>
            </a:r>
          </a:p>
          <a:p>
            <a:pPr lvl="1"/>
            <a:r>
              <a:rPr lang="de-DE" dirty="0"/>
              <a:t>breite Schärfenebene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Blendenzahl gibt das Verhältnis des Radius der Blende zur Einfallslinse an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03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D0084C-7232-1D46-8BE4-B6C89898F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201" y="382201"/>
            <a:ext cx="6093597" cy="6093597"/>
          </a:xfrm>
        </p:spPr>
      </p:pic>
    </p:spTree>
    <p:extLst>
      <p:ext uri="{BB962C8B-B14F-4D97-AF65-F5344CB8AC3E}">
        <p14:creationId xmlns:p14="http://schemas.microsoft.com/office/powerpoint/2010/main" val="223047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09DE8E7-969A-B04D-90AB-FAE1C1884FBF}"/>
              </a:ext>
            </a:extLst>
          </p:cNvPr>
          <p:cNvSpPr/>
          <p:nvPr/>
        </p:nvSpPr>
        <p:spPr>
          <a:xfrm>
            <a:off x="4237463" y="2475571"/>
            <a:ext cx="3021981" cy="210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C385E3-9F28-5B49-8303-ED930B30E575}"/>
              </a:ext>
            </a:extLst>
          </p:cNvPr>
          <p:cNvSpPr/>
          <p:nvPr/>
        </p:nvSpPr>
        <p:spPr>
          <a:xfrm>
            <a:off x="4749120" y="2832410"/>
            <a:ext cx="1998665" cy="1393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372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66</Words>
  <Application>Microsoft Macintosh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Das Belichtungsdreieck</vt:lpstr>
      <vt:lpstr>ISO</vt:lpstr>
      <vt:lpstr>Verschlusszeit</vt:lpstr>
      <vt:lpstr>Objektivblende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Belichtungsdreieck</dc:title>
  <dc:creator>Benjamin Wagner</dc:creator>
  <cp:lastModifiedBy>Benjamin Wagner</cp:lastModifiedBy>
  <cp:revision>1</cp:revision>
  <dcterms:created xsi:type="dcterms:W3CDTF">2022-04-01T07:40:32Z</dcterms:created>
  <dcterms:modified xsi:type="dcterms:W3CDTF">2022-04-01T12:37:32Z</dcterms:modified>
</cp:coreProperties>
</file>