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6DF10-995F-4F47-8B74-F27F32CFEF62}" v="7" dt="2022-04-01T11:36:13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3"/>
  </p:normalViewPr>
  <p:slideViewPr>
    <p:cSldViewPr snapToGrid="0" snapToObjects="1">
      <p:cViewPr varScale="1">
        <p:scale>
          <a:sx n="115" d="100"/>
          <a:sy n="115" d="100"/>
        </p:scale>
        <p:origin x="4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2D36DF10-995F-4F47-8B74-F27F32CFEF62}"/>
    <pc:docChg chg="modSld">
      <pc:chgData name="Benjamin Wagner" userId="751d7807-fb76-4e85-a381-243fd2b44e5a" providerId="ADAL" clId="{2D36DF10-995F-4F47-8B74-F27F32CFEF62}" dt="2022-04-29T11:38:37.226" v="1" actId="20577"/>
      <pc:docMkLst>
        <pc:docMk/>
      </pc:docMkLst>
      <pc:sldChg chg="modNotesTx">
        <pc:chgData name="Benjamin Wagner" userId="751d7807-fb76-4e85-a381-243fd2b44e5a" providerId="ADAL" clId="{2D36DF10-995F-4F47-8B74-F27F32CFEF62}" dt="2022-04-29T11:38:37.226" v="1" actId="20577"/>
        <pc:sldMkLst>
          <pc:docMk/>
          <pc:sldMk cId="93008997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82C71-C6F6-704F-9CAF-592D441B0B32}" type="datetimeFigureOut">
              <a:rPr lang="de-DE" smtClean="0"/>
              <a:t>29.04.22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78C20-EE90-DF40-8D4A-4E95DCCD1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5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78C20-EE90-DF40-8D4A-4E95DCCD185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764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F4D3C-F582-6C4F-AEB4-C1F53767F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Der </a:t>
            </a:r>
            <a:r>
              <a:rPr lang="de-DE" dirty="0" err="1"/>
              <a:t>freischütz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0C9E13-C8AC-0742-87E2-49D6C5E4A0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figurenkonstellation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190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Marke Herz mit einfarbiger Füllung">
            <a:extLst>
              <a:ext uri="{FF2B5EF4-FFF2-40B4-BE49-F238E27FC236}">
                <a16:creationId xmlns:a16="http://schemas.microsoft.com/office/drawing/2014/main" id="{6B2A7091-A88D-F342-94EC-4B712A5B3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7806" y="4979329"/>
            <a:ext cx="1576388" cy="15763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93B8C8A-6AAB-F147-AA0B-5F6EB3173ABB}"/>
              </a:ext>
            </a:extLst>
          </p:cNvPr>
          <p:cNvSpPr txBox="1"/>
          <p:nvPr/>
        </p:nvSpPr>
        <p:spPr>
          <a:xfrm>
            <a:off x="3078062" y="5213525"/>
            <a:ext cx="20088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6600" dirty="0"/>
              <a:t>MAX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F68939-BEB6-5C44-8AC5-F651C4AE248B}"/>
              </a:ext>
            </a:extLst>
          </p:cNvPr>
          <p:cNvSpPr txBox="1"/>
          <p:nvPr/>
        </p:nvSpPr>
        <p:spPr>
          <a:xfrm>
            <a:off x="7105055" y="5213525"/>
            <a:ext cx="33730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dirty="0"/>
              <a:t>AGATHE</a:t>
            </a:r>
          </a:p>
        </p:txBody>
      </p:sp>
      <p:pic>
        <p:nvPicPr>
          <p:cNvPr id="4" name="Grafik 3" descr="Mann mit Kind mit einfarbiger Füllung">
            <a:extLst>
              <a:ext uri="{FF2B5EF4-FFF2-40B4-BE49-F238E27FC236}">
                <a16:creationId xmlns:a16="http://schemas.microsoft.com/office/drawing/2014/main" id="{D00F11DD-0FA3-EC47-812E-7B510235A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7775" y="3345919"/>
            <a:ext cx="1576387" cy="157638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41890B0-88E2-0240-9DC2-4D4E5E7A3ED4}"/>
              </a:ext>
            </a:extLst>
          </p:cNvPr>
          <p:cNvSpPr txBox="1"/>
          <p:nvPr/>
        </p:nvSpPr>
        <p:spPr>
          <a:xfrm>
            <a:off x="6451612" y="2321004"/>
            <a:ext cx="26965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600" dirty="0"/>
              <a:t>KUNO</a:t>
            </a:r>
          </a:p>
        </p:txBody>
      </p:sp>
      <p:pic>
        <p:nvPicPr>
          <p:cNvPr id="6" name="Grafik 5" descr="Teufelsgesicht mit einfarbiger Füllung mit einfarbiger Füllung">
            <a:extLst>
              <a:ext uri="{FF2B5EF4-FFF2-40B4-BE49-F238E27FC236}">
                <a16:creationId xmlns:a16="http://schemas.microsoft.com/office/drawing/2014/main" id="{6CCE2225-28E4-104D-B2E1-C4177C6D0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4986" y="1365216"/>
            <a:ext cx="1215033" cy="121503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1D27B1C-D77F-234E-8C0F-C5823A29F14F}"/>
              </a:ext>
            </a:extLst>
          </p:cNvPr>
          <p:cNvSpPr txBox="1"/>
          <p:nvPr/>
        </p:nvSpPr>
        <p:spPr>
          <a:xfrm>
            <a:off x="2609853" y="2643187"/>
            <a:ext cx="3130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6600" dirty="0"/>
              <a:t>KASPAR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B8C01B-EDDF-0E4C-BFB3-8AFC358FDBEB}"/>
              </a:ext>
            </a:extLst>
          </p:cNvPr>
          <p:cNvSpPr txBox="1"/>
          <p:nvPr/>
        </p:nvSpPr>
        <p:spPr>
          <a:xfrm>
            <a:off x="2893136" y="214312"/>
            <a:ext cx="28472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6600" dirty="0"/>
              <a:t>SAMIEL</a:t>
            </a:r>
          </a:p>
        </p:txBody>
      </p:sp>
      <p:pic>
        <p:nvPicPr>
          <p:cNvPr id="13" name="Grafik 12" descr="Handschlag mit einfarbiger Füllung">
            <a:extLst>
              <a:ext uri="{FF2B5EF4-FFF2-40B4-BE49-F238E27FC236}">
                <a16:creationId xmlns:a16="http://schemas.microsoft.com/office/drawing/2014/main" id="{38D3E14B-92F9-3741-862E-E82B0578C6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1680" y="3634435"/>
            <a:ext cx="1461643" cy="1461643"/>
          </a:xfrm>
          <a:prstGeom prst="rect">
            <a:avLst/>
          </a:prstGeom>
        </p:spPr>
      </p:pic>
      <p:pic>
        <p:nvPicPr>
          <p:cNvPr id="15" name="Grafik 14" descr="Zwei Frauen mit einfarbiger Füllung">
            <a:extLst>
              <a:ext uri="{FF2B5EF4-FFF2-40B4-BE49-F238E27FC236}">
                <a16:creationId xmlns:a16="http://schemas.microsoft.com/office/drawing/2014/main" id="{783DB8E1-91A9-8F4A-B30F-59E18D4617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18072" y="4365256"/>
            <a:ext cx="914400" cy="9144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44DC224-BD45-9D4B-BAB1-4262060A64F3}"/>
              </a:ext>
            </a:extLst>
          </p:cNvPr>
          <p:cNvSpPr txBox="1"/>
          <p:nvPr/>
        </p:nvSpPr>
        <p:spPr>
          <a:xfrm>
            <a:off x="8614162" y="3572157"/>
            <a:ext cx="2722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ANNCHEN</a:t>
            </a:r>
          </a:p>
        </p:txBody>
      </p:sp>
      <p:pic>
        <p:nvPicPr>
          <p:cNvPr id="18" name="Grafik 17" descr="Krone mit einfarbiger Füllung">
            <a:extLst>
              <a:ext uri="{FF2B5EF4-FFF2-40B4-BE49-F238E27FC236}">
                <a16:creationId xmlns:a16="http://schemas.microsoft.com/office/drawing/2014/main" id="{4AF7107A-F102-7548-9B1E-34665009BC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42698" y="1240660"/>
            <a:ext cx="914400" cy="914400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D5F315D-FD1E-0D43-8AC7-82BF71967FE9}"/>
              </a:ext>
            </a:extLst>
          </p:cNvPr>
          <p:cNvSpPr txBox="1"/>
          <p:nvPr/>
        </p:nvSpPr>
        <p:spPr>
          <a:xfrm>
            <a:off x="6766945" y="536479"/>
            <a:ext cx="2567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OTTOKAR</a:t>
            </a:r>
          </a:p>
        </p:txBody>
      </p:sp>
      <p:pic>
        <p:nvPicPr>
          <p:cNvPr id="21" name="Grafik 20" descr="Schulmädchen mit einfarbiger Füllung">
            <a:extLst>
              <a:ext uri="{FF2B5EF4-FFF2-40B4-BE49-F238E27FC236}">
                <a16:creationId xmlns:a16="http://schemas.microsoft.com/office/drawing/2014/main" id="{572D73A8-90E8-F041-9B52-6318F1068F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16728" y="5310323"/>
            <a:ext cx="914400" cy="9144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7054A21D-6DB7-B647-8C05-99FF414CAAA9}"/>
              </a:ext>
            </a:extLst>
          </p:cNvPr>
          <p:cNvSpPr txBox="1"/>
          <p:nvPr/>
        </p:nvSpPr>
        <p:spPr>
          <a:xfrm>
            <a:off x="956327" y="5475135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EREMIT</a:t>
            </a:r>
          </a:p>
        </p:txBody>
      </p:sp>
    </p:spTree>
    <p:extLst>
      <p:ext uri="{BB962C8B-B14F-4D97-AF65-F5344CB8AC3E}">
        <p14:creationId xmlns:p14="http://schemas.microsoft.com/office/powerpoint/2010/main" val="9300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7" grpId="0"/>
      <p:bldP spid="10" grpId="0"/>
      <p:bldP spid="11" grpId="0"/>
      <p:bldP spid="16" grpId="0"/>
      <p:bldP spid="19" grpId="0"/>
      <p:bldP spid="22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12</Words>
  <Application>Microsoft Macintosh PowerPoint</Application>
  <PresentationFormat>Breitbild</PresentationFormat>
  <Paragraphs>12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Gill Sans MT</vt:lpstr>
      <vt:lpstr>Impact</vt:lpstr>
      <vt:lpstr>Badge</vt:lpstr>
      <vt:lpstr>Der freischütz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freischütz</dc:title>
  <dc:creator>Benjamin Wagner</dc:creator>
  <cp:lastModifiedBy>Benjamin Wagner</cp:lastModifiedBy>
  <cp:revision>1</cp:revision>
  <dcterms:created xsi:type="dcterms:W3CDTF">2022-04-01T11:13:10Z</dcterms:created>
  <dcterms:modified xsi:type="dcterms:W3CDTF">2022-04-29T11:39:33Z</dcterms:modified>
</cp:coreProperties>
</file>