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F2B6C-B11C-0A43-B305-356E412F341C}" v="27" dt="2022-04-08T08:11:42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4:5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5613 14028 24575,'0'-11'0,"3"-1"0,-2-11 0,2 6 0,-3-12 0,5 4 0,-4-19 0,4 10 0,-5-10 0,4 13 0,-3 7 0,4 1 0,-1 1 0,-2-2 0,2 0 0,1-6 0,-4 6 0,3 0 0,-4-5 0,0 11 0,0-4 0,0 6 0,0 1 0,0-1 0,0 0 0,0-6 0,0-2 0,0-1 0,0-4 0,0 5 0,0-7 0,0-13 0,0-3 0,5-1 0,1 4 0,0 13 0,5-13 0,-10 10 0,6-10 0,-7 13 0,5 0 0,-4-13 0,10-3 0,-9 0 0,4-10 0,-6 9 0,7-12 0,-5 0 0,11 0 0,-11 0 0,4-1 0,1 1 0,-1 13 0,2 3 0,1 13 0,-8 0 0,4-13 0,-1 10 0,-3-10 0,4 13 0,-5 6 0,0 3 0,5 0 0,0-3 0,1-6 0,5-13 0,-9 10 0,9-10 0,-10 13 0,4 7 0,-5-6 0,3 13 0,-2-12 0,7 5 0,-7-1 0,4 3 0,-2 6 0,-2 1 0,3-1 0,-1 1 0,-2-1 0,2 0 0,5-32 0,1 4 0,7-29 0,-8 13 0,6 0 0,-13 0 0,13 0 0,-8 12 0,2 4 0,-4 13 0,1 0 0,-4 0 0,7 7 0,0-18 0,1 14 0,4-30 0,-3 24 0,-4-11 0,-2 14 0,1 0 0,1 0 0,3 7 0,-4 1 0,2 8 0,-6-1 0,7-13 0,-2 3 0,4-12 0,0 7 0,3-13 0,-1-3 0,3-14 0,0 1 0,0 0 0,-2 13 0,0 3 0,-3 13 0,-4 0 0,3 0 0,-3 0 0,-1-14 0,0 17 0,-2-8 0,3 13 0,-2-1 0,1-7 0,2-13 0,-6 10 0,6-23 0,-3 23 0,-2-10 0,2 13 0,-4-1 0,0 1 0,0 7 0,5-5 0,-4 5 0,3-7 0,-4-13 0,0 9 0,0-9 0,0 13 0,0 0 0,0 0 0,0-14 0,0 18 0,0-16 0,0 5 0,0 4 0,0-10 0,0 13 0,-4 0 0,3 0 0,-4 7 0,0-6 0,4 6 0,-7 0 0,4 2 0,-1 6 0,-2 0 0,2-6 0,0 5 0,1-13 0,-1 6 0,-1-7 0,0 7 0,-2-12 0,3 10 0,0-5 0,-4 1 0,3 6 0,-5-7 0,1 0 0,0 0 0,4 0 0,-3 0 0,7 7 0,-6 1 0,4 8 0,0-1 0,-3 0 0,2 1 0,-3-1 0,0 1 0,1-1 0,-1 0 0,0 1 0,0-1 0,-6-6 0,2 5 0,-8-13 0,3 13 0,-3-12 0,7 11 0,-4-4 0,3-1 0,-4-1 0,-3-7 0,0 0 0,0 0 0,3 7 0,3 1 0,1 8 0,4-8 0,-5 6 0,1-5 0,-3-1 0,0 6 0,0-6 0,1 8 0,4-1 0,-3 0 0,-10-12 0,4 2 0,-9-5 0,5 2 0,1 9 0,0-3 0,2 6 0,6 1 0,0 0 0,1 1 0,-1-1 0,1 1 0,-1-1 0,0 0 0,1 1 0,-8-3 0,-1-1 0,-7-1 0,0-1 0,0 0 0,0 0 0,0 1 0,7 1 0,-6-1 0,6 6 0,-7-5 0,7 8 0,-12-10 0,10 5 0,-5-5 0,1 6 0,6-3 0,0 8 0,-5-5 0,4 6 0,-6-6 0,0 3 0,7-2 0,-31-15 0,-2 4 0,-24-27 0,6 17 0,23-2 0,8 12 0,0 0 0,10 8 0,-10-2 0,13 4 0,0-1 0,6-3 0,-4 4 0,-2-9 0,5 11 0,-10-13 0,12 11 0,0-3 0,1 0 0,1 0 0,-3 4 0,-6-6 0,-6-7 0,11 6 0,-9-10 0,10 13 0,-6-3 0,7 6 0,-5-4 0,12 9 0,-6-7 0,7 9 0,1-7 0,-1 6 0,1-2 0,-1 3 0,4 4 0,-6-7 0,8 6 0,-5-6 0,4 3 0,-1 0 0,-4 0 0,1 0 0,-1-3 0,4 2 0,1-2 0,-1 3 0,4 0 0,-7 0 0,6 4 0,-6-3 0,7 2 0,-7-2 0,3-5 0,-4 4 0,1-4 0,-1 4 0,-6-5 0,-3-2 0,-6-6 0,0 0 0,0 1 0,7 5 0,2 1 0,6 6 0,4 0 0,-3-3 0,6 2 0,-2-2 0,3 3 0,0 0 0,1 0 0,-1 0 0,0 1 0,0-1 0,0-4 0,0 4 0,-3-7 0,-3-4 0,-16-11 0,9 4 0,-8-3 0,14 13 0,-1 1 0,4 3 0,1 0 0,6 5 0,-2-1 0,3 0 0,0 0 0,-3 0 0,6 0 0,-6 0 0,2 0 0,-3 1 0,1-5 0,-1 0 0,-4-3 0,4-1 0,-4 0 0,1 4 0,2-2 0,-2 1 0,3-2 0,-3-1 0,-4-6 0,-3-2 0,-3-8 0,1 1 0,-1 0 0,2 7 0,4-5 0,2 5 0,0-1 0,2-4 0,-1 5 0,2 0 0,1 1 0,1 8 0,1-1 0,-1 1 0,3-1 0,2 0 0,3 4 0,-4 1 0,3 3 0,-2 0 0,3 0 0,0 0 0,0 1 0,0-1 0,0-4 0,0 0 0,0-3 0,0-1 0,0 1 0,0-1 0,0 4 0,0-3 0,0 3 0,0-4 0,0 1 0,3-1 0,-2 1 0,3-1 0,-1 0 0,1 1 0,4-1 0,-4 1 0,3-1 0,-6 4 0,6-3 0,-3 3 0,4 0 0,-4-3 0,3 6 0,-2-5 0,2 1 0,1-2 0,0 3 0,-1-3 0,1 6 0,0-6 0,3 3 0,-2 0 0,2-3 0,-3 3 0,-1 0 0,1-3 0,0 7 0,0-4 0,-1 5 0,1-1 0,0 0 0,-1 0 0,1 0 0,0 0 0,0 0 0,-1 1 0,5-5 0,-4 0 0,7-4 0,-7 4 0,7-2 0,-6 5 0,5-2 0,-5 3 0,5-4 0,-5 4 0,6-4 0,-3 1 0,3 2 0,0-5 0,1 5 0,-1-6 0,1 3 0,-1 0 0,1 1 0,-1 3 0,1-4 0,-1 4 0,1-7 0,-4 6 0,2-5 0,-5 5 0,2-2 0,0-1 0,-2 0 0,5-4 0,-5 4 0,2-2 0,-3 1 0,0 1 0,-1-2 0,1 5 0,-4-6 0,0 6 0,-1-2 0,2 0 0,-1-1 0,-1-1 0,-3-1 0,4 5 0,-3-6 0,2 3 0,0-3 0,3-8 0,-2-1 0,1-7 0,-5 0 0,0 0 0,0 0 0,0 0 0,0 0 0,0 6 0,0-4 0,0 12 0,0-6 0,0 8 0,0-1 0,0 0 0,-3 4 0,-2 1 0,1 3 0,-3-3 0,6-1 0,-6 0 0,3 0 0,-4 1 0,0-1 0,3-4 0,-1 1 0,1-1 0,-3 0 0,0 4 0,4 1 0,-3 0 0,3 2 0,-1-2 0,-2 3 0,6 0 0,-6 0 0,3 0 0,0 0 0,-3 1 0,2-1 0,-2-4 0,-1 4 0,0-4 0,0 5 0,0-5 0,0 0 0,-16-17 0,-5-3 0,-28-17 0,2 10 0,-10-2 0,0 1 0,17 11 0,-2-6 0,19 14 0,0 0 0,0 5 0,0-4 0,0 9 0,7-3 0,-5-1 0,5 5 0,-8-10 0,1 9 0,0-4 0,0 4 0,0 1 0,7 0 0,2 1 0,9 2 0,2-1 0,0 3 0,2-2 0,-6 3 0,7-4 0,-7 4 0,3-3 0,0 2 0,-3-2 0,3-1 0,-4 0 0,1 0 0,-1 0 0,0 0 0,4 0 0,-3 1 0,3-1 0,-3 0 0,3 0 0,-3 0 0,6 0 0,-2 0 0,0 1 0,-2-1 0,-9-7 0,5 5 0,-6-4 0,7 2 0,1 4 0,-1-4 0,1 1 0,3 2 0,-3-6 0,6 7 0,-6-7 0,7 6 0,-4-2 0,1 0 0,2 2 0,-5-6 0,5 7 0,-6-7 0,6 6 0,-2-6 0,3 7 0,0-4 0,-3 1 0,2 2 0,-6-6 0,7 3 0,-4 0 0,5-3 0,-1 3 0,0-3 0,0 3 0,0-3 0,0 3 0,0-4 0,1 4 0,-1-3 0,0 3 0,4 0 0,-3-3 0,2 6 0,-3-5 0,4 5 0,-3-6 0,3 3 0,-5-10 0,-1-3 0,0-6 0,1 7 0,0 2 0,1 6 0,0 4 0,3 1 0,-2-1 0,7 0 0,-7 0 0,2-3 0,1 3 0,-3 0 0,6 1 0,-2-1 0,-1 4 0,3-4 0,-2 5 0,-1-5 0,0 4 0,-4-7 0,4 3 0,-3-4 0,2 0 0,-3 1 0,0-1 0,1 1 0,-1-1 0,0 1 0,0-1 0,4 0 0,0 4 0,1-3 0,-2 3 0,-3-3 0,4 3 0,-3-3 0,3 6 0,-1-2 0,-2-1 0,3 4 0,-4-4 0,4 5 0,-3-5 0,2 4 0,-2-7 0,2 6 0,-2-2 0,3 0 0,0 2 0,-3-6 0,2 6 0,-3-5 0,4 5 0,-3-6 0,3 6 0,-4-2 0,0 0 0,0-1 0,-3-4 0,2 4 0,-6-3 0,7 7 0,-4-4 0,1 1 0,2 2 0,-2-2 0,7 3 0,-3-3 0,2 2 0,-6-6 0,2 7 0,-6-7 0,3 3 0,0-4 0,-3 1 0,0-5 0,2 7 0,-19-18 0,17 16 0,-10-14 0,10 17 0,3-3 0,-4 3 0,0-4 0,-6-2 0,-2 0 0,0 3 0,-6-5 0,6 5 0,-13-16 0,4 7 0,-4-7 0,6 15 0,7 2 0,5 5 0,4-3 0,3 4 0,-11-11 0,6 10 0,-2-6 0,7 11 0,5-3 0,-1 6 0,0-3 0,0 4 0,0-3 0,-3 2 0,-1-6 0,0 3 0,-3-4 0,6 0 0,-2 0 0,-1 4 0,4 0 0,-4 1 0,5 2 0,-1-6 0,0 6 0,0-3 0,0 4 0,-3-3 0,-1 2 0,0-2 0,0 3 0,4-4 0,1 0 0,-1-1 0,0-2 0,0 7 0,4-4 0,0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47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8027,'57'48'0,"-2"3"0,-24-13 0,6 5 0,4-2 0,6 6 0,-1-4 0,6 5 0,-1-5 0,0 2 0,0-1 0,-3-2 0,1-4 0,1 1 0,-1-1 0,-3-1 0,-7-3 0,0 3 0,-8-4 0,1-2 0,-4 0 0,-6-8 0,-6 0 0,-2-8 0,-3-2 0,-2-4 0,-4-1 0,-1-1 0,3-16 0,1-5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48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842 1 8027,'-62'62'0,"4"-4"0,27-27 0,2-3 0,-5 3 0,3 1 0,-5 1 0,0 1 0,-1-4 0,1 1 0,1-3 0,3 1 0,0-3 0,2-2 0,2 0 0,-1-4 0,3 2 0,3-4 0,-1 2 0,1-2 0,1 0 0,1-2 0,3-2 0,2-1 0,4-2 0,2-3 0,1 0 0,1-1 0,1-2 0,-11-9 0,11-1 0,-10-6 0,16 7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8:03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978 0 8027,'-46'48'0,"4"-1"0,21-13 0,-1 3 0,-1-1 0,-1 1 0,-2 7 0,-5 3 0,-5 12 0,-5 3 0,-3 5 0,-5 3 0,-2 2 0,-6 2 0,-2 3 0,-1 2 0,1 1 0,4-4 0,8-12 0,4 1 0,9-13 0,2-5 0,7-6 0,3-9 0,9-9 0,3-7 0,5-5 0,19-13 0,7-3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8:04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8027,'60'49'0,"-8"0"0,-9 0 0,-5 8 0,3 3 0,0 7 0,4 0 0,-2 12 0,3-1 0,1 2 0,-1-1 0,0 1 0,1-3 0,2-2 0,-4-3 0,1-5 0,-10-11 0,0-4 0,-6-7 0,1 2 0,-4-6 0,-7-8 0,-2-4 0,-5-8 0,-2-3 0,-3-5 0,-1-2 0,-2-3 0,-2-1 0,-3 1 0,0 0 0,-10 3 0,-3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0:16.3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6000 28 8027,'-63'-5'0,"5"1"0,21 4 0,-1 0 0,-3 0 0,-1 0 0,-4 0 0,-6-3 0,-4 0 0,0 0 0,-6 3 0,-1 0 0,-5 0 0,1-3 0,-5-1 0,0 1 0,-5 3 0,-3 0 0,-3 0 0,-5 0 0,-2 0 0,-5 0 0,-1 0 0,-1 1 0,1 3 0,46-2 0,-2 1 0,-2 1 0,0 1 0,1 1 0,0 1 0,0 1 0,0 0 0,2 1 0,-1 0 0,1 2 0,0 0 0,0 1 0,0 1 0,0 2 0,0 1 0,0 0 0,0 2 0,-2 4 0,0 2 0,-3 3 0,1 2 0,2 2 0,0 3 0,-5 4 0,1 1 0,2 3 0,0 0 0,-1 3 0,0 0 0,1-1 0,0-1 0,4-2 0,0-1 0,-4 4 0,0 0 0,7-5 0,0-1 0,-4 3 0,-1 1 0,1-2 0,-1 0 0,-2 2 0,0 1 0,-2 0 0,0 0 0,9-3 0,0 0 0,-6 6 0,0 1 0,6-6 0,1 0 0,-6 10 0,1 0 0,6-6 0,1-1 0,-3 6 0,3-1 0,9-9 0,1 1 0,-10 8 0,0 1 0,5-4 0,1 1 0,-1 3 0,0 2 0,1 1 0,1 0 0,2 1 0,0 0 0,-1 7 0,0 1 0,2 0 0,2 0 0,0 2 0,1 1 0,5-4 0,1-1 0,2-7 0,1 0 0,1 2 0,0 1 0,-1 5 0,0 1 0,-2 7 0,1 2 0,0 0 0,2 0 0,2-6 0,0 0 0,2 1 0,1 0 0,-1 3 0,2 1 0,1-1 0,1 1 0,0 2 0,0 1 0,0 2 0,0 1-61,1 2 0,1 2 0,2-1 0,1 1 61,-1 1 0,1 2 0,1-1 0,1 0 0,-1 1 0,0 1 0,1-1 0,2 0 0,1-1 0,2 0 0,-1 1 0,1-1 0,2-1 0,0-1 0,0 1 0,0-1 0,0-1 0,0 0 0,1 0 0,-1 0 0,1 0 0,2 0 0,1-1 0,2 1 0,2-2 0,2 0 0,3 0 0,2-1 0,3-1 0,2-1 0,-1-2 0,1 0 0,2 0 0,2-1 0,0-1 0,1 0 0,2 0 0,1-1 0,-1-6 0,-1-1 0,2 2 0,1 0 0,2 4 0,2 0 0,1 1 0,1-1 0,-1-3 0,0-3 0,-2-6 0,0 0 0,5 5 0,0-1 0,-1-7 0,2 0 0,7 10 0,2 1 0,-3-7 0,1-2 0,1-2 0,1-1 0,-1 0 0,0 0 0,3-1 0,1 0 0,1-2 0,1-1 0,2-1 0,0-1 0,2 0 0,0 1 0,1-2 0,0-1 0,1 0 0,1 0 0,1 0 0,1-1 0,1-1 0,1-1 0,0 0 0,0-1 0,2 1 0,0 0 0,2 0 0,0-1 0,0 1 0,1 1 0,1 2 0,1-1 0,2 0 0,0 0 0,0 2 0,1-1 0,1 0 0,1-2 0,0 2 0,1-1 0,1-3 0,1-1 0,2-1 0,1-1 0,2-2 0,0-2 0,2-3 0,0-2 0,3 0 0,0-2 0,0-3 0,0-3 0,1 0 0,1-2 0,2-2 0,2-1 0,-2-3 0,1-1-111,4-1 0,1-1 0,-28-3 0,1 0 1,0-1 110,-3 0 0,0-1 0,0 0 0,5 0 0,1 0 0,-2-1 0,20 1 0,-1-2 0,-25 0 0,1 0 0,1-1 0,2-1 0,0 0 0,0 0 0,0-1 0,0 1 0,0-1 0,0 1 0,-1 0 0,2-3 0,6-3 0,0-3 0,0-2 0,1-2 0,-1-1 0,1-3 0,0-4 0,1-3 0,-3-3 0,-6-2 0,-1-3 0,-1-3 0,2-3 0,-1-2 0,0-3-140,-1-4 0,0-3 0,0-1 0,0-1 0,0-1 0,-1 0 140,1-3 0,-1-1 0,-1 0 0,1 0 0,-1 0 0,0-1 0,-2 1 0,0-2 0,-1 2 0,1 1 0,-1 0 0,0 1 0,0 1 0,-1 0 0,-1 1 0,0-1 0,-1-1 0,1 1 0,-1-1 0,0 1 0,-1-1 0,0-2 0,-2 0 0,1-1 0,-2 0 0,1-1 0,-1 0 0,0-1 0,-1 0 0,-1-2 0,-2-1 0,-1-2 0,0-1 0,-2 0 0,0-1 0,-2-1 0,-1 0 0,-1-2 0,-1 1 0,0-2 0,-1-1 0,-3 1 0,-5 7 0,-1 1 0,-3 0-86,0 0 0,-2-2 1,-2 1-1,-2 2 1,-1-1-1,-1-2 86,3-6 0,-1-2 0,-1 1 0,-3 1 0,-1 1 0,-2-1 0,-2 1 0,-1 0 0,-2 0 0,-1 0 0,-2 0 0,0-1 0,-3 1 0,-1-1 0,-1-1 0,0-6 0,0-1 0,-1-1 0,-2 1 0,0-1 0,0 1 0,-1 4 0,0 1 0,-1 0 0,-1 0 0,-1 0 0,-1 2 0,-4-22 0,-3-1 0,1 15 0,-1-3 0,-2 2 0,-4-18 0,-2 1 0,3 16 0,-2-3 0,0 4 0,-5-13 0,-2 2 0,5 21 0,-2-3 0,-1 3 0,2 7 0,-2 1 0,0 0 0,-1-4 0,0-1 0,-2 2 0,-1 0 0,-1 1 0,-1 1 0,0 0 0,-1 1 0,-1 1 0,-1 1 0,0 1 0,-2 1 0,-16-25 0,-1 1 0,-2 3 0,-2 1 0,-1 3 0,-2 0 0,-2 2 0,-1 1 0,-3 1 0,-1 2 0,-1 0 0,0 1 0,-1 3 0,-1 2 0,-1 3 0,-1 0 0,-1 2 0,-2 1 0,1 3 0,-2 1-24,1 3 1,-1 0 0,-1 4 0,0 0 23,2 3 0,-1 2 0,-2 2 0,-1 1 0,1 3 0,-1 1 0,-1 2 0,1 2 0,0 4 0,0 2 0,0-1 0,-2 1 0,0 1 0,-1 2 0,0 0 0,1 1 0,0 1 0,1 0 0,-1 1 0,1 0 0,3 0 0,0 1 0,-1 0 0,0 2 0,3-2 0,2 2 0,6 2 0,2 0 95,2-2 0,-1 1 0,-7-2 0,-2 1-95,-6-3 0,0 1 0,-1-1 0,0 2 0,7 3 0,1 1 0,-1-2 0,1 1 0,-1-1 0,-1 0 0,0 0 0,0-1 0,-1-1 0,-1 0 0,-1 1 0,0 1 0,1-1 0,0 1 0,0 1 0,1 0 0,3 1 0,2 0 0,3 2 0,1 1 0,-4 0 0,1 2 0,7 3 0,0 1 0,-4 1 0,-1 1 0,3 0 0,-2 0 0,-7 2 0,-1 0 0,0 1 0,0 2 0,-2 5 0,1 4 0,2 4 0,1 5 0,-6 11 0,0 6 0,-4 8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1:00.485"/>
    </inkml:context>
    <inkml:brush xml:id="br0">
      <inkml:brushProperty name="width" value="0.21167" units="cm"/>
      <inkml:brushProperty name="height" value="0.21167" units="cm"/>
      <inkml:brushProperty name="color" value="#4472C4"/>
    </inkml:brush>
  </inkml:definitions>
  <inkml:trace contextRef="#ctx0" brushRef="#br0">1 1 8027,'52'47'0,"0"0"0,42 36 0,-73-52 0,5 6 0,16 6 0,-2 3 0,2 0 0,7 3 0,-7-3 0,14 6 0,-4-6 0,7 6 0,4-3 0,1 5 0,4-1 0,11 1 0,10 2 0,5 0 0,5-1 0,-1 4 0,6 0 0,1 4 0,5-1 0,1-1 0,4 1 0,4 3 0,-57-31 0,1 0 0,1 2 0,0 0 0,1 0 0,1-1 0,0 2 0,0 0 0,1 0 0,2 0 0,4 0 0,0 0 0,0 0 0,1 0 0,3 2 0,1 0 0,2 0 0,2-1 0,0 1 0,2-1 0,1-3 0,2 1 0,0 1 0,0-1 0,1 0 0,2-1 0,10 4 0,2 1 0,3-1 0,-1-1 0,-2-3 0,-1-2 0,-2-1 0,0-2 0,-5-3 0,2 0 0,18 5 0,2 1 0,-3-5 0,-1 0 0,0-2 0,1 0 0,5-1 0,1 0 0,-1 1 0,-1 0 0,7-1 0,0-1-65,1 0 1,1 1-1,2 1 1,2-1 64,3 0 0,1-1 0,0 3 0,0-1 0,2-1 0,0 0 0,4 0 0,1 0 0,2 0 0,1 0 0,6-2 0,2 1 0,-1 1 0,1 0 0,3-2 0,2 0-133,1-1 1,3-1 0,-41-5 0,4 0 0,0-1 132,2-1 0,1-1 0,1 0 0,4 0 0,1 0 0,-2-2 0,-6-2 0,-1-1 0,0 0 0,3 0 0,0-1 0,-1 0 0,-8-2 0,-2 1 0,2-2 0,10 1 0,3-2 0,-3 2 0,-8-1 0,-1 1 0,3-1 0,22 0 0,4 0 0,-1 0 0,-7 1 0,-1-1 0,-1 0 0,0-1 0,-1 0 0,1 0 0,-1-1 0,-1 0 0,1-1 0,0 0 0,1 0 0,0 0 0,-2 0 0,1-1 0,-1 0 0,0 0 0,0 0 0,0 0 0,1 0 0,1 0 0,0 0 0,0 1 0,0-1 0,-1-1 0,-1-1 0,0-1 0,0-1 0,-2 0 0,1-2 0,-1 1 0,-1-2 0,1-1 0,-1 0 0,2-2 0,-1 0 0,0-1 0,-1 0 0,1 0 0,-2 0 0,0-1 0,0 0 0,-3-1 0,-13 0 0,-2 1 0,-1-1 0,0-1 0,0 1 0,1-1 0,6-1 0,1-1 0,0 0 0,3 0 0,-1-1 0,2 0 0,5-1 0,2-1 0,-6 1 0,30-7 0,-3 0 0,-44 6 0,2 0 0,0-1 0,2 0 0,1-1 0,-1 0 0,-1 0 0,0-1 0,0 0 0,-1 0 0,-2-1 0,1 0 0,-3 1 0,0 0 0,0-1 0,50-12 0,-1-1 0,-2 2 0,-1 1-93,-3-1 0,-2 0 0,-5-1 0,-2 1 93,0 0 0,-5 0 0,-21 2 0,-5 1 0,-1 0 0,-4 0 0,-9 1 0,-2 0 0,10-4 0,-4 0 0,-18 6 0,-5 1 0,54-22 0,-21 4 115,-6 2 1,-18 6-116,-24 6 0,-20 7 326,-16 5 0,-8 2-326,-8 5 102,-3-1 0,-69-13 0,-17-4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1:01.850"/>
    </inkml:context>
    <inkml:brush xml:id="br0">
      <inkml:brushProperty name="width" value="0.21167" units="cm"/>
      <inkml:brushProperty name="height" value="0.21167" units="cm"/>
      <inkml:brushProperty name="color" value="#4472C4"/>
    </inkml:brush>
  </inkml:definitions>
  <inkml:trace contextRef="#ctx0" brushRef="#br0">1 2444 8027,'37'-70'0,"0"0"0,-1 17 0,3 4 0,45-21 0,29 12 0,-45 24 0,4-1 0,11-5 0,4-2 0,15-6 0,5-1 0,20-10 0,3 0 0,-5 5 0,2 1-239,-37 16 1,2-1 0,3 1 0,12-3 0,3-1 0,-1 1 238,-4 4 0,0 0 0,2 0 0,7-3 0,3 0 0,1 1 0,-2 0 0,1 1 0,1 0 0,2 1 0,2 0 0,1 0 0,5-1 0,0 1 0,2 0 0,1 1 0,1 1 0,0-1-134,4 0 0,1-1 0,0 2 0,0 1 1,0 2-1,1 0 134,3 0 0,1 1 0,0 1 0,0 2 0,-1 0 0,1 2 0,1 0 0,1 1 0,-1 2 0,0 0 0,0 2 0,0 2 0,-1 1 0,-1 2 0,1 0 0,-3 1 0,-1 1 0,0 0 0,-3 2 0,0 1 0,0 0 0,1 1 0,-1 0 0,1 1 0,-1 2 0,0 1 0,0 1 0,3-1 0,0 0 0,0 1 0,0 1 0,0 0 0,1 0 0,4 1 0,1 0 0,1 0 0,4 0 0,1-1 0,0 2 0,4 0 0,1 0 0,1 1 0,-37-1 0,1 0 0,0 0 0,0 1 0,2-1 0,-1-1 0,1 1 0,-1 0 0,0 1 0,0-1 0,0 0 0,1 0 0,-1 0 0,1 1 0,-1-1 0,1 0 0,-1 1 0,0 0 0,0 0 0,0 0 0,39 0 0,-1 1 0,0-1 0,-4 1 0,0 0 0,-1 0 0,1 2 0,0 0 0,-2 2 0,-2 0 0,-1 1 0,-1 1 0,1 2 0,-1 2 0,0 1 0,-2 1 0,0 2 0,-1 1 0,0 1 0,0 1 0,-2 2 0,0 2 0,-1 1 0,0 0 0,1 2 0,-1 1 0,0 0 0,1 1 0,-1 0 0,0 1 0,1 1 0,-1 0 0,0 0 0,1-1 0,-1 1 0,0 0 0,1 0 0,-1 1 0,0 0 0,-1 1 0,-1 0 0,0 0 0,-1 1 0,0 0 0,0 0 0,-2 1 0,1 1 0,-1-1 0,-1 0 0,0 0 0,-1 0 0,-2 1 0,0 0 0,-2 0 0,-1-1 0,0 1 0,-2 1 0,-2 0 0,-1 2 0,0 0 0,-2 0 0,0 0 0,-2 1 0,-4-2 0,-2 1 0,-2 0-4,-10-3 0,-3 0 0,1 0 0,5 2 0,0 1 1,-2-1 3,-11-1 0,-3 0 0,1 1 0,2 1 0,1 0 0,-1 1 0,1 1 0,-1 0 0,-1 1 0,-2 0 0,-1 0 0,-2 0 0,32 16 0,-3 0 0,-7-1 0,-3-1 0,-13-5 0,-2-1 0,2 3 0,-3-1 0,-13-6 0,-3-1 0,-2 1 0,-3 0 0,-7-5 0,-2-1 0,-2 2 0,-3-1 311,33 23 1,-8-2-101,-7-4 0,-8-8 973,-7-8 0,-16-3-542,-23-3 1,-5-7 1195,-6-8-719,5-5-77,-19-9-557,3-1 1,-6-8-141,3-2 0,-2-3-615,2-4 1,-4 3-70,4-2 0,-9 2 339,0 4 0,-21 18 0,-11 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1:14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4:29.729"/>
    </inkml:context>
    <inkml:brush xml:id="br0">
      <inkml:brushProperty name="width" value="0.21167" units="cm"/>
      <inkml:brushProperty name="height" value="0.21167" units="cm"/>
      <inkml:brushProperty name="color" value="#4472C4"/>
    </inkml:brush>
  </inkml:definitions>
  <inkml:trace contextRef="#ctx0" brushRef="#br0">5700 67 8027,'-56'-18'0,"0"6"0,-1 10 0,-3 6 0,5 2 0,-5 5 0,1 5 0,-8 3 0,-7 3 0,3 4 0,5-4 0,10 4 0,3-1 0,-7 4 0,3 4 0,1-3 0,6 2 0,5 2 0,6-1 0,5 1 0,7-1 0,4 1 0,2 0 0,6-1 0,1 2 0,7 2 0,-2-2 0,6 2 0,-1 2 0,4-2 0,0 4 0,0-3 0,0-2 0,0 0 0,0 1 0,0-3 0,0-1 0,0 1 0,0-4 0,1-1 0,3 0 0,2 0 0,5 1 0,0 2 0,1-2 0,-1 6 0,0 2 0,0 0 0,0-1 0,1-2 0,-1 2 0,0 2 0,0-2 0,-1 1 0,-2-5 0,0-3 0,-4 0 0,4 0 0,-5 4 0,2-1 0,-1 1 0,-3-1 0,3 1 0,-3-1 0,-1 1 0,0 0 0,0-1 0,0 0 0,0-3 0,0 2 0,0-2 0,0 2 0,0 2 0,0-1 0,0 1 0,-1-1 0,-3 1 0,-1-4 0,-2 0 0,-3-5 0,2 1 0,-2 1 0,-1-1 0,-1 4 0,-3-4 0,1 5 0,-5-1 0,1 3 0,-5 0 0,1 1 0,0-1 0,-1 1 0,0 0 0,-4-1 0,3 1 0,-6-1 0,-1 2 0,-7 2 0,-5 7 0,-6 5 0,-4-1 0,0-3 0,-6 3 0,-5 1 0,-2 3 0,-1-3 0,0 3 0,0-4 0,0 5 0,-1-5 0,-4 6 0,-2-2 0,-5-1 0,-3 1 0,2-3 0,-2 3 0,3-3 0,0 3 0,1-1 0,0 1 0,0 2 0,4-6 0,-5 6 0,1-2 0,0-1 0,-5 1 0,0-3 0,1 3 0,-4 0 0,4 4 0,-5 4 0,1 0 0,0 3 0,-3-3 0,3 4 0,-4 0 0,2-3 0,6-1 0,8-9 0,7 1 0,-1-1 0,4 5 0,-9 10 0,17-10 0,-4 5 0,8-5 0,6-4 0,5 0 0,-3 0 0,0 5 0,-3-3 0,10 0 0,1-2 0,1 0 0,2 3 0,-1-2 0,0 0 0,2-1 0,2 4 0,-1-4 0,5 1 0,0-6 0,3 1 0,5-2 0,-1-1 0,5 1 0,-1 3 0,4-3 0,4 2 0,-2 3 0,5 2 0,-3-2 0,3 1 0,-3-1 0,3 1 0,0-1 0,4-2 0,0-2 0,0 5 0,0-3 0,0 3 0,0-4 0,0 5 0,1-1 0,3 4 0,2 0 0,6 0 0,-1-1 0,0-3 0,0 1 0,1-4 0,4 3 0,2-3 0,5-1 0,3-3 0,-1 0 0,4 0 0,1-4 0,4 0 0,3-1 0,1 1 0,4-3 0,-1-4 0,5 6 0,-1-3 0,12 10 0,-1-9 0,4 1 0,3-5 0,2 0 0,6-1 0,2-3 0,6 0 0,3-5 0,0 2 0,-1 0 0,2-3 0,-1 2 0,0-3 0,-3-5 0,-1 3 0,1-2 0,0-1 0,3 0 0,-1-3 0,5 4 0,-13-4 0,10 3 0,-11-4 0,17 1 0,-7-1 0,-3 1 0,-1-3 0,1 3 0,-5 1 0,-7-1 0,7 0 0,-11-4 0,6 2 0,-2 2 0,-4-3 0,1 3 0,-6 1 0,2-1 0,-1 4 0,0-4 0,0 1 0,4-1 0,-3 2 0,3 6 0,-3-5 0,3 1 0,-4 0 0,1 3 0,1 0 0,-2 1 0,1 3 0,-4 0 0,6 3 0,-2-7 0,15 7 0,-8-7 0,3 5 0,-11-4 0,17 5 0,-5-5 0,1-1 0,-1 1 0,-6-5 0,9 5 0,10 2 0,-13-7 0,8 6 0,-8-5 0,3 0 0,-7 0 0,11 1 0,-7-5 0,-1-1 0,-3-1 0,11 2 0,-14-2 0,3 2 0,7-4 0,4-4 0,-1 2 0,-13-5 0,5-1 0,6-3 0,-12 0 0,12 0 0,2 0 0,9 0 0,-4-1 0,-7-2 0,3-4 0,4-4 0,4-1 0,-4-3 0,5 2 0,-1-2 0,2-2 0,2-2 0,1-2 0,2-1 0,-1-2 0,5-2 0,0 1 0,4-5 0,-4 4 0,0-4 0,-5 0 0,2-3 0,-9 3 0,-2 0 0,-4-4 0,0-3 0,-14 0 0,-1 3 0,-2-7 0,1 0 0,1-5 0,-12 5 0,-1-6 0,2-2 0,-6-1 0,1 2 0,-3 1 0,-4-6 0,2 5 0,-6-4 0,0-1 0,-3-3 0,-6 0 0,-1 0 0,-5 4 0,-3 0 0,-3 3 0,-5-3 0,-1 3 0,-3-2 0,-3 2 0,-3-1 0,-1 1 0,0 0 0,0-4 0,0 0 0,0 4 0,-8-4 0,-4 1 0,-1 1 0,1-2 0,0 2 0,-3-1 0,3-1 0,-3 4 0,2-4 0,2 0 0,0 4 0,0 0 0,0 3 0,-1 1 0,5-3 0,-1-1 0,5 1 0,-5 3 0,4 0 0,-3 0 0,3-5 0,-3-2 0,3-3 0,-3-1 0,4 1 0,-1-1 0,-1 0 0,2 0 0,-2 0 0,1 0 0,3 1 0,-3 3 0,3-3 0,1 3 0,-4-2 0,0 2 0,1-3 0,3 3 0,0-3 0,0-1 0,0 4 0,0 0 0,0 1 0,0-2 0,5 0 0,2 4 0,-1-3 0,2 3 0,-1-3 0,4 4 0,1-2 0,-1 1 0,0 3 0,0-2 0,0 2 0,1 0 0,-1-3 0,-1 3 0,-3-2 0,3 0 0,-2 0 0,-2-2 0,1-2 0,-3 1 0,3 2 0,-4 3 0,1-2 0,-3 2 0,-1 1 0,0 0 0,0 0 0,0 1 0,0-1 0,0 0 0,0 0 0,-1 0 0,-3 1 0,-6-5 0,-5 1 0,-1-5 0,1 5 0,1-1 0,-4 4 0,3 1 0,-4-1 0,2 1 0,-2 3 0,-2-2 0,2 2 0,-2 1 0,-2-1 0,-3 4 0,0-5 0,0 6 0,4-1 0,-1-2 0,1 2 0,0 0 0,-1 3 0,2 1 0,2-1 0,-2 2 0,3 2 0,-4-1 0,0 5 0,3-4 0,1 4 0,-5 0 0,-3 3 0,0-3 0,4 0 0,-2 0 0,-2 3 0,2 0 0,-2-3 0,-1 2 0,1-2 0,1 2 0,-4 1 0,-1-4 0,3 4 0,1-3 0,-2-3 0,2-1 0,-1 1 0,1 0 0,2 3 0,-2-4 0,2 5 0,2-1 0,0-2 0,-1 2 0,1 0 0,-1 4 0,5-5 0,-1 1 0,0 0 0,-3 4 0,0-1 0,-1 1 0,1 0 0,-1-1 0,1 1 0,0-1 0,-1 5 0,1-1 0,1 0 0,2-3 0,-2 3 0,2 1 0,-2-1 0,-1-3 0,-1-1 0,1 1 0,-4-1 0,0 1 0,-4-4 0,4 0 0,-5-5 0,1 1 0,-1-2 0,1-2 0,-3-1 0,3-2 0,-1 1 0,2-5 0,-4 3 0,3-3 0,-2 1 0,-2-1 0,1-1 0,-1 5 0,4-4 0,0 3 0,4 0 0,-4 0 0,6 4 0,-3-4 0,4 4 0,0 1 0,1 3 0,-4-2 0,0 2 0,0 1 0,3 0 0,1 0 0,-1-1 0,1-2 0,0 2 0,-1 2 0,1 2 0,-1 3 0,1 0 0,0 1 0,-1 0 0,1 0 0,-1 4 0,1-2 0,0 5 0,-4-4 0,0 4 0,-6 0 0,3 4 0,0-4 0,-1 0 0,1 4 0,0 4 0,-4-1 0,3-3 0,2 1 0,-2 3 0,4-3 0,-4 2 0,4-1 0,-4 2 0,5-3 0,-1 3 0,2-3 0,2-2 0,-4 1 0,0 0 0,-2 0 0,2 0 0,1-2 0,-5-2 0,0 3 0,-3-3 0,2-1 0,-3 1 0,3-1 0,-6 1 0,-2 2 0,2-2 0,-2 3 0,2 1 0,2-2 0,-2 0 0,2-2 0,6 0 0,3 3 0,2 5 0,2-1 0,1 5 0,2-5 0,-2 5 0,3-5 0,1 6 0,2-2 0,2 3 0,-2 1 0,2 0 0,-2 0 0,3-4 0,1 0 0,0 0 0,-1 4 0,1-1 0,0-3 0,0 3 0,0-3 0,-2 3 0,-2 1 0,3-1 0,-3-3 0,2 3 0,2-3 0,-1 3 0,-3 1 0,-22 0 0,-11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6:24.433"/>
    </inkml:context>
    <inkml:brush xml:id="br0">
      <inkml:brushProperty name="width" value="0.21167" units="cm"/>
      <inkml:brushProperty name="height" value="0.21167" units="cm"/>
      <inkml:brushProperty name="color" value="#4472C4"/>
    </inkml:brush>
  </inkml:definitions>
  <inkml:trace contextRef="#ctx0" brushRef="#br0">16467 0 8027,'-50'31'0,"0"0"0,-32 23 0,46-48 0,3 6 0,0 4 0,-3 1 0,2 2 0,-3 0 0,0-1 0,3 4 0,0-1 0,4 4 0,-1-3 0,2 4 0,2-2 0,2 6 0,0 1 0,3 3 0,-2-3 0,0 1 0,-1-1 0,1-1 0,3 4 0,-2-4 0,-2 1 0,-1-3 0,5-3 0,-4-2 0,3-1 0,-2-3 0,2-1 0,0 1 0,4-4 0,2 0 0,1 0 0,3-3 0,0 0 0,2-2 0,1 0 0,3-1 0,-2 0 0,3 4 0,-4-1 0,0 0 0,2-1 0,1 1 0,0-2 0,-4 3 0,2 1 0,2 2 0,-6 1 0,7 0 0,-7 1 0,4-1 0,-5 5 0,3 1 0,1-3 0,-1 3 0,1-5 0,0 4 0,0-1 0,-1 4 0,1-2 0,0 1 0,3 0 0,-1 4 0,1-3 0,-3 0 0,3 0 0,0 2 0,4-2 0,-2 0 0,3-4 0,1 0 0,-3 2 0,0-1 0,0 0 0,3 0 0,0 1 0,0 1 0,0 2 0,0-4 0,0 1 0,0-2 0,0 0 0,0 4 0,0-5 0,0 2 0,1 1 0,2-2 0,1 1 0,3-3 0,1-1 0,-2 1 0,-1 2 0,1 1 0,-1 3 0,2-4 0,1 4 0,-3-2 0,0 1 0,3 1 0,-3 2 0,1 1 0,1-3 0,-4 0 0,4-1 0,-1 4 0,0 0 0,0 0 0,-3 3 0,3 0 0,-1 0 0,2-3 0,1 3 0,-3 0 0,0-1 0,3 3 0,-4-3 0,3 4 0,1-4 0,-2 1 0,2-3 0,1 0 0,-3 0 0,2 0 0,-2 0 0,3 0 0,0 0 0,0 1 0,0 1 0,0-1 0,-3 2 0,2-2 0,-2-1 0,-1 0 0,2 0 0,-4 2 0,3-2 0,-3 1 0,3-4 0,-3 2 0,3 1 0,-3 0 0,0 0 0,1 1 0,-1 1 0,1-1 0,-1 2 0,1-1 0,2 1 0,2-2 0,-5 2 0,3-2 0,-3-1 0,3 0 0,-3 0 0,1 0 0,0 3 0,-3-2 0,2 2 0,-2 1 0,-1-1 0,0 1 0,0-2 0,0 1 0,0 0 0,0-3 0,0 0 0,0 1 0,0 1 0,0 1 0,0-1 0,-1-5 0,-2 0 0,-3 0 0,-3 3 0,3-5 0,0 0 0,-1 0 0,-2-4 0,0 4 0,0-4 0,-1 0 0,1 3 0,-1-3 0,-3 3 0,3-5 0,-2-2 0,1 2 0,2-3 0,0 2 0,-1-4 0,-3 3 0,2-2 0,-5 2 0,1 1 0,-4 2 0,-2 1 0,-1 0 0,-4 2 0,1 1 0,-5 3 0,0-4 0,2 4 0,3-3 0,1-4 0,-1-2 0,2-2 0,1 2 0,2-2 0,-1-1 0,1-2 0,1 4 0,-2-3 0,-1 0 0,-3 3 0,4 0 0,-5 2 0,1-2 0,-2 2 0,-1-1 0,1-2 0,-1 2 0,-4-1 0,-2 4 0,1 0 0,-1-1 0,-1 1 0,-6-1 0,3 1 0,-2-1 0,-2 4 0,-2 0 0,-1-1 0,-2-2 0,-1 1 0,-5 1 0,8-1 0,-5 2 0,4-3 0,-3 0 0,0-1 0,-1 1 0,7-1 0,0 1 0,3 0 0,0-1 0,2-2 0,1-2 0,0 0 0,0-1 0,-1-1 0,2-1 0,2 1 0,-2 1 0,2 0 0,1-1 0,-1-3 0,4 1 0,-1-1 0,5 0 0,2 1 0,-1-1 0,-3 0 0,-1 1 0,-2-1 0,2 0 0,-2 0 0,2 1 0,1-1 0,1-1 0,-1-2 0,-1 3 0,-2-3 0,2 2 0,-2 1 0,-2 1 0,-1-1 0,-2 0 0,-1 0 0,-2 1 0,-1-1 0,2 0 0,-2 1 0,2-1 0,1 0 0,3 1 0,0-1 0,3 0 0,-4 0 0,5 0 0,0-3 0,0 1 0,0-3 0,-1 1 0,0 2 0,0-1 0,0 0 0,-3-4 0,3 1 0,-3 1 0,3-1 0,-3 3 0,3-2 0,-4 0 0,1-1 0,-2-1 0,-2 4 0,1-4 0,0 2 0,0 0 0,-1-2 0,-2 5 0,-2-4 0,-7 3 0,9-3 0,-10 3 0,1-1 0,-3 2 0,-4 0 0,10-4 0,-6 3 0,3-3 0,-4 1 0,4-1 0,-1 0 0,4 3 0,-1-4 0,1 1 0,-1 1 0,1-1 0,-4 1 0,1-1 0,-1-2 0,4 2 0,-3 2 0,3-2 0,-3 1 0,6-1 0,-1-1 0,0 4 0,0-4 0,4 1 0,-5 1 0,2-1 0,1 2 0,-2-2 0,4-1 0,-3 4 0,4-3 0,-2 3 0,3-3 0,1 3 0,0-2 0,0 2 0,4-4 0,2 1 0,-1-1 0,2 0 0,3 1 0,-1 0 0,4-3 0,-3 0 0,3 3 0,1 0 0,0-1 0,4 1 0,-3 0 0,2-2 0,2 2 0,-1-1 0,1 1 0,-1-2 0,1 2 0,-1-2 0,0-1 0,0 1 0,-3 2 0,3-2 0,-3 2 0,-2-1 0,-1-2 0,-1 3 0,-2 0 0,0 0 0,0-3 0,0 0 0,0 0 0,-3 0 0,0 0 0,-1 3 0,1 0 0,1 0 0,-4-3 0,0 3 0,-3 0 0,3 0 0,0-3 0,0 0 0,-3 0 0,0 0 0,0 0 0,0 0 0,-1 0 0,4 0 0,0 0 0,3 0 0,-2 0 0,1 0 0,-2 0 0,3 0 0,0 0 0,2 0 0,-1 0 0,1-1 0,-2-1 0,2-1 0,-3 0 0,-1 3 0,-5 0 0,-3 0 0,-1 0 0,-4 0 0,-9 0 0,2 0 0,-10 0 0,14 0 0,-9 0 0,8 1 0,-12 2 0,2 2 0,-5 5 0,3-1 0,9 0 0,-11 0 0,8 1 0,0-1 0,2 0 0,-5 1 0,2-1 0,2 0 0,2-1 0,1-1 0,3 1 0,-1-2 0,3-1 0,1 1 0,-1 0 0,1 0 0,-1 1 0,1-4 0,-1 3 0,1-3 0,0 5 0,3-2 0,-1-1 0,3 1 0,-2 0 0,3 4 0,-3-2 0,2-2 0,1 2 0,3-1 0,0 1 0,0 1 0,-4 0 0,1 1 0,0-1 0,3 0 0,0 0 0,3 1 0,0-1 0,0 0 0,0 1 0,-1-1 0,5 3 0,-1 1 0,-1-2 0,2-1 0,-4 0 0,-1 2 0,-2 0 0,0 1 0,0-4 0,-5 4 0,-5 3 0,4-3 0,-3 0 0,1 1 0,-4-4 0,-1 3 0,1 0 0,2 0 0,1-2 0,-1 3 0,1-3 0,-1 1 0,1-1 0,-2 1 0,-1 0 0,1 2 0,-5-2 0,4-2 0,0 3 0,1 0 0,2 0 0,3 0 0,-1-1 0,4-1 0,-3 1 0,3 1 0,0 0 0,2 0 0,1 0 0,-2-3 0,2 2 0,-3 2 0,6-2 0,-2 1 0,-1-4 0,3 3 0,0 1 0,3 2 0,-3-3 0,3 2 0,-3-2 0,4 0 0,-1 3 0,2-2 0,1 2 0,1-3 0,2 3 0,0-2 0,0 3 0,-3-4 0,0 5 0,1-4 0,-2 3 0,-2 0 0,2-1 0,-4 3 0,2-2 0,-1 1 0,-2-1 0,-1 1 0,4 2 0,-3-1 0,3 1 0,-3-4 0,3 1 0,0-2 0,3 2 0,0 1 0,0-1 0,1-2 0,3 2 0,-3-4 0,3 3 0,0 2 0,-3 0 0,3 2 0,-3-1 0,-1-3 0,-3 6 0,0-3 0,-1 3 0,1-2 0,1-1 0,-4 1 0,3-1 0,-3 1 0,3-1 0,-3 1 0,4 1 0,-1 1 0,0-1 0,3 2 0,0-3 0,6 0 0,-3-2 0,3-1 0,2 0 0,4-3 0,0-1 0,3-3 0,-2 0 0,3 1 0,-1-1 0,4 0 0,-4 1 0,1-1 0,-4 3 0,0 1 0,2 3 0,-2 0 0,0-2 0,-6 2 0,1-1 0,-3 4 0,2-4 0,-3 1 0,-1-1 0,-5 4 0,2 2 0,-5 1 0,-2-1 0,0 2 0,-1-2 0,0 4 0,0 1 0,0-4 0,-1 4 0,1-4 0,1 3 0,2-4 0,-1 4 0,4-3 0,0 0 0,3-1 0,1 1 0,2-1 0,0-2 0,3 3 0,-2-1 0,3 0 0,-1-6 0,3 3 0,0-3 0,5-1 0,1-2 0,3 2 0,1-2 0,-1 3 0,1-2 0,0 2 0,0-2 0,0 2 0,3-2 0,-1-1 0,4-3 0,-3 1 0,2-1 0,0-1 0,1-2 0,2 2 0,-2-1 0,2 1 0,-2 1 0,0 0 0,-3 1 0,3-1 0,-4 0 0,4 1 0,-3 0 0,2 2 0,-1 4 0,-2 8 0,-6 7 0,-5 39 0,-6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4:5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24575,'4'8'0,"0"3"0,-4 1 0,0 3 0,0 1 0,0-1 0,0 1 0,0-1 0,0 1 0,0-4 0,0 2 0,0-5 0,0 6 0,0-7 0,0 7 0,0-3 0,0 0 0,0-1 0,0-3 0,0 0 0,0-1 0,0 1 0,0 0 0,0 3 0,0-3 0,0 4 0,0-5 0,0 1 0,0 0 0,0 0 0,0-1 0,0 1 0,0 0 0,0-1 0,0 1 0,0-3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7:46.1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6873 1 8027,'-34'41'0,"2"-8"0,10-33 0,1 3 0,-7 0 0,2 4 0,-5-4 0,-2 0 0,-1-3 0,-5 0 0,-2 0 0,-7 0 0,5 0 0,-10 0 0,10 0 0,-9 0 0,-1 0 0,2 0 0,-2 0 0,4 0 0,-4 0 0,8 0 0,-2 0 0,4 0 0,-1 0 0,4 0 0,2 0 0,1 0 0,4 0 0,2 0 0,2-3 0,1 0 0,0 0 0,0-1 0,1 1 0,-1-3 0,0 3 0,-3-1 0,0 1 0,-1 2 0,1-2 0,2-2 0,-2 2 0,2 0 0,1 3 0,2-3 0,1 0 0,-1 0 0,4 3 0,-2-1 0,2-2 0,0 2 0,4-2 0,-4 2 0,0 1 0,-2 0 0,1 0 0,-1 0 0,0 0 0,0 0 0,-3 0 0,2 0 0,-2 0 0,-1 0 0,1 0 0,-1 0 0,1 0 0,2 0 0,-2 0 0,3 0 0,-3 0 0,-1 0 0,1-1 0,2-2 0,-2 2 0,3-3 0,-2 3 0,1 1 0,-2-1 0,2-2 0,2 2 0,-2-2 0,0 2 0,-3 1 0,0 0 0,1 0 0,-1 0 0,0 0 0,-3 0 0,0 0 0,-1 0 0,1 0 0,1 0 0,-4 0 0,4 0 0,-1 0 0,-1 0 0,1 0 0,-1 0 0,1 0 0,3 0 0,0 0 0,2 0 0,5 0 0,-2 0 0,5 0 0,-1 0 0,5 0 0,-4 0 0,3 0 0,-2 0 0,2 0 0,-3 0 0,3 0 0,-3 0 0,0 0 0,-1 0 0,0 0 0,1 0 0,-1 0 0,1 0 0,-3 0 0,3 0 0,-6 0 0,5 0 0,1 3 0,-1 0 0,5 0 0,-8-3 0,8 0 0,-5 0 0,2 0 0,-1 0 0,-1 0 0,1 0 0,2 4 0,1-1 0,2 0 0,-2-3 0,4 0 0,-2 0 0,3 0 0,1 0 0,-4 0 0,1 0 0,-4 0 0,4 0 0,-1 0 0,0 0 0,2 0 0,-4 1 0,2 2 0,-3-2 0,4 2 0,-4-2 0,1 0 0,-3 2 0,-2-2 0,-1 2 0,0-2 0,-2 2 0,1 0 0,-1 1 0,-5-1 0,0 0 0,0 1 0,0-2 0,0 1 0,-3 0 0,0-3 0,-3 0 0,3 0 0,-3 3 0,3 0 0,-4 1 0,1-4 0,-1 0 0,1 0 0,-1 0 0,4 0 0,-3 0 0,3 0 0,-4 0 0,1 0 0,1 0 0,-1 0 0,3 0 0,-3 0 0,4 0 0,-1 0 0,1 0 0,-1 0 0,2 0 0,-2 0 0,2 0 0,1 0 0,1 0 0,-1 0 0,0 0 0,0 0 0,-1 0 0,-2 0 0,2 0 0,-2 0 0,-1 0 0,1 0 0,-1 0 0,1 0 0,6 0 0,-3 0 0,3 0 0,-1 0 0,1 0 0,5 0 0,-2 0 0,-1 0 0,2 0 0,-5 0 0,1 0 0,-2 0 0,-1 0 0,0 0 0,-3 0 0,1 0 0,-4 0 0,0 0 0,-4 0 0,1 0 0,0 0 0,1 0 0,2 0 0,-2 0 0,8 0 0,0 0 0,0 0 0,4 0 0,1 3 0,1 0 0,0 0 0,1-3 0,3 0 0,0 0 0,2 0 0,3 0 0,0 0 0,3 0 0,1 0 0,0 0 0,-1 0 0,1 0 0,0 0 0,-1 0 0,1 0 0,-1 0 0,-3 0 0,3 0 0,-2 0 0,1 0 0,2 0 0,-3 0 0,-1 0 0,1 0 0,3 0 0,-1 0 0,1 0 0,0 0 0,0 0 0,-1 0 0,1 0 0,0 0 0,-1 0 0,1 0 0,0 0 0,-1 0 0,-3 8 0,-1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8:12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8027,'0'0'0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8:13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8027,'57'10'0,"-23"15"0,-23 19 0,-11 12 0,0-3 0,0 2 0,0 3 0,0 4 0,0-2 0,0-1 0,0-7 0,0-2 0,0-7 0,0-3 0,-3-1 0,0-2 0,0 1 0,3 2 0,0-2 0,0 3 0,0-3 0,0-1 0,-1 0 0,-2 0 0,2-1 0,-2-2 0,2 3 0,1-3 0,0-2 0,0-2 0,-3-2 0,-1-3 0,1 1 0,3-4 0,0-1 0,0-2 0,0-1 0,0 1 0,0 1 0,0 0 0,0 2 0,0 1 0,0-2 0,0-2 0,0-1 0,0 0 0,0-6 0,0 1 0,0-4 0,0 0 0,0 1 0,0-1 0,0 0 0,0 0 0,0 1 0,-12 7 0,9-5 0,-9 5 0,12-7 0,0-1 0,-4 3 0,1 1 0,-1 3 0,1-1 0,2 0 0,-2 0 0,1 0 0,-1 0 0,2-1 0,-4-5 0,5 0 0,0 1 0,0-1 0,0 0 0,0 0 0,0 1 0,0-1 0,0 0 0,0 1 0,0-1 0,0 0 0,0 0 0,-4 13 0,-1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58:37.607"/>
    </inkml:context>
    <inkml:brush xml:id="br0">
      <inkml:brushProperty name="width" value="0.15875" units="cm"/>
      <inkml:brushProperty name="height" value="0.15875" units="cm"/>
      <inkml:brushProperty name="color" value="#4472C4"/>
    </inkml:brush>
  </inkml:definitions>
  <inkml:trace contextRef="#ctx0" brushRef="#br0">8496 1 8027,'-44'32'0,"0"0"0,2 0 0,3-6 0,3-15 0,-12 8 0,13-1 0,-12 3 0,3-1 0,-1 3 0,3-1 0,0 2 0,-8 4 0,9-5 0,-3 2 0,2-1 0,-5 6 0,5-5 0,-7 5 0,5-5 0,-3 2 0,0-1 0,6-1 0,-5 0 0,2 3 0,0-3 0,3 3 0,1-3 0,1 0 0,2 0 0,5 0 0,-4-4 0,0 1 0,1-2 0,2 2 0,0-4 0,0 1 0,0 1 0,0-1 0,3 2 0,0-3 0,-1 1 0,-1 1 0,-1-1 0,2-1 0,1 1 0,3-2 0,-3 0 0,3 0 0,0 2 0,1-1 0,1 1 0,2-2 0,1 0 0,-2 0 0,2 2 0,2-2 0,0-1 0,2 1 0,-1-3 0,2 1 0,-3 2 0,3-1 0,1 1 0,-2 2 0,-1 0 0,1 4 0,-4-1 0,0 2 0,-3 0 0,3 1 0,0 0 0,1-1 0,-1 1 0,-2 2 0,2 1 0,-2 4 0,-4 1 0,2 3 0,-4 2 0,0 1 0,0-3 0,-4 7 0,4-5 0,-4 9 0,4-9 0,-5 10 0,0-1 0,-4 3 0,4-3 0,-2 1 0,1 1 0,1-1 0,-1-4 0,-3 10 0,3-2 0,-1 2 0,-1-2 0,3 1 0,-2 0 0,1 1 0,-2-3 0,-3 5 0,0-4 0,-1 1 0,-1 0 0,-1 2 0,-3 1 0,0 2 0,-2 0 0,0 3 0,0-2 0,-1 4 0,0 0 0,-2 3 0,-1-3 0,-2 1 0,2-2 0,3 1 0,1-1 0,0-2 0,-1-1 0,1 1 0,-1-1 0,1-1 0,0-1 0,-1 1 0,-2 2 0,0 1 0,-3-1 0,3-2 0,-3-1 0,3 1 0,-4-1 0,1 1 0,1 0 0,-1-1 0,1 1 0,-4 0 0,0-1 0,1 1 0,-1-1 0,0 1 0,3-1 0,1-2 0,3 0 0,2-2 0,0 1 0,6-1 0,-4 0 0,3-1 0,-4 2 0,2 3 0,-3 1 0,0 0 0,0 0 0,-1 3 0,0-2 0,-2 4 0,1 0 0,-1 3 0,1 1 0,0 1 0,-1 0 0,24-32 0,1 0 0,-25 32 0,-3 2 0,3-2 0,-3-1 0,3 2 0,-3-3 0,2 0 0,1 0 0,3 0 0,0-3 0,-1 0 0,1-1 0,-1 2 0,1 0 0,0-4 0,-1 3 0,1-3 0,-1 4 0,1-4 0,1 3 0,1-3 0,1 0 0,2-5 0,2 1 0,-2-1 0,2-2 0,1 0 0,1 0 0,1-1 0,1-2 0,5-6 0,-2 0 0,5-6 0,-1 3 0,1 0 0,1-1 0,5-2 0,-1 2 0,0-5 0,-2 8 0,0 1 0,-4 7 0,-2 10 0,-1 7 0,8-26 0,-1 2 0,2-1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4:5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24575,'8'0'0,"-1"-4"0,1 3 0,0-2 0,-1 3 0,1 0 0,0 0 0,0-4 0,-1 4 0,1-4 0,0 4 0,0 0 0,-1 0 0,1 0 0,0 0 0,0 0 0,3 0 0,-3 0 0,7 0 0,-7 0 0,14 0 0,-8 0 0,5 0 0,-8 0 0,-3 0 0,-1 0 0,4 0 0,-2 0 0,2 0 0,-3 0 0,0 0 0,-1 0 0,5 0 0,-4 0 0,3 0 0,-3 0 0,0 0 0,-1 0 0,1 0 0,0 0 0,0 0 0,3 0 0,-3 0 0,4 0 0,-5 0 0,1 0 0,0 0 0,0 0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10.2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24 8027,'-30'-24'0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38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8027,'48'0'0,"0"0"0,-6 0 0,7 0 0,10 3 0,10 2 0,12 2 0,-8-3 0,15-1 0,3-2 0,-38-1 0,2 0 0,0 0 0,0 0 0,7 0 0,0 0 0,-1 0 0,1 0 0,0 0 0,2 0 0,-1 0 0,1 0 0,2 0 0,0 0 0,1-1 0,0-1 0,-1 1 0,1 0 0,2-2 0,-1 1 0,1 0 0,-1 1 0,0-1 0,-1 1 0,2 1 0,-1 0 0,-2 0 0,1 0 0,0 0 0,-1 0 0,-1 0 0,-1 0 0,-6 0 0,0 0 0,5 0 0,0 0 0,-9 0 0,0 0 0,9 0 0,1 0 0,-6 0 0,0 0 0,5 0 0,-1 0 0,36 0 0,-47 0 0,2 0 0,-1 0 0,1 0 0,-2 0 0,-1 0 0,0 0 0,1 0 0,48 4 0,-4 1 0,0-2 0,-5 0 0,1 0 0,-4 0 0,1 0 0,-1-3 0,1 0 0,-1 0 0,-3 0 0,-1 0 0,0 0 0,-1 0 0,2 0 0,-2 0 0,-1 0 0,-4 0 0,-1 0 0,-1 0 0,-3 0 0,-13 0 0,-2 0 0,-6 0 0,6 0 0,-6 0 0,-2 0 0,-5 0 0,-3 0 0,-5 0 0,-5-1 0,-6-1 0,-4-1 0,-5 1 0,-6 2 0,-1 0 0,-2 0 0,1 0 0,3-10 0,-6 4 0,-1-6 105,-5 6-158,-6 5 1,3-2 52,-4 6 0,0 4 0,-6 9 0,-2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40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1143 8027,'85'-27'0,"-16"9"0,-14 5 0,-6 0 0,5-3 0,11-4 0,2-8 0,13-8 0,2-3 0,0-2 0,-34 18 0,2-2 0,0 0 0,0-1 0,-3 2 0,-1 1 0,39-18 0,2-2 0,-33 18 0,0-1 0,-2 1 0,0-1 0,5-1 0,-1 0 0,-7 4 0,-2 0 0,-1 1 0,-2 0 0,44-21 0,-40 18 0,2-1 0,-4 2 0,1 1 0,0-1 0,-1 1 0,36-18 0,-13 8 0,-4 0 0,-14 8 0,-5 2 0,-5 5 0,-9 5 0,-9 3 0,-4 2 0,-7 3 0,0 2 0,-8-4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8027,'68'16'0,"-5"9"0,-18-4 0,7 11 0,8 4 0,10 4 0,12 6 0,0 0 0,0 1 0,-3 3 0,1 1 0,-5 2 0,0 1 0,0 0 0,2 0 0,-3 0 0,1 0 0,-10-7 0,-6-6 0,-1-3 0,-9-4 0,-5-4 0,-2-4 0,-8-3 0,-8-3 0,-4-4 0,-7-6 0,-3-1 0,-1-2 0,-3 1 0,0 3 0,-4-9 0,-4 4 0,3-6 0,-3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42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533 1 8027,'51'41'0,"-2"0"0,5 3 0,0 5 0,14 7 0,-1 0 0,10 7 0,-38-31 0,1 0 0,0 0 0,0 0 0,37 30 0,0-4 0,-3-4 0,-1-5 0,-4-5 0,-6-6 0,-9-7 0,0-4 0,-13-4 0,1-3 0,-5-2 0,-10-3 0,-6-2 0,-5-1 0,-3-5 0,-3 1 0,-5 0 0,-1-1 0,-4 1 0,0 0 0,0 0 0,-8 0 0,-5 2 0,-15 11 0,-16 10 0,-13 7 0,-20 11 0,-6 2 0,36-24 0,-1 0 0,-4 0 0,0 1 0,-3 0 0,-1 0 0,-3 0 0,-2 0 0,0 2 0,-1-1 0,-2-1 0,0 0 0,1 0 0,0 1 0,2-2 0,1 1 0,4-3 0,0 0 0,4-1 0,1-2 0,-24 11 0,-2 1 0,15-9 0,0-2 0,13-4 0,13-6 0,9-2 0,12-3 0,6-4 0,6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7:47:46.5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1 8027,'0'51'0,"0"0"0,0-7 0,3 3 0,2 10 0,2 3 0,1 4 0,-3 3 0,0 5 0,-2 0 0,2 5 0,-3-1 0,0 3 0,-1 0 0,-1 1 0,0 1 0,0 4 0,0 0 0,0 0 0,0-1 0,0-1 0,0-10 0,0-11 0,0 9 0,0-14 0,0 6 0,0-14 0,-2 0 0,-1 0 0,0-6 0,0-5 0,1-3 0,-3-7 0,3-2 0,0-6 0,1-4 0,1-6 0,-3-1 0,1-2 0,-1 1 0,3 0 0,0 0 0,0-1 0,0 1 0,-2-3 0,-1 0 0,1 0 0,2 3 0,0 0 0,0 0 0,0-1 0,0 1 0,0 4 0,0 3 0,0 4 0,0 4 0,0 1 0,0 2 0,0 2 0,0 3 0,-1 0 0,-2 3 0,2-2 0,-1 4 0,1 0 0,1 0 0,0 0 0,0-2 0,-3 3 0,1-1 0,-3-1 0,2 1 0,0-4 0,0-1 0,2-1 0,-1-5 0,1-2 0,1-2 0,0-4 0,0 1 0,0-4 0,0-1 0,0 0 0,0 2 0,0 1 0,0-1 0,0 0 0,0 1 0,0-1 0,0 1 0,0-1 0,0 1 0,1-1 0,1 0 0,-1 1 0,2-1 0,-2 0 0,2-2 0,-2 1 0,1-2 0,-1 0 0,-1 0 0,0-1 0,0-3 0,0 3 0,0-2 0,0 1 0,0 0 0,0 3 0,0 0 0,0 5 0,0-1 0,0 1 0,0-3 0,0-2 0,0 1 0,0-1 0,0-1 0,0 1 0,0-3 0,0 3 0,0-3 0,0 0 0,0-1 0,0-2 0,0 1 0,0 0 0,0 0 0,0-1 0,0 1 0,0 0 0,0-1 0,0 1 0,0 0 0,0 0 0,0-1 0,0 1 0,0 0 0,0-1 0,0 1 0,0 1 0,0 1 0,0 0 0,0 2 0,0 1 0,0 3 0,0-3 0,0-1 0,0 0 0,0 1 0,0 1 0,0-4 0,0 3 0,0-3 0,0 3 0,0-2 0,0 2 0,0-3 0,0 3 0,0-2 0,0 1 0,0-2 0,0 3 0,0 0 0,0 2 0,0-2 0,0 0 0,0-1 0,0 1 0,0 1 0,0-1 0,0 1 0,0-1 0,-1 1 0,-1-4 0,1 3 0,-2-3 0,0 3 0,0-3 0,1 3 0,2-3 0,0 4 0,0-1 0,0 1 0,0-1 0,0 1 0,0-1 0,0 1 0,0-1 0,0 0 0,0-2 0,0 1 0,0-1 0,-3 2 0,1-3 0,-1 0 0,3-2 0,0 0 0,0-1 0,0 1 0,0 0 0,0 0 0,-10-1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429F5-D11E-B64B-A6D3-FD4E4F4D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70BB65-90F2-7748-BEC8-9D2D6D9B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334FD-78FC-174D-99F6-D310508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8982C-92D4-E84D-BB8E-506748A5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DFB9F-CF3D-B94B-96CB-A2F05E19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54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99D9E-F908-964A-AE3D-41402156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956594-3A13-1643-8217-BFBCE7656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B0D46-27DC-FA46-9665-468F61F6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0191C-7402-084C-8EA4-A5D0DB43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C80ADB-953B-0041-847C-1D26D650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60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2EAF69-620D-804E-97DD-593C4072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974245-9520-6D43-80F3-CDF614EA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005EC-91DE-064F-A48D-0085737E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E014C-3887-4040-9420-34A553BD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18C1E-8C72-E543-B3F3-A756D0D8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4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B43A7-7553-554C-B66D-2F31D046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61C6E-C263-5248-8012-ED26281B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50A53-EBA2-BC47-BA78-E315CEB5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FF3D6-D982-754D-B608-D33325DB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10A98-7F8E-7E43-B9D0-D224141B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2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7CC83-574F-6C48-9277-E5E810A6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B48CB-1009-1844-A217-F17BA5BB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F1426-AD67-FD4F-BC30-1BB1D428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811D9-537C-5946-B32C-F5C8364A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CE652-70E5-F347-A871-506A6FC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53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EB0D5-A4AE-134B-82FF-03C2C405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9AA84-A474-8A40-9101-32B34D45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C45AEA-8E9D-3A40-8FF5-C99368AEE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9813D-0281-8E4D-8066-9532DEF2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6D6C3C-1606-3D4F-AA90-70211865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059866-E66E-CB40-9906-D73767F1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80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B59B4-BA85-E146-AF59-C0995CD0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B11FE8-C897-1547-B476-FEF80211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D21601-6C3B-A644-9518-AF519463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461D0D-FFD9-2248-A5F6-69D8D040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1F562D-A4B8-9049-A86E-AEE486C85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C6DC7-3E57-9046-8CA7-0E96DD08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10C0D4-918C-F140-A359-DAF9F5D2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C8042A-343E-C94E-8E71-989DE530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60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96775-2CD6-4645-8C50-855C985D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EBFE6B-2114-1448-8EBD-41D6A629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6ACEA-B115-BB4B-8FDB-9825D9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DF1F7B-F2C5-824F-833C-0CCE8E62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50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7F3635-1D43-7B40-BAAF-2B7375A6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8654F7-4DB1-4740-B53B-8621C294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84718B-D1C0-2C49-A293-7287F50E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57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8340E-5ACC-F044-B744-60C278D6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A482B-60DF-8340-A166-1EE23315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E59479-5176-1741-B48D-018414A7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DE850F-C527-2749-BE86-537DD031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85CE6-0370-0940-9EAF-99AB4DAC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DB1C01-1F88-2347-85F4-50348304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58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3A891-18E0-3946-9F94-9073362E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71AFA9-CA04-3540-8850-8434C0318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239B0-1D9E-A04C-8BB5-1C36957F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F3A75-0F4A-3A4C-8577-F40DA233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779B10-A90D-0F47-BA3E-65D1B4C6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F0B643-AD02-9547-ABD5-305DD962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63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F4787E-2DE7-EB4D-98D2-539D5D07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126E8-4C70-1045-A034-EE36B8FDE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7E8E0-1736-BD42-98D5-6702A5390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173A-E49B-604D-AD2F-67FC746248F9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BBBCF-C402-C94B-8837-B26B42E63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33E6A-E53E-C345-96BC-3275CA8C1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B00B-7DE6-8F4B-83C0-D8ADE7282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00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1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2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9.xml"/><Relationship Id="rId18" Type="http://schemas.openxmlformats.org/officeDocument/2006/relationships/image" Target="../media/image16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3.png"/><Relationship Id="rId17" Type="http://schemas.openxmlformats.org/officeDocument/2006/relationships/customXml" Target="../ink/ink11.xml"/><Relationship Id="rId2" Type="http://schemas.openxmlformats.org/officeDocument/2006/relationships/image" Target="../media/image8.jp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2.png"/><Relationship Id="rId19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7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04F05-F9FC-5B4D-8D4A-97D605275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Bildkomposition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“Regeln“ der Fotografie</a:t>
            </a:r>
          </a:p>
        </p:txBody>
      </p:sp>
    </p:spTree>
    <p:extLst>
      <p:ext uri="{BB962C8B-B14F-4D97-AF65-F5344CB8AC3E}">
        <p14:creationId xmlns:p14="http://schemas.microsoft.com/office/powerpoint/2010/main" val="303047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7734" y="-6353"/>
            <a:ext cx="10296531" cy="686435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Einrahmen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D53C7646-41D1-614F-832F-8BA227BF7F54}"/>
                  </a:ext>
                </a:extLst>
              </p14:cNvPr>
              <p14:cNvContentPartPr/>
              <p14:nvPr/>
            </p14:nvContentPartPr>
            <p14:xfrm>
              <a:off x="1523999" y="3925326"/>
              <a:ext cx="9144000" cy="13845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D53C7646-41D1-614F-832F-8BA227BF7F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6198" y="3887526"/>
                <a:ext cx="9219603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6FD94B1-E9EC-4D46-A593-1832FA3848C3}"/>
                  </a:ext>
                </a:extLst>
              </p14:cNvPr>
              <p14:cNvContentPartPr/>
              <p14:nvPr/>
            </p14:nvContentPartPr>
            <p14:xfrm>
              <a:off x="1524000" y="1153211"/>
              <a:ext cx="9434513" cy="122400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6FD94B1-E9EC-4D46-A593-1832FA3848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5839" y="1115411"/>
                <a:ext cx="9510476" cy="12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B02894F-7FA6-1047-99AB-12E5CD9EA132}"/>
                  </a:ext>
                </a:extLst>
              </p14:cNvPr>
              <p14:cNvContentPartPr/>
              <p14:nvPr/>
            </p14:nvContentPartPr>
            <p14:xfrm>
              <a:off x="9044662" y="-927540"/>
              <a:ext cx="36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B02894F-7FA6-1047-99AB-12E5CD9EA1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1022" y="-103554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04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5014" y="-11008"/>
            <a:ext cx="11241972" cy="68736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Nicht überladen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4EAE77E-F501-0842-B4B1-1FBCA2DA4A76}"/>
              </a:ext>
            </a:extLst>
          </p:cNvPr>
          <p:cNvCxnSpPr/>
          <p:nvPr/>
        </p:nvCxnSpPr>
        <p:spPr>
          <a:xfrm>
            <a:off x="942975" y="1271588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1124" y="-11008"/>
            <a:ext cx="10369751" cy="68736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Horizontlinie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130CCA1-6E94-3E45-8234-1BAA674581D5}"/>
              </a:ext>
            </a:extLst>
          </p:cNvPr>
          <p:cNvCxnSpPr/>
          <p:nvPr/>
        </p:nvCxnSpPr>
        <p:spPr>
          <a:xfrm>
            <a:off x="1042988" y="4672013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0751" y="-11008"/>
            <a:ext cx="10310496" cy="68736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Motiv und Horizont nicht überlappen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ED338D2-0BC7-3F47-B066-8B7D21E3996B}"/>
              </a:ext>
            </a:extLst>
          </p:cNvPr>
          <p:cNvCxnSpPr/>
          <p:nvPr/>
        </p:nvCxnSpPr>
        <p:spPr>
          <a:xfrm>
            <a:off x="1073944" y="1700213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275EA74A-466E-CC4E-9F6D-3F2173F14D9A}"/>
                  </a:ext>
                </a:extLst>
              </p14:cNvPr>
              <p14:cNvContentPartPr/>
              <p14:nvPr/>
            </p14:nvContentPartPr>
            <p14:xfrm>
              <a:off x="3886387" y="1828801"/>
              <a:ext cx="3527714" cy="3656634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275EA74A-466E-CC4E-9F6D-3F2173F14D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8226" y="1790640"/>
                <a:ext cx="3603676" cy="37325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92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5438" y="-11008"/>
            <a:ext cx="10281121" cy="68736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Größeneinordnung durch bekannte Elemente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756792D-3B30-E94F-81C7-7170AC473304}"/>
              </a:ext>
            </a:extLst>
          </p:cNvPr>
          <p:cNvCxnSpPr/>
          <p:nvPr/>
        </p:nvCxnSpPr>
        <p:spPr>
          <a:xfrm>
            <a:off x="1192447" y="3014663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01B671E-7188-0040-84AA-477151043299}"/>
              </a:ext>
            </a:extLst>
          </p:cNvPr>
          <p:cNvCxnSpPr>
            <a:cxnSpLocks/>
          </p:cNvCxnSpPr>
          <p:nvPr/>
        </p:nvCxnSpPr>
        <p:spPr>
          <a:xfrm>
            <a:off x="7386638" y="4672013"/>
            <a:ext cx="0" cy="139858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817CFB1-CDCA-DB42-84DF-D11625E31F9F}"/>
              </a:ext>
            </a:extLst>
          </p:cNvPr>
          <p:cNvCxnSpPr>
            <a:cxnSpLocks/>
          </p:cNvCxnSpPr>
          <p:nvPr/>
        </p:nvCxnSpPr>
        <p:spPr>
          <a:xfrm>
            <a:off x="4129087" y="2157412"/>
            <a:ext cx="0" cy="221456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5438" y="-1216"/>
            <a:ext cx="10281121" cy="685408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Szenerie vorstellen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A5A92C9-3F11-554D-8374-20B55A25DFCB}"/>
              </a:ext>
            </a:extLst>
          </p:cNvPr>
          <p:cNvCxnSpPr/>
          <p:nvPr/>
        </p:nvCxnSpPr>
        <p:spPr>
          <a:xfrm>
            <a:off x="1073944" y="2714625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2882D860-5419-204F-9A98-AF55CEA058CE}"/>
                  </a:ext>
                </a:extLst>
              </p14:cNvPr>
              <p14:cNvContentPartPr/>
              <p14:nvPr/>
            </p14:nvContentPartPr>
            <p14:xfrm>
              <a:off x="1694069" y="2938095"/>
              <a:ext cx="5928120" cy="348732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2882D860-5419-204F-9A98-AF55CEA058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6269" y="2899935"/>
                <a:ext cx="6003720" cy="356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7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5438" y="37950"/>
            <a:ext cx="10281121" cy="677574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Einzelphänomene herausstellen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CC77629-9B62-484D-BB59-E1A2A5419360}"/>
              </a:ext>
            </a:extLst>
          </p:cNvPr>
          <p:cNvCxnSpPr/>
          <p:nvPr/>
        </p:nvCxnSpPr>
        <p:spPr>
          <a:xfrm>
            <a:off x="1192447" y="6056312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507736FC-C41B-5C42-A687-5B2E21B9C928}"/>
                  </a:ext>
                </a:extLst>
              </p14:cNvPr>
              <p14:cNvContentPartPr/>
              <p14:nvPr/>
            </p14:nvContentPartPr>
            <p14:xfrm>
              <a:off x="8736862" y="5134500"/>
              <a:ext cx="2474280" cy="4068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507736FC-C41B-5C42-A687-5B2E21B9C9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1742" y="5119380"/>
                <a:ext cx="25048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1E5E3BF-954D-E54B-B382-2B677FBD5F6E}"/>
              </a:ext>
            </a:extLst>
          </p:cNvPr>
          <p:cNvGrpSpPr/>
          <p:nvPr/>
        </p:nvGrpSpPr>
        <p:grpSpPr>
          <a:xfrm>
            <a:off x="8543182" y="6039900"/>
            <a:ext cx="37080" cy="735840"/>
            <a:chOff x="8543182" y="6039900"/>
            <a:chExt cx="37080" cy="73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6063CBBE-CB10-8A45-9A83-99E408DCABD3}"/>
                    </a:ext>
                  </a:extLst>
                </p14:cNvPr>
                <p14:cNvContentPartPr/>
                <p14:nvPr/>
              </p14:nvContentPartPr>
              <p14:xfrm>
                <a:off x="8546422" y="6230700"/>
                <a:ext cx="360" cy="36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6063CBBE-CB10-8A45-9A83-99E408DCAB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31302" y="621522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16EAC70-F87A-BC4C-AFFA-14E7AF52D1FE}"/>
                    </a:ext>
                  </a:extLst>
                </p14:cNvPr>
                <p14:cNvContentPartPr/>
                <p14:nvPr/>
              </p14:nvContentPartPr>
              <p14:xfrm>
                <a:off x="8543182" y="6039900"/>
                <a:ext cx="37080" cy="73584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16EAC70-F87A-BC4C-AFFA-14E7AF52D1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27702" y="6024780"/>
                  <a:ext cx="67680" cy="76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20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6275" y="-20658"/>
            <a:ext cx="10339446" cy="68929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Zeit nehmen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ED781E2-2F80-E444-A578-DC3B6E959969}"/>
              </a:ext>
            </a:extLst>
          </p:cNvPr>
          <p:cNvCxnSpPr/>
          <p:nvPr/>
        </p:nvCxnSpPr>
        <p:spPr>
          <a:xfrm>
            <a:off x="1073944" y="3614737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1FA2368B-7D5B-F34F-9868-EAAB579EFD9C}"/>
                  </a:ext>
                </a:extLst>
              </p14:cNvPr>
              <p14:cNvContentPartPr/>
              <p14:nvPr/>
            </p14:nvContentPartPr>
            <p14:xfrm>
              <a:off x="3900285" y="3714750"/>
              <a:ext cx="3058856" cy="3310649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1FA2368B-7D5B-F34F-9868-EAAB579EFD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1846" y="3686312"/>
                <a:ext cx="3115735" cy="3367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6275" y="-20658"/>
            <a:ext cx="10339446" cy="68929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Wiederholungen</a:t>
            </a:r>
          </a:p>
        </p:txBody>
      </p:sp>
    </p:spTree>
    <p:extLst>
      <p:ext uri="{BB962C8B-B14F-4D97-AF65-F5344CB8AC3E}">
        <p14:creationId xmlns:p14="http://schemas.microsoft.com/office/powerpoint/2010/main" val="165109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6275" y="-20658"/>
            <a:ext cx="10339446" cy="68929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Motiv im Fokus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9069C5A-7C65-784B-86CC-4CA716F01CAD}"/>
              </a:ext>
            </a:extLst>
          </p:cNvPr>
          <p:cNvCxnSpPr/>
          <p:nvPr/>
        </p:nvCxnSpPr>
        <p:spPr>
          <a:xfrm>
            <a:off x="1221609" y="4486276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2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0"/>
            <a:ext cx="10277474" cy="685165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Lichtverhältnisse</a:t>
            </a:r>
          </a:p>
        </p:txBody>
      </p:sp>
    </p:spTree>
    <p:extLst>
      <p:ext uri="{BB962C8B-B14F-4D97-AF65-F5344CB8AC3E}">
        <p14:creationId xmlns:p14="http://schemas.microsoft.com/office/powerpoint/2010/main" val="66601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6275" y="-20658"/>
            <a:ext cx="10339446" cy="68929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Komposition aus Land, Flora und Gewässer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438804A-2FE0-6340-8EED-778016704802}"/>
              </a:ext>
            </a:extLst>
          </p:cNvPr>
          <p:cNvCxnSpPr/>
          <p:nvPr/>
        </p:nvCxnSpPr>
        <p:spPr>
          <a:xfrm>
            <a:off x="1073944" y="2386013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98343" y="-20658"/>
            <a:ext cx="4595309" cy="689296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Bildformat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BD9FA6B-7397-5440-8A64-FEEBDCE04C31}"/>
              </a:ext>
            </a:extLst>
          </p:cNvPr>
          <p:cNvCxnSpPr>
            <a:cxnSpLocks/>
          </p:cNvCxnSpPr>
          <p:nvPr/>
        </p:nvCxnSpPr>
        <p:spPr>
          <a:xfrm>
            <a:off x="3988593" y="3214687"/>
            <a:ext cx="421481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902" y="-6686"/>
            <a:ext cx="10268192" cy="686502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Ungerade Anzahl gleicher Elemente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0161F33-9704-344B-B2EF-C3B1B5050174}"/>
              </a:ext>
            </a:extLst>
          </p:cNvPr>
          <p:cNvCxnSpPr/>
          <p:nvPr/>
        </p:nvCxnSpPr>
        <p:spPr>
          <a:xfrm>
            <a:off x="1073944" y="4057651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53053" y="-6352"/>
            <a:ext cx="13298102" cy="68643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Farbenlehre einbeziehen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AEC0E3E-20DF-D042-99E1-1F3227CFB2F8}"/>
              </a:ext>
            </a:extLst>
          </p:cNvPr>
          <p:cNvCxnSpPr>
            <a:cxnSpLocks/>
          </p:cNvCxnSpPr>
          <p:nvPr/>
        </p:nvCxnSpPr>
        <p:spPr>
          <a:xfrm>
            <a:off x="-271462" y="6070599"/>
            <a:ext cx="1246346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Exkurs: Farbkreis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3B6E0D-0AE3-884D-B7B7-768C9F44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163" y="1492250"/>
            <a:ext cx="38735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8C6B001-DA55-6340-A757-9CF8D418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9250" y="1492250"/>
            <a:ext cx="38735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8293B0-0493-ED48-B067-DC147FAB9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1337" y="1492250"/>
            <a:ext cx="38735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4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err="1">
                <a:solidFill>
                  <a:schemeClr val="bg1"/>
                </a:solidFill>
              </a:rPr>
              <a:t>color.adobe.com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D10BEB-B652-4344-A469-E9D61AEC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563611"/>
            <a:ext cx="8677274" cy="52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1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8146" y="-6352"/>
            <a:ext cx="10355703" cy="68643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Interaktion mit Umgebung darstellen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9359E9D-12FC-4646-9F68-75C39D3E7D3F}"/>
              </a:ext>
            </a:extLst>
          </p:cNvPr>
          <p:cNvCxnSpPr/>
          <p:nvPr/>
        </p:nvCxnSpPr>
        <p:spPr>
          <a:xfrm>
            <a:off x="1229737" y="6070599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1030" y="-6352"/>
            <a:ext cx="9169935" cy="68643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Spiegelungen nutzen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5EA239A-0C92-F84E-9C39-862EE45B0A33}"/>
              </a:ext>
            </a:extLst>
          </p:cNvPr>
          <p:cNvCxnSpPr/>
          <p:nvPr/>
        </p:nvCxnSpPr>
        <p:spPr>
          <a:xfrm>
            <a:off x="1073944" y="3100388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7735" y="-6352"/>
            <a:ext cx="10296526" cy="68643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Gegenlicht, einzelne Lichtquellen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4E39335-A96C-C240-B90F-80D60667BF1F}"/>
              </a:ext>
            </a:extLst>
          </p:cNvPr>
          <p:cNvCxnSpPr/>
          <p:nvPr/>
        </p:nvCxnSpPr>
        <p:spPr>
          <a:xfrm>
            <a:off x="1073944" y="4357688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7263" y="0"/>
            <a:ext cx="10277474" cy="6851649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Ausgewogenheit</a:t>
            </a:r>
          </a:p>
        </p:txBody>
      </p:sp>
    </p:spTree>
    <p:extLst>
      <p:ext uri="{BB962C8B-B14F-4D97-AF65-F5344CB8AC3E}">
        <p14:creationId xmlns:p14="http://schemas.microsoft.com/office/powerpoint/2010/main" val="318181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7263" y="0"/>
            <a:ext cx="10277473" cy="6851649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Drittelregel</a:t>
            </a:r>
          </a:p>
        </p:txBody>
      </p:sp>
    </p:spTree>
    <p:extLst>
      <p:ext uri="{BB962C8B-B14F-4D97-AF65-F5344CB8AC3E}">
        <p14:creationId xmlns:p14="http://schemas.microsoft.com/office/powerpoint/2010/main" val="20959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7263" y="0"/>
            <a:ext cx="10277473" cy="685164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Führungslinien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B76E343-E017-D243-A856-7F52D0C445AB}"/>
              </a:ext>
            </a:extLst>
          </p:cNvPr>
          <p:cNvGrpSpPr/>
          <p:nvPr/>
        </p:nvGrpSpPr>
        <p:grpSpPr>
          <a:xfrm>
            <a:off x="5658190" y="899388"/>
            <a:ext cx="2263320" cy="5060520"/>
            <a:chOff x="5658190" y="899388"/>
            <a:chExt cx="2263320" cy="50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DDE506B2-5982-CB49-8A7D-438301AB7126}"/>
                    </a:ext>
                  </a:extLst>
                </p14:cNvPr>
                <p14:cNvContentPartPr/>
                <p14:nvPr/>
              </p14:nvContentPartPr>
              <p14:xfrm>
                <a:off x="5658190" y="909468"/>
                <a:ext cx="2263320" cy="5050440"/>
              </p14:xfrm>
            </p:contentPart>
          </mc:Choice>
          <mc:Fallback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DDE506B2-5982-CB49-8A7D-438301AB71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190" y="900468"/>
                  <a:ext cx="2280960" cy="50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1EFA09D3-2711-FC43-B10B-EB62D39BC761}"/>
                    </a:ext>
                  </a:extLst>
                </p14:cNvPr>
                <p14:cNvContentPartPr/>
                <p14:nvPr/>
              </p14:nvContentPartPr>
              <p14:xfrm>
                <a:off x="5686270" y="925308"/>
                <a:ext cx="3240" cy="13680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1EFA09D3-2711-FC43-B10B-EB62D39BC7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77270" y="916308"/>
                  <a:ext cx="20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0F941519-6635-9B44-BAC2-0D84C794F63F}"/>
                    </a:ext>
                  </a:extLst>
                </p14:cNvPr>
                <p14:cNvContentPartPr/>
                <p14:nvPr/>
              </p14:nvContentPartPr>
              <p14:xfrm>
                <a:off x="5690950" y="899388"/>
                <a:ext cx="161640" cy="612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0F941519-6635-9B44-BAC2-0D84C794F6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82310" y="890388"/>
                  <a:ext cx="17928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64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3225" y="-6352"/>
            <a:ext cx="10725550" cy="6864352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Negativer Raum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DE2492E-26AD-9F44-BF54-0BDEEFEA23E6}"/>
                  </a:ext>
                </a:extLst>
              </p14:cNvPr>
              <p14:cNvContentPartPr/>
              <p14:nvPr/>
            </p14:nvContentPartPr>
            <p14:xfrm>
              <a:off x="4737310" y="4154508"/>
              <a:ext cx="11520" cy="864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DE2492E-26AD-9F44-BF54-0BDEEFEA23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2190" y="4139388"/>
                <a:ext cx="4212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1FF1A31-8076-A847-9C34-7C5FE56D3AA4}"/>
              </a:ext>
            </a:extLst>
          </p:cNvPr>
          <p:cNvGrpSpPr/>
          <p:nvPr/>
        </p:nvGrpSpPr>
        <p:grpSpPr>
          <a:xfrm>
            <a:off x="721150" y="3878028"/>
            <a:ext cx="3007080" cy="900720"/>
            <a:chOff x="721150" y="3878028"/>
            <a:chExt cx="3007080" cy="900720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3870DEA-CD87-F744-B4B7-2DE1A393930F}"/>
                </a:ext>
              </a:extLst>
            </p:cNvPr>
            <p:cNvGrpSpPr/>
            <p:nvPr/>
          </p:nvGrpSpPr>
          <p:grpSpPr>
            <a:xfrm>
              <a:off x="721150" y="3878028"/>
              <a:ext cx="2503080" cy="900720"/>
              <a:chOff x="721150" y="3878028"/>
              <a:chExt cx="2503080" cy="900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CB86FE53-4D8B-644A-83E0-2B31ED636CBB}"/>
                      </a:ext>
                    </a:extLst>
                  </p14:cNvPr>
                  <p14:cNvContentPartPr/>
                  <p14:nvPr/>
                </p14:nvContentPartPr>
                <p14:xfrm>
                  <a:off x="951910" y="4334148"/>
                  <a:ext cx="2272320" cy="16560"/>
                </p14:xfrm>
              </p:contentPart>
            </mc:Choice>
            <mc:Fallback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CB86FE53-4D8B-644A-83E0-2B31ED636CB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36430" y="4318668"/>
                    <a:ext cx="230256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1D6EB016-1195-BB45-80D8-E2EC9F6C21A6}"/>
                      </a:ext>
                    </a:extLst>
                  </p14:cNvPr>
                  <p14:cNvContentPartPr/>
                  <p14:nvPr/>
                </p14:nvContentPartPr>
                <p14:xfrm>
                  <a:off x="784870" y="3878028"/>
                  <a:ext cx="897840" cy="411480"/>
                </p14:xfrm>
              </p:contentPart>
            </mc:Choice>
            <mc:Fallback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1D6EB016-1195-BB45-80D8-E2EC9F6C21A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69750" y="3862908"/>
                    <a:ext cx="928440" cy="44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04266FC-3D8D-7B4B-882F-6CBE659BDA49}"/>
                      </a:ext>
                    </a:extLst>
                  </p14:cNvPr>
                  <p14:cNvContentPartPr/>
                  <p14:nvPr/>
                </p14:nvContentPartPr>
                <p14:xfrm>
                  <a:off x="721150" y="4394988"/>
                  <a:ext cx="603360" cy="383760"/>
                </p14:xfrm>
              </p:contentPart>
            </mc:Choice>
            <mc:Fallback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04266FC-3D8D-7B4B-882F-6CBE659BDA4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6030" y="4379508"/>
                    <a:ext cx="633960" cy="414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D3EF87B-FA47-1F42-9F63-DCB0969DF298}"/>
                    </a:ext>
                  </a:extLst>
                </p14:cNvPr>
                <p14:cNvContentPartPr/>
                <p14:nvPr/>
              </p14:nvContentPartPr>
              <p14:xfrm>
                <a:off x="3055390" y="3902868"/>
                <a:ext cx="672840" cy="69228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D3EF87B-FA47-1F42-9F63-DCB0969DF2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40270" y="3887748"/>
                  <a:ext cx="703440" cy="72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76FBD21-2D98-744B-A4A9-78D430DA7CD5}"/>
              </a:ext>
            </a:extLst>
          </p:cNvPr>
          <p:cNvGrpSpPr/>
          <p:nvPr/>
        </p:nvGrpSpPr>
        <p:grpSpPr>
          <a:xfrm>
            <a:off x="4528150" y="4772628"/>
            <a:ext cx="867240" cy="1848240"/>
            <a:chOff x="4528150" y="4772628"/>
            <a:chExt cx="867240" cy="18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88C62801-7326-6941-9EC0-0CA46C4BF8E4}"/>
                    </a:ext>
                  </a:extLst>
                </p14:cNvPr>
                <p14:cNvContentPartPr/>
                <p14:nvPr/>
              </p14:nvContentPartPr>
              <p14:xfrm>
                <a:off x="4950430" y="4989348"/>
                <a:ext cx="36360" cy="163152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88C62801-7326-6941-9EC0-0CA46C4BF8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5310" y="4974228"/>
                  <a:ext cx="66960" cy="16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57C5BFD8-599C-6345-B3C8-645504462DDA}"/>
                    </a:ext>
                  </a:extLst>
                </p14:cNvPr>
                <p14:cNvContentPartPr/>
                <p14:nvPr/>
              </p14:nvContentPartPr>
              <p14:xfrm>
                <a:off x="4528150" y="6254028"/>
                <a:ext cx="370080" cy="34200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57C5BFD8-599C-6345-B3C8-645504462D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13030" y="6238548"/>
                  <a:ext cx="4003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FE668FE8-4D17-6F48-A68E-F85E5ABCDB19}"/>
                    </a:ext>
                  </a:extLst>
                </p14:cNvPr>
                <p14:cNvContentPartPr/>
                <p14:nvPr/>
              </p14:nvContentPartPr>
              <p14:xfrm>
                <a:off x="5092270" y="6326028"/>
                <a:ext cx="303120" cy="25200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FE668FE8-4D17-6F48-A68E-F85E5ABCDB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77150" y="6310908"/>
                  <a:ext cx="333720" cy="28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8C09B12-FF3D-FC43-A01A-6ED00725B237}"/>
                </a:ext>
              </a:extLst>
            </p:cNvPr>
            <p:cNvGrpSpPr/>
            <p:nvPr/>
          </p:nvGrpSpPr>
          <p:grpSpPr>
            <a:xfrm>
              <a:off x="4548670" y="4772628"/>
              <a:ext cx="632880" cy="558720"/>
              <a:chOff x="4548670" y="4772628"/>
              <a:chExt cx="632880" cy="558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FB5BBDE0-E49B-3141-9976-5EA8B2C9DF56}"/>
                      </a:ext>
                    </a:extLst>
                  </p14:cNvPr>
                  <p14:cNvContentPartPr/>
                  <p14:nvPr/>
                </p14:nvContentPartPr>
                <p14:xfrm>
                  <a:off x="4548670" y="4828428"/>
                  <a:ext cx="352080" cy="502920"/>
                </p14:xfrm>
              </p:contentPart>
            </mc:Choice>
            <mc:Fallback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FB5BBDE0-E49B-3141-9976-5EA8B2C9DF5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33550" y="4812948"/>
                    <a:ext cx="382680" cy="53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90DCF0AE-5CCF-FC4B-A8CB-784631FAB0B6}"/>
                      </a:ext>
                    </a:extLst>
                  </p14:cNvPr>
                  <p14:cNvContentPartPr/>
                  <p14:nvPr/>
                </p14:nvContentPartPr>
                <p14:xfrm>
                  <a:off x="4828390" y="4772628"/>
                  <a:ext cx="353160" cy="542160"/>
                </p14:xfrm>
              </p:contentPart>
            </mc:Choice>
            <mc:Fallback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90DCF0AE-5CCF-FC4B-A8CB-784631FAB0B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812910" y="4757508"/>
                    <a:ext cx="383760" cy="572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664F9EF-C517-444D-83CF-C0F122D4135A}"/>
              </a:ext>
            </a:extLst>
          </p:cNvPr>
          <p:cNvCxnSpPr/>
          <p:nvPr/>
        </p:nvCxnSpPr>
        <p:spPr>
          <a:xfrm>
            <a:off x="1073944" y="3902868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2111" y="-6353"/>
            <a:ext cx="12216222" cy="686435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Linien</a:t>
            </a:r>
          </a:p>
        </p:txBody>
      </p:sp>
    </p:spTree>
    <p:extLst>
      <p:ext uri="{BB962C8B-B14F-4D97-AF65-F5344CB8AC3E}">
        <p14:creationId xmlns:p14="http://schemas.microsoft.com/office/powerpoint/2010/main" val="29200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7215" y="-6353"/>
            <a:ext cx="10757569" cy="686435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Formen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71030C42-0016-F641-8660-71F51E44BC36}"/>
                  </a:ext>
                </a:extLst>
              </p14:cNvPr>
              <p14:cNvContentPartPr/>
              <p14:nvPr/>
            </p14:nvContentPartPr>
            <p14:xfrm>
              <a:off x="4300942" y="1431900"/>
              <a:ext cx="4015080" cy="39988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71030C42-0016-F641-8660-71F51E44BC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462" y="1416780"/>
                <a:ext cx="4045680" cy="402948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BCA5E84-25D6-6C48-8391-F0666B16BD07}"/>
              </a:ext>
            </a:extLst>
          </p:cNvPr>
          <p:cNvCxnSpPr/>
          <p:nvPr/>
        </p:nvCxnSpPr>
        <p:spPr>
          <a:xfrm>
            <a:off x="1073944" y="2986088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36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05ED5C-D327-6D44-B0D9-1CA5F041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2983" y="-6353"/>
            <a:ext cx="10326033" cy="6864354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C089D9C8-9E24-E647-B108-152EB4B14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70599"/>
            <a:ext cx="9144000" cy="457200"/>
          </a:xfrm>
          <a:solidFill>
            <a:schemeClr val="tx1">
              <a:alpha val="50000"/>
            </a:schemeClr>
          </a:solidFill>
        </p:spPr>
        <p:txBody>
          <a:bodyPr anchor="ctr" anchorCtr="1"/>
          <a:lstStyle/>
          <a:p>
            <a:r>
              <a:rPr lang="de-DE" dirty="0">
                <a:solidFill>
                  <a:schemeClr val="bg1"/>
                </a:solidFill>
              </a:rPr>
              <a:t>Vordergrund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A48E7EA-B984-5E48-9E7C-8B562B018FEE}"/>
              </a:ext>
            </a:extLst>
          </p:cNvPr>
          <p:cNvCxnSpPr/>
          <p:nvPr/>
        </p:nvCxnSpPr>
        <p:spPr>
          <a:xfrm>
            <a:off x="1073944" y="2600326"/>
            <a:ext cx="10044112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6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Breitbild</PresentationFormat>
  <Paragraphs>29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</vt:lpstr>
      <vt:lpstr>Bildkomposition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Bildkomposition</dc:title>
  <dc:creator>Benjamin Wagner</dc:creator>
  <cp:lastModifiedBy>Benjamin Wagner</cp:lastModifiedBy>
  <cp:revision>1</cp:revision>
  <dcterms:created xsi:type="dcterms:W3CDTF">2022-04-08T07:29:57Z</dcterms:created>
  <dcterms:modified xsi:type="dcterms:W3CDTF">2022-04-08T08:11:45Z</dcterms:modified>
</cp:coreProperties>
</file>