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1290D7-62BA-4E42-8817-F42A95149A80}" v="16" dt="2022-05-24T12:22:11.003"/>
    <p1510:client id="{96CAEBA9-B465-4CDD-93E1-79D284AA2419}" v="163" dt="2022-05-23T20:26:00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5865"/>
  </p:normalViewPr>
  <p:slideViewPr>
    <p:cSldViewPr snapToGrid="0">
      <p:cViewPr varScale="1">
        <p:scale>
          <a:sx n="113" d="100"/>
          <a:sy n="113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Wagner" userId="751d7807-fb76-4e85-a381-243fd2b44e5a" providerId="ADAL" clId="{96CAEBA9-B465-4CDD-93E1-79D284AA2419}"/>
    <pc:docChg chg="undo custSel addSld modSld">
      <pc:chgData name="Benjamin Wagner" userId="751d7807-fb76-4e85-a381-243fd2b44e5a" providerId="ADAL" clId="{96CAEBA9-B465-4CDD-93E1-79D284AA2419}" dt="2022-05-23T20:26:57.533" v="340" actId="207"/>
      <pc:docMkLst>
        <pc:docMk/>
      </pc:docMkLst>
      <pc:sldChg chg="addSp delSp modSp mod modTransition modAnim">
        <pc:chgData name="Benjamin Wagner" userId="751d7807-fb76-4e85-a381-243fd2b44e5a" providerId="ADAL" clId="{96CAEBA9-B465-4CDD-93E1-79D284AA2419}" dt="2022-05-23T20:04:23.092" v="57" actId="20577"/>
        <pc:sldMkLst>
          <pc:docMk/>
          <pc:sldMk cId="3683400486" sldId="258"/>
        </pc:sldMkLst>
        <pc:spChg chg="add mod">
          <ac:chgData name="Benjamin Wagner" userId="751d7807-fb76-4e85-a381-243fd2b44e5a" providerId="ADAL" clId="{96CAEBA9-B465-4CDD-93E1-79D284AA2419}" dt="2022-05-23T20:04:23.092" v="57" actId="20577"/>
          <ac:spMkLst>
            <pc:docMk/>
            <pc:sldMk cId="3683400486" sldId="258"/>
            <ac:spMk id="14" creationId="{2E54A8F2-2314-0E87-6D49-E84513F56C66}"/>
          </ac:spMkLst>
        </pc:spChg>
        <pc:picChg chg="add mod ord">
          <ac:chgData name="Benjamin Wagner" userId="751d7807-fb76-4e85-a381-243fd2b44e5a" providerId="ADAL" clId="{96CAEBA9-B465-4CDD-93E1-79D284AA2419}" dt="2022-05-23T20:02:43.561" v="23" actId="1440"/>
          <ac:picMkLst>
            <pc:docMk/>
            <pc:sldMk cId="3683400486" sldId="258"/>
            <ac:picMk id="9" creationId="{36A3623E-CC9C-B915-AA6B-28CFD5786F98}"/>
          </ac:picMkLst>
        </pc:picChg>
        <pc:picChg chg="add del mod">
          <ac:chgData name="Benjamin Wagner" userId="751d7807-fb76-4e85-a381-243fd2b44e5a" providerId="ADAL" clId="{96CAEBA9-B465-4CDD-93E1-79D284AA2419}" dt="2022-05-23T19:58:41.901" v="5" actId="478"/>
          <ac:picMkLst>
            <pc:docMk/>
            <pc:sldMk cId="3683400486" sldId="258"/>
            <ac:picMk id="13" creationId="{FFAC590A-40D1-4E39-736A-70F86FE0B19A}"/>
          </ac:picMkLst>
        </pc:picChg>
      </pc:sldChg>
      <pc:sldChg chg="addSp modSp add mod modAnim">
        <pc:chgData name="Benjamin Wagner" userId="751d7807-fb76-4e85-a381-243fd2b44e5a" providerId="ADAL" clId="{96CAEBA9-B465-4CDD-93E1-79D284AA2419}" dt="2022-05-23T20:04:38.721" v="94" actId="20577"/>
        <pc:sldMkLst>
          <pc:docMk/>
          <pc:sldMk cId="3334531976" sldId="259"/>
        </pc:sldMkLst>
        <pc:spChg chg="add mod">
          <ac:chgData name="Benjamin Wagner" userId="751d7807-fb76-4e85-a381-243fd2b44e5a" providerId="ADAL" clId="{96CAEBA9-B465-4CDD-93E1-79D284AA2419}" dt="2022-05-23T20:04:38.721" v="94" actId="20577"/>
          <ac:spMkLst>
            <pc:docMk/>
            <pc:sldMk cId="3334531976" sldId="259"/>
            <ac:spMk id="7" creationId="{646C2D4E-F413-934B-6650-B7D1A6BE7B46}"/>
          </ac:spMkLst>
        </pc:spChg>
        <pc:picChg chg="mod">
          <ac:chgData name="Benjamin Wagner" userId="751d7807-fb76-4e85-a381-243fd2b44e5a" providerId="ADAL" clId="{96CAEBA9-B465-4CDD-93E1-79D284AA2419}" dt="2022-05-23T20:02:42.811" v="22" actId="1440"/>
          <ac:picMkLst>
            <pc:docMk/>
            <pc:sldMk cId="3334531976" sldId="259"/>
            <ac:picMk id="13" creationId="{FFAC590A-40D1-4E39-736A-70F86FE0B19A}"/>
          </ac:picMkLst>
        </pc:picChg>
      </pc:sldChg>
      <pc:sldChg chg="addSp delSp modSp add mod modTransition modAnim">
        <pc:chgData name="Benjamin Wagner" userId="751d7807-fb76-4e85-a381-243fd2b44e5a" providerId="ADAL" clId="{96CAEBA9-B465-4CDD-93E1-79D284AA2419}" dt="2022-05-23T20:25:21.182" v="325" actId="207"/>
        <pc:sldMkLst>
          <pc:docMk/>
          <pc:sldMk cId="2127092624" sldId="260"/>
        </pc:sldMkLst>
        <pc:spChg chg="del">
          <ac:chgData name="Benjamin Wagner" userId="751d7807-fb76-4e85-a381-243fd2b44e5a" providerId="ADAL" clId="{96CAEBA9-B465-4CDD-93E1-79D284AA2419}" dt="2022-05-23T20:06:05.892" v="97" actId="478"/>
          <ac:spMkLst>
            <pc:docMk/>
            <pc:sldMk cId="2127092624" sldId="260"/>
            <ac:spMk id="2" creationId="{DC4A41D8-A73D-6DBC-94EA-C8AEFC876D7D}"/>
          </ac:spMkLst>
        </pc:spChg>
        <pc:spChg chg="mod">
          <ac:chgData name="Benjamin Wagner" userId="751d7807-fb76-4e85-a381-243fd2b44e5a" providerId="ADAL" clId="{96CAEBA9-B465-4CDD-93E1-79D284AA2419}" dt="2022-05-23T20:07:25.203" v="175" actId="2711"/>
          <ac:spMkLst>
            <pc:docMk/>
            <pc:sldMk cId="2127092624" sldId="260"/>
            <ac:spMk id="3" creationId="{9C6139B9-DCD5-079E-7CF9-7BC3B343EAA1}"/>
          </ac:spMkLst>
        </pc:spChg>
        <pc:spChg chg="mod">
          <ac:chgData name="Benjamin Wagner" userId="751d7807-fb76-4e85-a381-243fd2b44e5a" providerId="ADAL" clId="{96CAEBA9-B465-4CDD-93E1-79D284AA2419}" dt="2022-05-23T20:08:42.252" v="176" actId="14100"/>
          <ac:spMkLst>
            <pc:docMk/>
            <pc:sldMk cId="2127092624" sldId="260"/>
            <ac:spMk id="4" creationId="{89BC43C7-10CC-73B7-0B94-3EB17F9533C1}"/>
          </ac:spMkLst>
        </pc:spChg>
        <pc:spChg chg="add del mod">
          <ac:chgData name="Benjamin Wagner" userId="751d7807-fb76-4e85-a381-243fd2b44e5a" providerId="ADAL" clId="{96CAEBA9-B465-4CDD-93E1-79D284AA2419}" dt="2022-05-23T20:06:07.567" v="98" actId="478"/>
          <ac:spMkLst>
            <pc:docMk/>
            <pc:sldMk cId="2127092624" sldId="260"/>
            <ac:spMk id="6" creationId="{C8C4D3CF-D979-1229-EDDD-13B5C8EC7E6A}"/>
          </ac:spMkLst>
        </pc:spChg>
        <pc:spChg chg="add mod">
          <ac:chgData name="Benjamin Wagner" userId="751d7807-fb76-4e85-a381-243fd2b44e5a" providerId="ADAL" clId="{96CAEBA9-B465-4CDD-93E1-79D284AA2419}" dt="2022-05-23T20:09:15.862" v="180" actId="1076"/>
          <ac:spMkLst>
            <pc:docMk/>
            <pc:sldMk cId="2127092624" sldId="260"/>
            <ac:spMk id="7" creationId="{7E8BCC0B-77A5-7E7D-A64E-96F14823581A}"/>
          </ac:spMkLst>
        </pc:spChg>
        <pc:spChg chg="add del mod">
          <ac:chgData name="Benjamin Wagner" userId="751d7807-fb76-4e85-a381-243fd2b44e5a" providerId="ADAL" clId="{96CAEBA9-B465-4CDD-93E1-79D284AA2419}" dt="2022-05-23T20:14:28.872" v="213" actId="478"/>
          <ac:spMkLst>
            <pc:docMk/>
            <pc:sldMk cId="2127092624" sldId="260"/>
            <ac:spMk id="8" creationId="{37423559-7E8B-AAFA-08A0-6ABE06E35581}"/>
          </ac:spMkLst>
        </pc:spChg>
        <pc:spChg chg="add del mod">
          <ac:chgData name="Benjamin Wagner" userId="751d7807-fb76-4e85-a381-243fd2b44e5a" providerId="ADAL" clId="{96CAEBA9-B465-4CDD-93E1-79D284AA2419}" dt="2022-05-23T20:14:30.653" v="214" actId="478"/>
          <ac:spMkLst>
            <pc:docMk/>
            <pc:sldMk cId="2127092624" sldId="260"/>
            <ac:spMk id="9" creationId="{D83F6E7D-ACA6-24C1-1E60-4118B961E041}"/>
          </ac:spMkLst>
        </pc:spChg>
        <pc:spChg chg="add mod">
          <ac:chgData name="Benjamin Wagner" userId="751d7807-fb76-4e85-a381-243fd2b44e5a" providerId="ADAL" clId="{96CAEBA9-B465-4CDD-93E1-79D284AA2419}" dt="2022-05-23T20:25:21.182" v="325" actId="207"/>
          <ac:spMkLst>
            <pc:docMk/>
            <pc:sldMk cId="2127092624" sldId="260"/>
            <ac:spMk id="10" creationId="{A37272E7-1CC1-6168-7078-0F06ED87E585}"/>
          </ac:spMkLst>
        </pc:spChg>
        <pc:spChg chg="add mod">
          <ac:chgData name="Benjamin Wagner" userId="751d7807-fb76-4e85-a381-243fd2b44e5a" providerId="ADAL" clId="{96CAEBA9-B465-4CDD-93E1-79D284AA2419}" dt="2022-05-23T20:25:21.182" v="325" actId="207"/>
          <ac:spMkLst>
            <pc:docMk/>
            <pc:sldMk cId="2127092624" sldId="260"/>
            <ac:spMk id="11" creationId="{3F79FFE7-8B7F-8DA3-B68D-056401D06E15}"/>
          </ac:spMkLst>
        </pc:spChg>
        <pc:spChg chg="add mod">
          <ac:chgData name="Benjamin Wagner" userId="751d7807-fb76-4e85-a381-243fd2b44e5a" providerId="ADAL" clId="{96CAEBA9-B465-4CDD-93E1-79D284AA2419}" dt="2022-05-23T20:25:21.182" v="325" actId="207"/>
          <ac:spMkLst>
            <pc:docMk/>
            <pc:sldMk cId="2127092624" sldId="260"/>
            <ac:spMk id="12" creationId="{E978DEB0-96C2-D6E0-070E-5D27C640D137}"/>
          </ac:spMkLst>
        </pc:spChg>
        <pc:spChg chg="add mod">
          <ac:chgData name="Benjamin Wagner" userId="751d7807-fb76-4e85-a381-243fd2b44e5a" providerId="ADAL" clId="{96CAEBA9-B465-4CDD-93E1-79D284AA2419}" dt="2022-05-23T20:25:21.182" v="325" actId="207"/>
          <ac:spMkLst>
            <pc:docMk/>
            <pc:sldMk cId="2127092624" sldId="260"/>
            <ac:spMk id="13" creationId="{3C37FBC3-0F6F-B3FC-2D53-4A77BFF9CCB8}"/>
          </ac:spMkLst>
        </pc:spChg>
        <pc:spChg chg="add mod">
          <ac:chgData name="Benjamin Wagner" userId="751d7807-fb76-4e85-a381-243fd2b44e5a" providerId="ADAL" clId="{96CAEBA9-B465-4CDD-93E1-79D284AA2419}" dt="2022-05-23T20:25:21.182" v="325" actId="207"/>
          <ac:spMkLst>
            <pc:docMk/>
            <pc:sldMk cId="2127092624" sldId="260"/>
            <ac:spMk id="14" creationId="{0ABA96A4-DD72-CC27-5BB7-035B57B77A80}"/>
          </ac:spMkLst>
        </pc:spChg>
      </pc:sldChg>
      <pc:sldChg chg="addSp delSp modSp add mod modTransition modAnim">
        <pc:chgData name="Benjamin Wagner" userId="751d7807-fb76-4e85-a381-243fd2b44e5a" providerId="ADAL" clId="{96CAEBA9-B465-4CDD-93E1-79D284AA2419}" dt="2022-05-23T20:26:57.533" v="340" actId="207"/>
        <pc:sldMkLst>
          <pc:docMk/>
          <pc:sldMk cId="395381677" sldId="261"/>
        </pc:sldMkLst>
        <pc:spChg chg="mod">
          <ac:chgData name="Benjamin Wagner" userId="751d7807-fb76-4e85-a381-243fd2b44e5a" providerId="ADAL" clId="{96CAEBA9-B465-4CDD-93E1-79D284AA2419}" dt="2022-05-23T20:26:00.312" v="339" actId="20577"/>
          <ac:spMkLst>
            <pc:docMk/>
            <pc:sldMk cId="395381677" sldId="261"/>
            <ac:spMk id="3" creationId="{9C6139B9-DCD5-079E-7CF9-7BC3B343EAA1}"/>
          </ac:spMkLst>
        </pc:spChg>
        <pc:spChg chg="del">
          <ac:chgData name="Benjamin Wagner" userId="751d7807-fb76-4e85-a381-243fd2b44e5a" providerId="ADAL" clId="{96CAEBA9-B465-4CDD-93E1-79D284AA2419}" dt="2022-05-23T20:17:10.593" v="267" actId="478"/>
          <ac:spMkLst>
            <pc:docMk/>
            <pc:sldMk cId="395381677" sldId="261"/>
            <ac:spMk id="8" creationId="{37423559-7E8B-AAFA-08A0-6ABE06E35581}"/>
          </ac:spMkLst>
        </pc:spChg>
        <pc:spChg chg="del">
          <ac:chgData name="Benjamin Wagner" userId="751d7807-fb76-4e85-a381-243fd2b44e5a" providerId="ADAL" clId="{96CAEBA9-B465-4CDD-93E1-79D284AA2419}" dt="2022-05-23T20:17:08.432" v="266" actId="478"/>
          <ac:spMkLst>
            <pc:docMk/>
            <pc:sldMk cId="395381677" sldId="261"/>
            <ac:spMk id="9" creationId="{D83F6E7D-ACA6-24C1-1E60-4118B961E041}"/>
          </ac:spMkLst>
        </pc:spChg>
        <pc:spChg chg="add mod topLvl">
          <ac:chgData name="Benjamin Wagner" userId="751d7807-fb76-4e85-a381-243fd2b44e5a" providerId="ADAL" clId="{96CAEBA9-B465-4CDD-93E1-79D284AA2419}" dt="2022-05-23T20:25:38.133" v="326" actId="207"/>
          <ac:spMkLst>
            <pc:docMk/>
            <pc:sldMk cId="395381677" sldId="261"/>
            <ac:spMk id="10" creationId="{D5ABF424-907E-AE3C-2E4E-3E708EC47821}"/>
          </ac:spMkLst>
        </pc:spChg>
        <pc:spChg chg="add mod topLvl">
          <ac:chgData name="Benjamin Wagner" userId="751d7807-fb76-4e85-a381-243fd2b44e5a" providerId="ADAL" clId="{96CAEBA9-B465-4CDD-93E1-79D284AA2419}" dt="2022-05-23T20:25:38.133" v="326" actId="207"/>
          <ac:spMkLst>
            <pc:docMk/>
            <pc:sldMk cId="395381677" sldId="261"/>
            <ac:spMk id="11" creationId="{9882CF87-D860-2383-35A5-EBFA5041512F}"/>
          </ac:spMkLst>
        </pc:spChg>
        <pc:spChg chg="add mod topLvl">
          <ac:chgData name="Benjamin Wagner" userId="751d7807-fb76-4e85-a381-243fd2b44e5a" providerId="ADAL" clId="{96CAEBA9-B465-4CDD-93E1-79D284AA2419}" dt="2022-05-23T20:25:38.133" v="326" actId="207"/>
          <ac:spMkLst>
            <pc:docMk/>
            <pc:sldMk cId="395381677" sldId="261"/>
            <ac:spMk id="12" creationId="{C3F1EE0D-40C1-47E8-C566-DB7491C9B70B}"/>
          </ac:spMkLst>
        </pc:spChg>
        <pc:spChg chg="add mod topLvl">
          <ac:chgData name="Benjamin Wagner" userId="751d7807-fb76-4e85-a381-243fd2b44e5a" providerId="ADAL" clId="{96CAEBA9-B465-4CDD-93E1-79D284AA2419}" dt="2022-05-23T20:25:38.133" v="326" actId="207"/>
          <ac:spMkLst>
            <pc:docMk/>
            <pc:sldMk cId="395381677" sldId="261"/>
            <ac:spMk id="13" creationId="{45CBC222-3A5D-72D4-2169-4EAAB7F9C06B}"/>
          </ac:spMkLst>
        </pc:spChg>
        <pc:spChg chg="add mod topLvl">
          <ac:chgData name="Benjamin Wagner" userId="751d7807-fb76-4e85-a381-243fd2b44e5a" providerId="ADAL" clId="{96CAEBA9-B465-4CDD-93E1-79D284AA2419}" dt="2022-05-23T20:25:38.133" v="326" actId="207"/>
          <ac:spMkLst>
            <pc:docMk/>
            <pc:sldMk cId="395381677" sldId="261"/>
            <ac:spMk id="14" creationId="{57775530-73BD-DB35-B2D5-ADCA5ED1C347}"/>
          </ac:spMkLst>
        </pc:spChg>
        <pc:spChg chg="add mod topLvl">
          <ac:chgData name="Benjamin Wagner" userId="751d7807-fb76-4e85-a381-243fd2b44e5a" providerId="ADAL" clId="{96CAEBA9-B465-4CDD-93E1-79D284AA2419}" dt="2022-05-23T20:26:57.533" v="340" actId="207"/>
          <ac:spMkLst>
            <pc:docMk/>
            <pc:sldMk cId="395381677" sldId="261"/>
            <ac:spMk id="15" creationId="{88AFEBCE-0443-8FFF-8A02-A8D8764468C7}"/>
          </ac:spMkLst>
        </pc:spChg>
        <pc:spChg chg="add mod topLvl">
          <ac:chgData name="Benjamin Wagner" userId="751d7807-fb76-4e85-a381-243fd2b44e5a" providerId="ADAL" clId="{96CAEBA9-B465-4CDD-93E1-79D284AA2419}" dt="2022-05-23T20:26:57.533" v="340" actId="207"/>
          <ac:spMkLst>
            <pc:docMk/>
            <pc:sldMk cId="395381677" sldId="261"/>
            <ac:spMk id="16" creationId="{EF17D3BC-24EB-D291-D7E0-1FA4589855B8}"/>
          </ac:spMkLst>
        </pc:spChg>
        <pc:spChg chg="add mod topLvl">
          <ac:chgData name="Benjamin Wagner" userId="751d7807-fb76-4e85-a381-243fd2b44e5a" providerId="ADAL" clId="{96CAEBA9-B465-4CDD-93E1-79D284AA2419}" dt="2022-05-23T20:26:57.533" v="340" actId="207"/>
          <ac:spMkLst>
            <pc:docMk/>
            <pc:sldMk cId="395381677" sldId="261"/>
            <ac:spMk id="17" creationId="{002EF149-AA05-6B0A-FD39-D15BEB7A2F12}"/>
          </ac:spMkLst>
        </pc:spChg>
        <pc:spChg chg="add mod topLvl">
          <ac:chgData name="Benjamin Wagner" userId="751d7807-fb76-4e85-a381-243fd2b44e5a" providerId="ADAL" clId="{96CAEBA9-B465-4CDD-93E1-79D284AA2419}" dt="2022-05-23T20:26:57.533" v="340" actId="207"/>
          <ac:spMkLst>
            <pc:docMk/>
            <pc:sldMk cId="395381677" sldId="261"/>
            <ac:spMk id="18" creationId="{ABD3CA18-60F0-F7E7-889C-3678B198CAC2}"/>
          </ac:spMkLst>
        </pc:spChg>
        <pc:spChg chg="add mod topLvl">
          <ac:chgData name="Benjamin Wagner" userId="751d7807-fb76-4e85-a381-243fd2b44e5a" providerId="ADAL" clId="{96CAEBA9-B465-4CDD-93E1-79D284AA2419}" dt="2022-05-23T20:26:57.533" v="340" actId="207"/>
          <ac:spMkLst>
            <pc:docMk/>
            <pc:sldMk cId="395381677" sldId="261"/>
            <ac:spMk id="19" creationId="{6C1E940F-37EB-5E63-BD18-033F7A242CE0}"/>
          </ac:spMkLst>
        </pc:spChg>
        <pc:grpChg chg="add del mod">
          <ac:chgData name="Benjamin Wagner" userId="751d7807-fb76-4e85-a381-243fd2b44e5a" providerId="ADAL" clId="{96CAEBA9-B465-4CDD-93E1-79D284AA2419}" dt="2022-05-23T20:18:56.002" v="278" actId="165"/>
          <ac:grpSpMkLst>
            <pc:docMk/>
            <pc:sldMk cId="395381677" sldId="261"/>
            <ac:grpSpMk id="2" creationId="{2077C895-2DF8-443C-BD55-193097F63B8A}"/>
          </ac:grpSpMkLst>
        </pc:grpChg>
      </pc:sldChg>
    </pc:docChg>
  </pc:docChgLst>
  <pc:docChgLst>
    <pc:chgData name="Benjamin Wagner" userId="751d7807-fb76-4e85-a381-243fd2b44e5a" providerId="ADAL" clId="{5C1290D7-62BA-4E42-8817-F42A95149A80}"/>
    <pc:docChg chg="undo custSel addSld delSld modSld">
      <pc:chgData name="Benjamin Wagner" userId="751d7807-fb76-4e85-a381-243fd2b44e5a" providerId="ADAL" clId="{5C1290D7-62BA-4E42-8817-F42A95149A80}" dt="2022-05-24T13:00:17.941" v="96" actId="207"/>
      <pc:docMkLst>
        <pc:docMk/>
      </pc:docMkLst>
      <pc:sldChg chg="addSp mod modAnim">
        <pc:chgData name="Benjamin Wagner" userId="751d7807-fb76-4e85-a381-243fd2b44e5a" providerId="ADAL" clId="{5C1290D7-62BA-4E42-8817-F42A95149A80}" dt="2022-05-24T12:21:27.237" v="65"/>
        <pc:sldMkLst>
          <pc:docMk/>
          <pc:sldMk cId="2127092624" sldId="260"/>
        </pc:sldMkLst>
        <pc:grpChg chg="add">
          <ac:chgData name="Benjamin Wagner" userId="751d7807-fb76-4e85-a381-243fd2b44e5a" providerId="ADAL" clId="{5C1290D7-62BA-4E42-8817-F42A95149A80}" dt="2022-05-24T12:21:07.451" v="61" actId="164"/>
          <ac:grpSpMkLst>
            <pc:docMk/>
            <pc:sldMk cId="2127092624" sldId="260"/>
            <ac:grpSpMk id="2" creationId="{B6DC83B7-B5F9-109F-9EAB-0B4D18DFB001}"/>
          </ac:grpSpMkLst>
        </pc:grpChg>
      </pc:sldChg>
      <pc:sldChg chg="addSp delSp modSp mod modAnim">
        <pc:chgData name="Benjamin Wagner" userId="751d7807-fb76-4e85-a381-243fd2b44e5a" providerId="ADAL" clId="{5C1290D7-62BA-4E42-8817-F42A95149A80}" dt="2022-05-24T13:00:17.941" v="96" actId="207"/>
        <pc:sldMkLst>
          <pc:docMk/>
          <pc:sldMk cId="395381677" sldId="261"/>
        </pc:sldMkLst>
        <pc:spChg chg="del">
          <ac:chgData name="Benjamin Wagner" userId="751d7807-fb76-4e85-a381-243fd2b44e5a" providerId="ADAL" clId="{5C1290D7-62BA-4E42-8817-F42A95149A80}" dt="2022-05-24T12:59:19.668" v="92" actId="478"/>
          <ac:spMkLst>
            <pc:docMk/>
            <pc:sldMk cId="395381677" sldId="261"/>
            <ac:spMk id="13" creationId="{45CBC222-3A5D-72D4-2169-4EAAB7F9C06B}"/>
          </ac:spMkLst>
        </pc:spChg>
        <pc:spChg chg="mod">
          <ac:chgData name="Benjamin Wagner" userId="751d7807-fb76-4e85-a381-243fd2b44e5a" providerId="ADAL" clId="{5C1290D7-62BA-4E42-8817-F42A95149A80}" dt="2022-05-24T13:00:17.941" v="96" actId="207"/>
          <ac:spMkLst>
            <pc:docMk/>
            <pc:sldMk cId="395381677" sldId="261"/>
            <ac:spMk id="18" creationId="{ABD3CA18-60F0-F7E7-889C-3678B198CAC2}"/>
          </ac:spMkLst>
        </pc:spChg>
        <pc:grpChg chg="add">
          <ac:chgData name="Benjamin Wagner" userId="751d7807-fb76-4e85-a381-243fd2b44e5a" providerId="ADAL" clId="{5C1290D7-62BA-4E42-8817-F42A95149A80}" dt="2022-05-24T12:22:04.039" v="67" actId="164"/>
          <ac:grpSpMkLst>
            <pc:docMk/>
            <pc:sldMk cId="395381677" sldId="261"/>
            <ac:grpSpMk id="2" creationId="{612BD4AA-6A06-C80E-6B64-E66E17820944}"/>
          </ac:grpSpMkLst>
        </pc:grpChg>
      </pc:sldChg>
      <pc:sldChg chg="addSp delSp modSp add mod modTransition modAnim">
        <pc:chgData name="Benjamin Wagner" userId="751d7807-fb76-4e85-a381-243fd2b44e5a" providerId="ADAL" clId="{5C1290D7-62BA-4E42-8817-F42A95149A80}" dt="2022-05-24T12:20:20.562" v="55" actId="478"/>
        <pc:sldMkLst>
          <pc:docMk/>
          <pc:sldMk cId="3628736559" sldId="262"/>
        </pc:sldMkLst>
        <pc:spChg chg="del mod">
          <ac:chgData name="Benjamin Wagner" userId="751d7807-fb76-4e85-a381-243fd2b44e5a" providerId="ADAL" clId="{5C1290D7-62BA-4E42-8817-F42A95149A80}" dt="2022-05-24T12:20:19.042" v="54" actId="478"/>
          <ac:spMkLst>
            <pc:docMk/>
            <pc:sldMk cId="3628736559" sldId="262"/>
            <ac:spMk id="2" creationId="{DC4A41D8-A73D-6DBC-94EA-C8AEFC876D7D}"/>
          </ac:spMkLst>
        </pc:spChg>
        <pc:spChg chg="mod">
          <ac:chgData name="Benjamin Wagner" userId="751d7807-fb76-4e85-a381-243fd2b44e5a" providerId="ADAL" clId="{5C1290D7-62BA-4E42-8817-F42A95149A80}" dt="2022-05-24T12:19:20.273" v="48" actId="1076"/>
          <ac:spMkLst>
            <pc:docMk/>
            <pc:sldMk cId="3628736559" sldId="262"/>
            <ac:spMk id="3" creationId="{9C6139B9-DCD5-079E-7CF9-7BC3B343EAA1}"/>
          </ac:spMkLst>
        </pc:spChg>
        <pc:spChg chg="del">
          <ac:chgData name="Benjamin Wagner" userId="751d7807-fb76-4e85-a381-243fd2b44e5a" providerId="ADAL" clId="{5C1290D7-62BA-4E42-8817-F42A95149A80}" dt="2022-05-24T12:18:46.658" v="37" actId="478"/>
          <ac:spMkLst>
            <pc:docMk/>
            <pc:sldMk cId="3628736559" sldId="262"/>
            <ac:spMk id="4" creationId="{89BC43C7-10CC-73B7-0B94-3EB17F9533C1}"/>
          </ac:spMkLst>
        </pc:spChg>
        <pc:spChg chg="add mod">
          <ac:chgData name="Benjamin Wagner" userId="751d7807-fb76-4e85-a381-243fd2b44e5a" providerId="ADAL" clId="{5C1290D7-62BA-4E42-8817-F42A95149A80}" dt="2022-05-24T12:20:09.889" v="52" actId="14100"/>
          <ac:spMkLst>
            <pc:docMk/>
            <pc:sldMk cId="3628736559" sldId="262"/>
            <ac:spMk id="5" creationId="{1FDB601F-213D-A138-2FCE-5A8150A4A550}"/>
          </ac:spMkLst>
        </pc:spChg>
        <pc:spChg chg="add del mod">
          <ac:chgData name="Benjamin Wagner" userId="751d7807-fb76-4e85-a381-243fd2b44e5a" providerId="ADAL" clId="{5C1290D7-62BA-4E42-8817-F42A95149A80}" dt="2022-05-24T12:20:20.562" v="55" actId="478"/>
          <ac:spMkLst>
            <pc:docMk/>
            <pc:sldMk cId="3628736559" sldId="262"/>
            <ac:spMk id="7" creationId="{C3538325-1010-CEE3-4ACC-47F3A1152DAA}"/>
          </ac:spMkLst>
        </pc:spChg>
      </pc:sldChg>
      <pc:sldChg chg="new del">
        <pc:chgData name="Benjamin Wagner" userId="751d7807-fb76-4e85-a381-243fd2b44e5a" providerId="ADAL" clId="{5C1290D7-62BA-4E42-8817-F42A95149A80}" dt="2022-05-24T12:19:24.564" v="50" actId="680"/>
        <pc:sldMkLst>
          <pc:docMk/>
          <pc:sldMk cId="2747637507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1183-93A5-444A-9477-CF14641CD3DB}" type="datetimeFigureOut">
              <a:rPr lang="de-DE" smtClean="0"/>
              <a:t>24.05.22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7AF0E-EB12-4158-9826-1306685E61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47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C269E-F551-94A5-EACB-E2793B64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DC8DAA-EA2B-778B-38D0-C0874D024C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xima Nova Cond Extrabold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D9E5C963-45A1-3EEE-6868-989613B7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EAA0375-67BD-456A-A08F-584407FC70C1}" type="datetime1">
              <a:rPr lang="de-DE" smtClean="0"/>
              <a:pPr/>
              <a:t>24.05.22</a:t>
            </a:fld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83414B7-AC94-D3E1-0F19-C0DCFC63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A71E9F9F-BF9F-5A17-3542-13C867ED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30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B3DF3-76F0-B669-1D19-0E530749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559E-D221-684A-A886-7504863F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E4A80E-1DA5-5117-E62F-5E8C3BA2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24.05.22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93BF5-1611-2A15-A297-71CFF311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BEA80A-DF59-4AFD-132D-976DAA96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98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83A5B-B76A-E7DC-B05B-A6ED88F0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0245DA-6302-3117-9242-FB7976BE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roxima Nova Cond Extrabold" panose="0200050603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B338CFD-4491-FFBD-44F2-646B4C2E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24.05.22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0FDD7A72-664A-2FA9-D650-B82A6BFB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EDACA409-F778-AE27-7A66-15C3A503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29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CDF412-D288-9011-A1C2-EDD6A68B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EE0885-1245-D424-C001-8917319EB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F44A21B-D6E0-D1B5-98D7-8541C558F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C77B549F-5CA4-D585-EE95-23BDD62085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24.05.22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244EC6F-D251-9F80-44EF-B5D5D20B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B12DC193-463C-7B8E-433A-346919B4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46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6C0FE-218E-4D7B-EA6F-768343AE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A8C4F0-8391-837F-73AD-0FF3E72EA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roxima Nova Cond Extrabold" panose="020005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AA7C00-1C51-329B-9671-DBB32777E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4751D4-5ED2-CDEF-6C26-6125CF6AC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roxima Nova Cond Extrabold" panose="02000506030000020004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54E100-E62D-3D20-5A1B-441B86EE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  <a:lvl2pPr>
              <a:defRPr>
                <a:latin typeface="Proxima Nova Thin" panose="02000506030000020004" pitchFamily="50" charset="0"/>
              </a:defRPr>
            </a:lvl2pPr>
            <a:lvl3pPr>
              <a:defRPr>
                <a:latin typeface="Proxima Nova Thin" panose="02000506030000020004" pitchFamily="50" charset="0"/>
              </a:defRPr>
            </a:lvl3pPr>
            <a:lvl4pPr>
              <a:defRPr>
                <a:latin typeface="Proxima Nova Thin" panose="02000506030000020004" pitchFamily="50" charset="0"/>
              </a:defRPr>
            </a:lvl4pPr>
            <a:lvl5pPr>
              <a:defRPr>
                <a:latin typeface="Proxima Nova Thin" panose="02000506030000020004" pitchFamily="50" charset="0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0873366-8A47-EAE1-1E4F-80447775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24.05.22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F019BF06-5130-054D-550B-09A19B8A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EF8A8A7-D3BD-3783-60AD-79D7B745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73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28664-6201-E800-D9F6-8424D30C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randview Display" panose="020B0502040204020203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73BA2AA7-D46E-157D-55DB-3CC19A57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24.05.22</a:t>
            </a:fld>
            <a:endParaRPr lang="de-DE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377B599D-8E0E-02EB-4291-A28F0A3F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7754619C-3339-805F-D1D0-D18DBBCB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82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7A88667-35F9-D589-3460-98F863714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B8F3001E-8D11-4F8D-A1EA-12B5F903D757}" type="datetime1">
              <a:rPr lang="de-DE" smtClean="0"/>
              <a:pPr/>
              <a:t>24.05.22</a:t>
            </a:fld>
            <a:endParaRPr lang="de-DE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6CE3F2CB-BB45-C047-2F27-BA9AB911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CF258913-6D68-7871-8213-4B4B3F9F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Proxima Nova Thin" panose="02000506030000020004" pitchFamily="50" charset="0"/>
              </a:defRPr>
            </a:lvl1pPr>
          </a:lstStyle>
          <a:p>
            <a:fld id="{865131C7-F593-4B0C-877D-97F20121165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274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AF8671-62ED-0370-83BB-5212256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BA3376-7059-400C-9DD1-C2F4EA16B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AEE6E-CBE5-22CF-54C4-2B00DF582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30F3-AF6B-49E8-8AC2-8A0F5481FBC8}" type="datetime1">
              <a:rPr lang="de-DE" smtClean="0"/>
              <a:t>24.05.22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537D20-3219-AF17-58C2-55A268DE3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Kommunalpolitik in Berlin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8645AE-1102-94E2-840D-D563EB919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131C7-F593-4B0C-877D-97F2012116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630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9BC43C7-10CC-73B7-0B94-3EB17F9533C1}"/>
              </a:ext>
            </a:extLst>
          </p:cNvPr>
          <p:cNvSpPr/>
          <p:nvPr/>
        </p:nvSpPr>
        <p:spPr>
          <a:xfrm>
            <a:off x="0" y="3509963"/>
            <a:ext cx="12192000" cy="33480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4A41D8-A73D-6DBC-94EA-C8AEFC876D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Grandview Display" panose="020B0502040204020203" pitchFamily="34" charset="0"/>
                <a:ea typeface="DengXian" panose="020B0503020204020204" pitchFamily="2" charset="-122"/>
              </a:rPr>
              <a:t>Erzählweise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Proxima Nova Cond Extrabold" panose="02000506030000020004" pitchFamily="50" charset="0"/>
              </a:rPr>
              <a:t>BERLIN ALEXANDERPLATZ &amp; FABIAN</a:t>
            </a:r>
          </a:p>
        </p:txBody>
      </p:sp>
    </p:spTree>
    <p:extLst>
      <p:ext uri="{BB962C8B-B14F-4D97-AF65-F5344CB8AC3E}">
        <p14:creationId xmlns:p14="http://schemas.microsoft.com/office/powerpoint/2010/main" val="249985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7422606-E1BE-72F5-334C-5C3255AD37F0}"/>
              </a:ext>
            </a:extLst>
          </p:cNvPr>
          <p:cNvSpPr/>
          <p:nvPr/>
        </p:nvSpPr>
        <p:spPr>
          <a:xfrm>
            <a:off x="0" y="-1828800"/>
            <a:ext cx="12192000" cy="624140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5064"/>
            <a:ext cx="9144000" cy="595618"/>
          </a:xfrm>
        </p:spPr>
        <p:txBody>
          <a:bodyPr anchor="ctr">
            <a:normAutofit/>
          </a:bodyPr>
          <a:lstStyle/>
          <a:p>
            <a:r>
              <a:rPr lang="de-DE" dirty="0"/>
              <a:t>INHALT</a:t>
            </a:r>
            <a:endParaRPr lang="de-DE" dirty="0">
              <a:latin typeface="Proxima Nova Cond Extrabold" panose="02000506030000020004" pitchFamily="50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8F0D46-3E1C-EAAD-D607-567BA17B9B94}"/>
              </a:ext>
            </a:extLst>
          </p:cNvPr>
          <p:cNvSpPr txBox="1"/>
          <p:nvPr/>
        </p:nvSpPr>
        <p:spPr>
          <a:xfrm>
            <a:off x="3562525" y="977318"/>
            <a:ext cx="50669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Grandview Display" panose="020B0502040204020203" pitchFamily="34" charset="0"/>
              </a:rPr>
              <a:t>Vergleich der Textauszüge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E588CBF-AD15-DDC2-26DB-0C98337BFE60}"/>
              </a:ext>
            </a:extLst>
          </p:cNvPr>
          <p:cNvSpPr txBox="1"/>
          <p:nvPr/>
        </p:nvSpPr>
        <p:spPr>
          <a:xfrm>
            <a:off x="3562525" y="1849773"/>
            <a:ext cx="50669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Grandview Display" panose="020B0502040204020203" pitchFamily="34" charset="0"/>
              </a:rPr>
              <a:t>„Mit der 41 in die Stadt“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3B28F-2C99-872B-FAD8-E48C7084F8CC}"/>
              </a:ext>
            </a:extLst>
          </p:cNvPr>
          <p:cNvSpPr txBox="1"/>
          <p:nvPr/>
        </p:nvSpPr>
        <p:spPr>
          <a:xfrm>
            <a:off x="2603384" y="2722228"/>
            <a:ext cx="698523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Grandview Display" panose="020B0502040204020203" pitchFamily="34" charset="0"/>
              </a:rPr>
              <a:t>„Eine Handvoll Menschen um den Alex“</a:t>
            </a:r>
          </a:p>
        </p:txBody>
      </p:sp>
    </p:spTree>
    <p:extLst>
      <p:ext uri="{BB962C8B-B14F-4D97-AF65-F5344CB8AC3E}">
        <p14:creationId xmlns:p14="http://schemas.microsoft.com/office/powerpoint/2010/main" val="3438926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0 -0.08889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444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07407E-6 L 0 0.25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build="p"/>
      <p:bldP spid="10" grpId="0"/>
      <p:bldP spid="10" grpId="1"/>
      <p:bldP spid="11" grpId="0"/>
      <p:bldP spid="11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7422606-E1BE-72F5-334C-5C3255AD37F0}"/>
              </a:ext>
            </a:extLst>
          </p:cNvPr>
          <p:cNvSpPr/>
          <p:nvPr/>
        </p:nvSpPr>
        <p:spPr>
          <a:xfrm>
            <a:off x="0" y="0"/>
            <a:ext cx="12192000" cy="61318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8F0D46-3E1C-EAAD-D607-567BA17B9B94}"/>
              </a:ext>
            </a:extLst>
          </p:cNvPr>
          <p:cNvSpPr txBox="1"/>
          <p:nvPr/>
        </p:nvSpPr>
        <p:spPr>
          <a:xfrm>
            <a:off x="3562525" y="374882"/>
            <a:ext cx="50669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Grandview Display" panose="020B0502040204020203" pitchFamily="34" charset="0"/>
              </a:rPr>
              <a:t>Vergleich der Textauszüge</a:t>
            </a:r>
          </a:p>
        </p:txBody>
      </p:sp>
      <p:pic>
        <p:nvPicPr>
          <p:cNvPr id="9" name="Grafik 8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36A3623E-CC9C-B915-AA6B-28CFD578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95" y="1151086"/>
            <a:ext cx="6825210" cy="45558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Untertitel 2">
            <a:extLst>
              <a:ext uri="{FF2B5EF4-FFF2-40B4-BE49-F238E27FC236}">
                <a16:creationId xmlns:a16="http://schemas.microsoft.com/office/drawing/2014/main" id="{2E54A8F2-2314-0E87-6D49-E84513F56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31858"/>
            <a:ext cx="9144000" cy="726141"/>
          </a:xfrm>
        </p:spPr>
        <p:txBody>
          <a:bodyPr anchor="ctr">
            <a:normAutofit/>
          </a:bodyPr>
          <a:lstStyle/>
          <a:p>
            <a:r>
              <a:rPr lang="de-DE" dirty="0"/>
              <a:t>MIT DER 41 IN DIE STADT</a:t>
            </a:r>
            <a:endParaRPr lang="de-DE" dirty="0">
              <a:latin typeface="Proxima Nova Cond Extra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40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7422606-E1BE-72F5-334C-5C3255AD37F0}"/>
              </a:ext>
            </a:extLst>
          </p:cNvPr>
          <p:cNvSpPr/>
          <p:nvPr/>
        </p:nvSpPr>
        <p:spPr>
          <a:xfrm>
            <a:off x="0" y="0"/>
            <a:ext cx="12192000" cy="61318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88F0D46-3E1C-EAAD-D607-567BA17B9B94}"/>
              </a:ext>
            </a:extLst>
          </p:cNvPr>
          <p:cNvSpPr txBox="1"/>
          <p:nvPr/>
        </p:nvSpPr>
        <p:spPr>
          <a:xfrm>
            <a:off x="3562525" y="374882"/>
            <a:ext cx="506695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latin typeface="Grandview Display" panose="020B0502040204020203" pitchFamily="34" charset="0"/>
              </a:rPr>
              <a:t>Vergleich der Textauszüge</a:t>
            </a:r>
          </a:p>
        </p:txBody>
      </p:sp>
      <p:pic>
        <p:nvPicPr>
          <p:cNvPr id="9" name="Grafik 8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36A3623E-CC9C-B915-AA6B-28CFD5786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95" y="1151086"/>
            <a:ext cx="6825210" cy="455582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Grafik 12" descr="Ein Bild, das draußen, Schaltkreis, Elektronik enthält.&#10;&#10;Automatisch generierte Beschreibung">
            <a:extLst>
              <a:ext uri="{FF2B5EF4-FFF2-40B4-BE49-F238E27FC236}">
                <a16:creationId xmlns:a16="http://schemas.microsoft.com/office/drawing/2014/main" id="{FFAC590A-40D1-4E39-736A-70F86FE0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95" y="1149878"/>
            <a:ext cx="6827019" cy="45570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Untertitel 2">
            <a:extLst>
              <a:ext uri="{FF2B5EF4-FFF2-40B4-BE49-F238E27FC236}">
                <a16:creationId xmlns:a16="http://schemas.microsoft.com/office/drawing/2014/main" id="{646C2D4E-F413-934B-6650-B7D1A6BE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131858"/>
            <a:ext cx="9144000" cy="726141"/>
          </a:xfrm>
        </p:spPr>
        <p:txBody>
          <a:bodyPr anchor="ctr">
            <a:normAutofit/>
          </a:bodyPr>
          <a:lstStyle/>
          <a:p>
            <a:r>
              <a:rPr lang="de-DE" dirty="0"/>
              <a:t>EINE HANDVOLL MENSCHEN UM DEN ALEX</a:t>
            </a:r>
            <a:endParaRPr lang="de-DE" dirty="0">
              <a:latin typeface="Proxima Nova Cond Extra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3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9BC43C7-10CC-73B7-0B94-3EB17F9533C1}"/>
              </a:ext>
            </a:extLst>
          </p:cNvPr>
          <p:cNvSpPr/>
          <p:nvPr/>
        </p:nvSpPr>
        <p:spPr>
          <a:xfrm>
            <a:off x="0" y="1201271"/>
            <a:ext cx="12192000" cy="56567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201271"/>
          </a:xfrm>
        </p:spPr>
        <p:txBody>
          <a:bodyPr anchor="ctr"/>
          <a:lstStyle/>
          <a:p>
            <a:r>
              <a:rPr lang="de-DE" dirty="0"/>
              <a:t>MIT DER 41 IN DIE STADT </a:t>
            </a:r>
            <a:r>
              <a:rPr lang="de-DE" dirty="0">
                <a:latin typeface="Proxima Nova Cond Extrabold" panose="02000506030000020004" pitchFamily="50" charset="0"/>
              </a:rPr>
              <a:t>&amp; FABIAN </a:t>
            </a:r>
            <a:r>
              <a:rPr lang="de-DE" dirty="0">
                <a:latin typeface="Proxima Nova Cond" panose="02000506030000020004" pitchFamily="50" charset="0"/>
              </a:rPr>
              <a:t>(SEITE 10-12)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8BCC0B-77A5-7E7D-A64E-96F14823581A}"/>
              </a:ext>
            </a:extLst>
          </p:cNvPr>
          <p:cNvSpPr/>
          <p:nvPr/>
        </p:nvSpPr>
        <p:spPr>
          <a:xfrm>
            <a:off x="0" y="1201270"/>
            <a:ext cx="12192000" cy="565672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B6DC83B7-B5F9-109F-9EAB-0B4D18DFB001}"/>
              </a:ext>
            </a:extLst>
          </p:cNvPr>
          <p:cNvGrpSpPr/>
          <p:nvPr/>
        </p:nvGrpSpPr>
        <p:grpSpPr>
          <a:xfrm>
            <a:off x="1701542" y="2444216"/>
            <a:ext cx="8788916" cy="3170838"/>
            <a:chOff x="1701542" y="2444216"/>
            <a:chExt cx="8788916" cy="3170838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37272E7-1CC1-6168-7078-0F06ED87E585}"/>
                </a:ext>
              </a:extLst>
            </p:cNvPr>
            <p:cNvSpPr txBox="1"/>
            <p:nvPr/>
          </p:nvSpPr>
          <p:spPr>
            <a:xfrm>
              <a:off x="1701542" y="2444216"/>
              <a:ext cx="8788916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Innenperspektive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F79FFE7-8B7F-8DA3-B68D-056401D06E15}"/>
                </a:ext>
              </a:extLst>
            </p:cNvPr>
            <p:cNvSpPr txBox="1"/>
            <p:nvPr/>
          </p:nvSpPr>
          <p:spPr>
            <a:xfrm>
              <a:off x="1701543" y="3120495"/>
              <a:ext cx="8788915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Standort innerhalb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978DEB0-96C2-D6E0-070E-5D27C640D137}"/>
                </a:ext>
              </a:extLst>
            </p:cNvPr>
            <p:cNvSpPr txBox="1"/>
            <p:nvPr/>
          </p:nvSpPr>
          <p:spPr>
            <a:xfrm>
              <a:off x="1701543" y="3796774"/>
              <a:ext cx="8788915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personales Erzählverhalten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C37FBC3-0F6F-B3FC-2D53-4A77BFF9CCB8}"/>
                </a:ext>
              </a:extLst>
            </p:cNvPr>
            <p:cNvSpPr txBox="1"/>
            <p:nvPr/>
          </p:nvSpPr>
          <p:spPr>
            <a:xfrm>
              <a:off x="1701543" y="4473053"/>
              <a:ext cx="8788915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raffende Zeitstruktur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ABA96A4-DD72-CC27-5BB7-035B57B77A80}"/>
                </a:ext>
              </a:extLst>
            </p:cNvPr>
            <p:cNvSpPr txBox="1"/>
            <p:nvPr/>
          </p:nvSpPr>
          <p:spPr>
            <a:xfrm>
              <a:off x="1701543" y="5153389"/>
              <a:ext cx="8788915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Erzählerbericht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092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9BC43C7-10CC-73B7-0B94-3EB17F9533C1}"/>
              </a:ext>
            </a:extLst>
          </p:cNvPr>
          <p:cNvSpPr/>
          <p:nvPr/>
        </p:nvSpPr>
        <p:spPr>
          <a:xfrm>
            <a:off x="0" y="1201271"/>
            <a:ext cx="12192000" cy="56567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0"/>
            <a:ext cx="9144000" cy="1201271"/>
          </a:xfrm>
        </p:spPr>
        <p:txBody>
          <a:bodyPr anchor="ctr"/>
          <a:lstStyle/>
          <a:p>
            <a:r>
              <a:rPr lang="de-DE" dirty="0"/>
              <a:t>EINE HANDVOLL MENSCHEN UM DEN ALEX &amp; FABIAN </a:t>
            </a:r>
            <a:r>
              <a:rPr lang="de-DE" dirty="0">
                <a:latin typeface="Proxima Nova Cond" panose="02000506030000020004" pitchFamily="50" charset="0"/>
              </a:rPr>
              <a:t>(SEITE 164-173)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8BCC0B-77A5-7E7D-A64E-96F14823581A}"/>
              </a:ext>
            </a:extLst>
          </p:cNvPr>
          <p:cNvSpPr/>
          <p:nvPr/>
        </p:nvSpPr>
        <p:spPr>
          <a:xfrm>
            <a:off x="0" y="1201270"/>
            <a:ext cx="12192000" cy="5656729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12BD4AA-6A06-C80E-6B64-E66E17820944}"/>
              </a:ext>
            </a:extLst>
          </p:cNvPr>
          <p:cNvGrpSpPr/>
          <p:nvPr/>
        </p:nvGrpSpPr>
        <p:grpSpPr>
          <a:xfrm>
            <a:off x="1696249" y="2444215"/>
            <a:ext cx="8799503" cy="3170838"/>
            <a:chOff x="1696249" y="2444215"/>
            <a:chExt cx="8799503" cy="3170838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5ABF424-907E-AE3C-2E4E-3E708EC47821}"/>
                </a:ext>
              </a:extLst>
            </p:cNvPr>
            <p:cNvSpPr txBox="1"/>
            <p:nvPr/>
          </p:nvSpPr>
          <p:spPr>
            <a:xfrm>
              <a:off x="1696249" y="2444215"/>
              <a:ext cx="2757487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Innenperspektive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82CF87-D860-2383-35A5-EBFA5041512F}"/>
                </a:ext>
              </a:extLst>
            </p:cNvPr>
            <p:cNvSpPr txBox="1"/>
            <p:nvPr/>
          </p:nvSpPr>
          <p:spPr>
            <a:xfrm>
              <a:off x="1696249" y="3120494"/>
              <a:ext cx="2757487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Standort innerhalb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C3F1EE0D-40C1-47E8-C566-DB7491C9B70B}"/>
                </a:ext>
              </a:extLst>
            </p:cNvPr>
            <p:cNvSpPr txBox="1"/>
            <p:nvPr/>
          </p:nvSpPr>
          <p:spPr>
            <a:xfrm>
              <a:off x="1696249" y="3796773"/>
              <a:ext cx="2757487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personal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7775530-73BD-DB35-B2D5-ADCA5ED1C347}"/>
                </a:ext>
              </a:extLst>
            </p:cNvPr>
            <p:cNvSpPr txBox="1"/>
            <p:nvPr/>
          </p:nvSpPr>
          <p:spPr>
            <a:xfrm>
              <a:off x="1696249" y="5153388"/>
              <a:ext cx="2757487" cy="461665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Erzählerbericht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8AFEBCE-0443-8FFF-8A02-A8D8764468C7}"/>
                </a:ext>
              </a:extLst>
            </p:cNvPr>
            <p:cNvSpPr txBox="1"/>
            <p:nvPr/>
          </p:nvSpPr>
          <p:spPr>
            <a:xfrm>
              <a:off x="7738264" y="2444215"/>
              <a:ext cx="2757487" cy="46166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Außenperspektive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F17D3BC-24EB-D291-D7E0-1FA4589855B8}"/>
                </a:ext>
              </a:extLst>
            </p:cNvPr>
            <p:cNvSpPr txBox="1"/>
            <p:nvPr/>
          </p:nvSpPr>
          <p:spPr>
            <a:xfrm>
              <a:off x="7738264" y="3120494"/>
              <a:ext cx="2757487" cy="46166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Standort außerhalb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02EF149-AA05-6B0A-FD39-D15BEB7A2F12}"/>
                </a:ext>
              </a:extLst>
            </p:cNvPr>
            <p:cNvSpPr txBox="1"/>
            <p:nvPr/>
          </p:nvSpPr>
          <p:spPr>
            <a:xfrm>
              <a:off x="7738264" y="3796773"/>
              <a:ext cx="2757487" cy="46166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auktorial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BD3CA18-60F0-F7E7-889C-3678B198CAC2}"/>
                </a:ext>
              </a:extLst>
            </p:cNvPr>
            <p:cNvSpPr txBox="1"/>
            <p:nvPr/>
          </p:nvSpPr>
          <p:spPr>
            <a:xfrm>
              <a:off x="1696250" y="4473052"/>
              <a:ext cx="8799502" cy="46166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montierte Zeitstruktur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C1E940F-37EB-5E63-BD18-033F7A242CE0}"/>
                </a:ext>
              </a:extLst>
            </p:cNvPr>
            <p:cNvSpPr txBox="1"/>
            <p:nvPr/>
          </p:nvSpPr>
          <p:spPr>
            <a:xfrm>
              <a:off x="7738264" y="5153388"/>
              <a:ext cx="2757487" cy="461665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e-DE" sz="2400" dirty="0">
                  <a:latin typeface="Proxima Nova Cond" panose="02000506030000020004" pitchFamily="50" charset="0"/>
                </a:rPr>
                <a:t>innerer Monolog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81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FDB601F-213D-A138-2FCE-5A8150A4A550}"/>
              </a:ext>
            </a:extLst>
          </p:cNvPr>
          <p:cNvSpPr/>
          <p:nvPr/>
        </p:nvSpPr>
        <p:spPr>
          <a:xfrm>
            <a:off x="0" y="0"/>
            <a:ext cx="6096000" cy="3509963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6139B9-DCD5-079E-7CF9-7BC3B343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ALBERT, FRANCES, BENJAMIN</a:t>
            </a:r>
            <a:endParaRPr lang="de-DE" dirty="0">
              <a:latin typeface="Proxima Nova Cond Extrabold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3655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64D2D9B5-338D-4FBF-B197-46A6A30B8E13}" vid="{DED502C2-5B9D-4BF3-8902-E6818FB9A04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 Clean</Template>
  <TotalTime>0</TotalTime>
  <Words>93</Words>
  <Application>Microsoft Macintosh PowerPoint</Application>
  <PresentationFormat>Breitbild</PresentationFormat>
  <Paragraphs>27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Grandview Display</vt:lpstr>
      <vt:lpstr>Proxima Nova Cond</vt:lpstr>
      <vt:lpstr>Proxima Nova Cond Extrabold</vt:lpstr>
      <vt:lpstr>Proxima Nova Thin</vt:lpstr>
      <vt:lpstr>Office</vt:lpstr>
      <vt:lpstr>Erzählweise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Erzählweise</dc:title>
  <dc:creator>Benjamin Wagner</dc:creator>
  <cp:lastModifiedBy>Benjamin Wagner</cp:lastModifiedBy>
  <cp:revision>1</cp:revision>
  <dcterms:created xsi:type="dcterms:W3CDTF">2022-05-23T19:22:47Z</dcterms:created>
  <dcterms:modified xsi:type="dcterms:W3CDTF">2022-05-24T13:00:27Z</dcterms:modified>
</cp:coreProperties>
</file>