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374" r:id="rId2"/>
    <p:sldId id="390" r:id="rId3"/>
    <p:sldId id="388" r:id="rId4"/>
  </p:sldIdLst>
  <p:sldSz cx="12192000" cy="6858000"/>
  <p:notesSz cx="6858000" cy="9144000"/>
  <p:embeddedFontLst>
    <p:embeddedFont>
      <p:font typeface="Poppins" panose="00000500000000000000" pitchFamily="50" charset="0"/>
      <p:regular r:id="rId5"/>
      <p:bold r:id="rId6"/>
      <p:italic r:id="rId7"/>
      <p:boldItalic r:id="rId8"/>
    </p:embeddedFont>
    <p:embeddedFont>
      <p:font typeface="Space Grotesk" panose="020B0604020202020204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pdate V.2" id="{F3A99338-C077-4278-8E77-E53E288CD744}">
          <p14:sldIdLst>
            <p14:sldId id="374"/>
            <p14:sldId id="390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2" pos="778" userDrawn="1">
          <p15:clr>
            <a:srgbClr val="F26B43"/>
          </p15:clr>
        </p15:guide>
        <p15:guide id="3" pos="6902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orient="horz" pos="5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2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D41AA-F24B-4C53-9E90-B2A55F41627C}" v="2" dt="2023-12-08T04:43:4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6229" autoAdjust="0"/>
  </p:normalViewPr>
  <p:slideViewPr>
    <p:cSldViewPr snapToGrid="0">
      <p:cViewPr>
        <p:scale>
          <a:sx n="66" d="100"/>
          <a:sy n="66" d="100"/>
        </p:scale>
        <p:origin x="1752" y="1668"/>
      </p:cViewPr>
      <p:guideLst>
        <p:guide pos="778"/>
        <p:guide pos="6902"/>
        <p:guide orient="horz" pos="3838"/>
        <p:guide orient="horz" pos="5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6/11/relationships/changesInfo" Target="changesInfos/changesInfo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1A0D41AA-F24B-4C53-9E90-B2A55F41627C}"/>
    <pc:docChg chg="undo custSel modSld">
      <pc:chgData name="Benjamin Wagner" userId="751d7807-fb76-4e85-a381-243fd2b44e5a" providerId="ADAL" clId="{1A0D41AA-F24B-4C53-9E90-B2A55F41627C}" dt="2023-12-08T04:43:46.553" v="5"/>
      <pc:docMkLst>
        <pc:docMk/>
      </pc:docMkLst>
      <pc:sldChg chg="modSp mod">
        <pc:chgData name="Benjamin Wagner" userId="751d7807-fb76-4e85-a381-243fd2b44e5a" providerId="ADAL" clId="{1A0D41AA-F24B-4C53-9E90-B2A55F41627C}" dt="2023-12-08T04:41:59.717" v="3" actId="1076"/>
        <pc:sldMkLst>
          <pc:docMk/>
          <pc:sldMk cId="1671815648" sldId="374"/>
        </pc:sldMkLst>
        <pc:spChg chg="mod">
          <ac:chgData name="Benjamin Wagner" userId="751d7807-fb76-4e85-a381-243fd2b44e5a" providerId="ADAL" clId="{1A0D41AA-F24B-4C53-9E90-B2A55F41627C}" dt="2023-12-08T04:41:55.920" v="2" actId="1076"/>
          <ac:spMkLst>
            <pc:docMk/>
            <pc:sldMk cId="1671815648" sldId="374"/>
            <ac:spMk id="32" creationId="{86B47581-9F83-6A3C-1108-94D7E1424660}"/>
          </ac:spMkLst>
        </pc:spChg>
        <pc:spChg chg="mod">
          <ac:chgData name="Benjamin Wagner" userId="751d7807-fb76-4e85-a381-243fd2b44e5a" providerId="ADAL" clId="{1A0D41AA-F24B-4C53-9E90-B2A55F41627C}" dt="2023-12-08T04:41:59.717" v="3" actId="1076"/>
          <ac:spMkLst>
            <pc:docMk/>
            <pc:sldMk cId="1671815648" sldId="374"/>
            <ac:spMk id="38" creationId="{053863F4-9B26-3E49-1F51-E1E1AEC1A5C5}"/>
          </ac:spMkLst>
        </pc:spChg>
      </pc:sldChg>
      <pc:sldChg chg="modAnim">
        <pc:chgData name="Benjamin Wagner" userId="751d7807-fb76-4e85-a381-243fd2b44e5a" providerId="ADAL" clId="{1A0D41AA-F24B-4C53-9E90-B2A55F41627C}" dt="2023-12-08T04:43:46.553" v="5"/>
        <pc:sldMkLst>
          <pc:docMk/>
          <pc:sldMk cId="2459800320" sldId="3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284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EAE8DAA-B2A0-4E1A-8CB3-55CB00E03404}"/>
              </a:ext>
            </a:extLst>
          </p:cNvPr>
          <p:cNvSpPr/>
          <p:nvPr userDrawn="1"/>
        </p:nvSpPr>
        <p:spPr>
          <a:xfrm>
            <a:off x="6614886" y="-20066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CBDBD0-D028-43ED-B254-0CEFFAC434D6}"/>
              </a:ext>
            </a:extLst>
          </p:cNvPr>
          <p:cNvSpPr/>
          <p:nvPr userDrawn="1"/>
        </p:nvSpPr>
        <p:spPr>
          <a:xfrm>
            <a:off x="8008257" y="-20066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8813EC-FBC1-434F-86D5-C1C900610CC6}"/>
              </a:ext>
            </a:extLst>
          </p:cNvPr>
          <p:cNvSpPr/>
          <p:nvPr userDrawn="1"/>
        </p:nvSpPr>
        <p:spPr>
          <a:xfrm>
            <a:off x="8345714" y="-31115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27FD2E-0BD6-4CF7-8E73-5B0E5662CB4F}"/>
              </a:ext>
            </a:extLst>
          </p:cNvPr>
          <p:cNvSpPr/>
          <p:nvPr userDrawn="1"/>
        </p:nvSpPr>
        <p:spPr>
          <a:xfrm>
            <a:off x="41656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rgbClr val="121212">
                  <a:alpha val="70000"/>
                </a:srgbClr>
              </a:gs>
              <a:gs pos="85000">
                <a:srgbClr val="12121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F3777E0-EC65-4A0E-8182-E082E5602F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56250" y="1428749"/>
            <a:ext cx="5810249" cy="3270250"/>
          </a:xfrm>
          <a:custGeom>
            <a:avLst/>
            <a:gdLst>
              <a:gd name="connsiteX0" fmla="*/ 0 w 5810249"/>
              <a:gd name="connsiteY0" fmla="*/ 0 h 3270250"/>
              <a:gd name="connsiteX1" fmla="*/ 5810249 w 5810249"/>
              <a:gd name="connsiteY1" fmla="*/ 0 h 3270250"/>
              <a:gd name="connsiteX2" fmla="*/ 5810249 w 5810249"/>
              <a:gd name="connsiteY2" fmla="*/ 3270250 h 3270250"/>
              <a:gd name="connsiteX3" fmla="*/ 0 w 5810249"/>
              <a:gd name="connsiteY3" fmla="*/ 3270250 h 327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0249" h="3270250">
                <a:moveTo>
                  <a:pt x="0" y="0"/>
                </a:moveTo>
                <a:lnTo>
                  <a:pt x="5810249" y="0"/>
                </a:lnTo>
                <a:lnTo>
                  <a:pt x="5810249" y="3270250"/>
                </a:lnTo>
                <a:lnTo>
                  <a:pt x="0" y="327025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innerShdw blurRad="50800" dist="38100" dir="14100000">
              <a:prstClr val="black">
                <a:alpha val="21000"/>
              </a:prstClr>
            </a:inn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62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4.79167E-6 0.43588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8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0.7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1.875E-6 0.42801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6771 3.33333E-6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5" grpId="0" animBg="1"/>
      <p:bldP spid="5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F0F82D3-1DE4-42C8-A9D7-4B01C749B051}"/>
              </a:ext>
            </a:extLst>
          </p:cNvPr>
          <p:cNvSpPr/>
          <p:nvPr userDrawn="1"/>
        </p:nvSpPr>
        <p:spPr>
          <a:xfrm>
            <a:off x="6614886" y="-20066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B0300D-99CC-4AEA-A35D-9BCCB54F4715}"/>
              </a:ext>
            </a:extLst>
          </p:cNvPr>
          <p:cNvSpPr/>
          <p:nvPr userDrawn="1"/>
        </p:nvSpPr>
        <p:spPr>
          <a:xfrm>
            <a:off x="8008257" y="-20066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222B99-1886-4BEF-B5D9-AFE418A2D139}"/>
              </a:ext>
            </a:extLst>
          </p:cNvPr>
          <p:cNvSpPr/>
          <p:nvPr userDrawn="1"/>
        </p:nvSpPr>
        <p:spPr>
          <a:xfrm>
            <a:off x="8345714" y="-31115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D774E3-486A-42DC-8291-AE0B0D37531C}"/>
              </a:ext>
            </a:extLst>
          </p:cNvPr>
          <p:cNvSpPr/>
          <p:nvPr userDrawn="1"/>
        </p:nvSpPr>
        <p:spPr>
          <a:xfrm>
            <a:off x="41656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rgbClr val="121212">
                  <a:alpha val="70000"/>
                </a:srgbClr>
              </a:gs>
              <a:gs pos="85000">
                <a:srgbClr val="12121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7C7ED-7111-4BA6-8C1F-3A22CF7080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6192" y="344371"/>
            <a:ext cx="2816972" cy="5483458"/>
          </a:xfrm>
          <a:prstGeom prst="rect">
            <a:avLst/>
          </a:prstGeom>
          <a:effectLst>
            <a:outerShdw blurRad="1270000" dist="736600" dir="5400000" sx="87000" sy="87000" algn="t" rotWithShape="0">
              <a:schemeClr val="tx1">
                <a:alpha val="20000"/>
              </a:scheme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4297AD-6A99-49A5-8A86-73469640BD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1442" y="1868520"/>
            <a:ext cx="2816972" cy="5483458"/>
          </a:xfrm>
          <a:prstGeom prst="rect">
            <a:avLst/>
          </a:prstGeom>
          <a:effectLst>
            <a:outerShdw blurRad="1270000" dist="736600" dir="5400000" sx="87000" sy="87000" algn="t" rotWithShape="0">
              <a:schemeClr val="tx1">
                <a:alpha val="20000"/>
              </a:schemeClr>
            </a:outerShdw>
          </a:effectLst>
        </p:spPr>
      </p:pic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BC6D02F9-519E-4741-808F-A2DB754461D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2655" y="2152799"/>
            <a:ext cx="2264569" cy="4924425"/>
          </a:xfrm>
          <a:custGeom>
            <a:avLst/>
            <a:gdLst>
              <a:gd name="connsiteX0" fmla="*/ 210741 w 2264569"/>
              <a:gd name="connsiteY0" fmla="*/ 0 h 4924425"/>
              <a:gd name="connsiteX1" fmla="*/ 538163 w 2264569"/>
              <a:gd name="connsiteY1" fmla="*/ 0 h 4924425"/>
              <a:gd name="connsiteX2" fmla="*/ 538163 w 2264569"/>
              <a:gd name="connsiteY2" fmla="*/ 85725 h 4924425"/>
              <a:gd name="connsiteX3" fmla="*/ 623889 w 2264569"/>
              <a:gd name="connsiteY3" fmla="*/ 171451 h 4924425"/>
              <a:gd name="connsiteX4" fmla="*/ 1640682 w 2264569"/>
              <a:gd name="connsiteY4" fmla="*/ 171452 h 4924425"/>
              <a:gd name="connsiteX5" fmla="*/ 1726407 w 2264569"/>
              <a:gd name="connsiteY5" fmla="*/ 85726 h 4924425"/>
              <a:gd name="connsiteX6" fmla="*/ 1726407 w 2264569"/>
              <a:gd name="connsiteY6" fmla="*/ 0 h 4924425"/>
              <a:gd name="connsiteX7" fmla="*/ 2053828 w 2264569"/>
              <a:gd name="connsiteY7" fmla="*/ 0 h 4924425"/>
              <a:gd name="connsiteX8" fmla="*/ 2264569 w 2264569"/>
              <a:gd name="connsiteY8" fmla="*/ 210741 h 4924425"/>
              <a:gd name="connsiteX9" fmla="*/ 2264569 w 2264569"/>
              <a:gd name="connsiteY9" fmla="*/ 4713684 h 4924425"/>
              <a:gd name="connsiteX10" fmla="*/ 2053828 w 2264569"/>
              <a:gd name="connsiteY10" fmla="*/ 4924425 h 4924425"/>
              <a:gd name="connsiteX11" fmla="*/ 210741 w 2264569"/>
              <a:gd name="connsiteY11" fmla="*/ 4924425 h 4924425"/>
              <a:gd name="connsiteX12" fmla="*/ 0 w 2264569"/>
              <a:gd name="connsiteY12" fmla="*/ 4713684 h 4924425"/>
              <a:gd name="connsiteX13" fmla="*/ 0 w 2264569"/>
              <a:gd name="connsiteY13" fmla="*/ 210741 h 4924425"/>
              <a:gd name="connsiteX14" fmla="*/ 210741 w 2264569"/>
              <a:gd name="connsiteY14" fmla="*/ 0 h 492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64569" h="4924425">
                <a:moveTo>
                  <a:pt x="210741" y="0"/>
                </a:moveTo>
                <a:lnTo>
                  <a:pt x="538163" y="0"/>
                </a:lnTo>
                <a:lnTo>
                  <a:pt x="538163" y="85725"/>
                </a:lnTo>
                <a:cubicBezTo>
                  <a:pt x="538163" y="133070"/>
                  <a:pt x="576544" y="171451"/>
                  <a:pt x="623889" y="171451"/>
                </a:cubicBezTo>
                <a:lnTo>
                  <a:pt x="1640682" y="171452"/>
                </a:lnTo>
                <a:cubicBezTo>
                  <a:pt x="1688026" y="171452"/>
                  <a:pt x="1726407" y="133071"/>
                  <a:pt x="1726407" y="85726"/>
                </a:cubicBezTo>
                <a:lnTo>
                  <a:pt x="1726407" y="0"/>
                </a:lnTo>
                <a:lnTo>
                  <a:pt x="2053828" y="0"/>
                </a:lnTo>
                <a:cubicBezTo>
                  <a:pt x="2170218" y="0"/>
                  <a:pt x="2264569" y="94352"/>
                  <a:pt x="2264569" y="210741"/>
                </a:cubicBezTo>
                <a:lnTo>
                  <a:pt x="2264569" y="4713684"/>
                </a:lnTo>
                <a:cubicBezTo>
                  <a:pt x="2264569" y="4830073"/>
                  <a:pt x="2170218" y="4924425"/>
                  <a:pt x="2053828" y="4924425"/>
                </a:cubicBezTo>
                <a:lnTo>
                  <a:pt x="210741" y="4924425"/>
                </a:lnTo>
                <a:cubicBezTo>
                  <a:pt x="94352" y="4924425"/>
                  <a:pt x="0" y="4830073"/>
                  <a:pt x="0" y="4713684"/>
                </a:cubicBezTo>
                <a:lnTo>
                  <a:pt x="0" y="210741"/>
                </a:lnTo>
                <a:cubicBezTo>
                  <a:pt x="0" y="94352"/>
                  <a:pt x="94352" y="0"/>
                  <a:pt x="21074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  <a:endParaRPr lang="en-ID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A02ABC20-2849-408E-A115-D7C9DB75528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327405" y="628650"/>
            <a:ext cx="2264569" cy="4924425"/>
          </a:xfrm>
          <a:custGeom>
            <a:avLst/>
            <a:gdLst>
              <a:gd name="connsiteX0" fmla="*/ 210741 w 2264569"/>
              <a:gd name="connsiteY0" fmla="*/ 0 h 4924425"/>
              <a:gd name="connsiteX1" fmla="*/ 538163 w 2264569"/>
              <a:gd name="connsiteY1" fmla="*/ 0 h 4924425"/>
              <a:gd name="connsiteX2" fmla="*/ 538163 w 2264569"/>
              <a:gd name="connsiteY2" fmla="*/ 85725 h 4924425"/>
              <a:gd name="connsiteX3" fmla="*/ 623889 w 2264569"/>
              <a:gd name="connsiteY3" fmla="*/ 171451 h 4924425"/>
              <a:gd name="connsiteX4" fmla="*/ 1640682 w 2264569"/>
              <a:gd name="connsiteY4" fmla="*/ 171452 h 4924425"/>
              <a:gd name="connsiteX5" fmla="*/ 1726407 w 2264569"/>
              <a:gd name="connsiteY5" fmla="*/ 85726 h 4924425"/>
              <a:gd name="connsiteX6" fmla="*/ 1726407 w 2264569"/>
              <a:gd name="connsiteY6" fmla="*/ 0 h 4924425"/>
              <a:gd name="connsiteX7" fmla="*/ 2053828 w 2264569"/>
              <a:gd name="connsiteY7" fmla="*/ 0 h 4924425"/>
              <a:gd name="connsiteX8" fmla="*/ 2264569 w 2264569"/>
              <a:gd name="connsiteY8" fmla="*/ 210741 h 4924425"/>
              <a:gd name="connsiteX9" fmla="*/ 2264569 w 2264569"/>
              <a:gd name="connsiteY9" fmla="*/ 4713684 h 4924425"/>
              <a:gd name="connsiteX10" fmla="*/ 2053828 w 2264569"/>
              <a:gd name="connsiteY10" fmla="*/ 4924425 h 4924425"/>
              <a:gd name="connsiteX11" fmla="*/ 210741 w 2264569"/>
              <a:gd name="connsiteY11" fmla="*/ 4924425 h 4924425"/>
              <a:gd name="connsiteX12" fmla="*/ 0 w 2264569"/>
              <a:gd name="connsiteY12" fmla="*/ 4713684 h 4924425"/>
              <a:gd name="connsiteX13" fmla="*/ 0 w 2264569"/>
              <a:gd name="connsiteY13" fmla="*/ 210741 h 4924425"/>
              <a:gd name="connsiteX14" fmla="*/ 210741 w 2264569"/>
              <a:gd name="connsiteY14" fmla="*/ 0 h 4924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64569" h="4924425">
                <a:moveTo>
                  <a:pt x="210741" y="0"/>
                </a:moveTo>
                <a:lnTo>
                  <a:pt x="538163" y="0"/>
                </a:lnTo>
                <a:lnTo>
                  <a:pt x="538163" y="85725"/>
                </a:lnTo>
                <a:cubicBezTo>
                  <a:pt x="538163" y="133070"/>
                  <a:pt x="576544" y="171451"/>
                  <a:pt x="623889" y="171451"/>
                </a:cubicBezTo>
                <a:lnTo>
                  <a:pt x="1640682" y="171452"/>
                </a:lnTo>
                <a:cubicBezTo>
                  <a:pt x="1688026" y="171452"/>
                  <a:pt x="1726407" y="133071"/>
                  <a:pt x="1726407" y="85726"/>
                </a:cubicBezTo>
                <a:lnTo>
                  <a:pt x="1726407" y="0"/>
                </a:lnTo>
                <a:lnTo>
                  <a:pt x="2053828" y="0"/>
                </a:lnTo>
                <a:cubicBezTo>
                  <a:pt x="2170218" y="0"/>
                  <a:pt x="2264569" y="94352"/>
                  <a:pt x="2264569" y="210741"/>
                </a:cubicBezTo>
                <a:lnTo>
                  <a:pt x="2264569" y="4713684"/>
                </a:lnTo>
                <a:cubicBezTo>
                  <a:pt x="2264569" y="4830073"/>
                  <a:pt x="2170218" y="4924425"/>
                  <a:pt x="2053828" y="4924425"/>
                </a:cubicBezTo>
                <a:lnTo>
                  <a:pt x="210741" y="4924425"/>
                </a:lnTo>
                <a:cubicBezTo>
                  <a:pt x="94352" y="4924425"/>
                  <a:pt x="0" y="4830073"/>
                  <a:pt x="0" y="4713684"/>
                </a:cubicBezTo>
                <a:lnTo>
                  <a:pt x="0" y="210741"/>
                </a:lnTo>
                <a:cubicBezTo>
                  <a:pt x="0" y="94352"/>
                  <a:pt x="94352" y="0"/>
                  <a:pt x="21074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076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6771 3.33333E-6 " pathEditMode="relative" rAng="0" ptsTypes="AA">
                                      <p:cBhvr>
                                        <p:cTn id="9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0000" decel="9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75E-6 -4.44444E-6 L 0.06771 -4.44444E-6 " pathEditMode="relative" rAng="0" ptsTypes="AA">
                                      <p:cBhvr>
                                        <p:cTn id="14" dur="1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0000" decel="9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06771 -2.22222E-6 " pathEditMode="relative" rAng="0" ptsTypes="AA">
                                      <p:cBhvr>
                                        <p:cTn id="19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0000" decel="9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875E-6 0 L 0.06771 0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4.79167E-6 0.43588 " pathEditMode="relative" rAng="0" ptsTypes="AA">
                                      <p:cBhvr>
                                        <p:cTn id="29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8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0.7037 " pathEditMode="relative" rAng="0" ptsTypes="AA">
                                      <p:cBhvr>
                                        <p:cTn id="3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0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1.875E-6 0.42801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8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9" dur="5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0" dur="5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4" grpId="0" animBg="1"/>
      <p:bldP spid="4" grpId="1" animBg="1"/>
      <p:bldP spid="5" grpId="0" animBg="1"/>
      <p:bldP spid="5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C015990-51EA-4104-8CF1-419A198500B2}"/>
              </a:ext>
            </a:extLst>
          </p:cNvPr>
          <p:cNvSpPr/>
          <p:nvPr userDrawn="1"/>
        </p:nvSpPr>
        <p:spPr>
          <a:xfrm>
            <a:off x="298450" y="-122555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7FDFDE-C958-47E5-B2EC-77CAB1E08DC2}"/>
              </a:ext>
            </a:extLst>
          </p:cNvPr>
          <p:cNvSpPr/>
          <p:nvPr userDrawn="1"/>
        </p:nvSpPr>
        <p:spPr>
          <a:xfrm>
            <a:off x="2063750" y="-187325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4CE999-B082-4ADA-8232-E2D5F399AA3F}"/>
              </a:ext>
            </a:extLst>
          </p:cNvPr>
          <p:cNvSpPr/>
          <p:nvPr userDrawn="1"/>
        </p:nvSpPr>
        <p:spPr>
          <a:xfrm>
            <a:off x="2628900" y="-46355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EB6F3A-9149-4FD9-BD4A-3DBFA2B15ADF}"/>
              </a:ext>
            </a:extLst>
          </p:cNvPr>
          <p:cNvSpPr/>
          <p:nvPr userDrawn="1"/>
        </p:nvSpPr>
        <p:spPr>
          <a:xfrm>
            <a:off x="5429250" y="-723900"/>
            <a:ext cx="4552950" cy="47053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1CD755B-0A09-46F1-861E-CB9FF397B4F0}"/>
              </a:ext>
            </a:extLst>
          </p:cNvPr>
          <p:cNvSpPr/>
          <p:nvPr userDrawn="1"/>
        </p:nvSpPr>
        <p:spPr>
          <a:xfrm>
            <a:off x="5607050" y="18415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2BCD2BF-F816-48CA-9601-9E111FE5AD1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7021785 w 12192000"/>
              <a:gd name="connsiteY0" fmla="*/ 1435900 h 6858000"/>
              <a:gd name="connsiteX1" fmla="*/ 7263863 w 12192000"/>
              <a:gd name="connsiteY1" fmla="*/ 1526416 h 6858000"/>
              <a:gd name="connsiteX2" fmla="*/ 7350169 w 12192000"/>
              <a:gd name="connsiteY2" fmla="*/ 1768494 h 6858000"/>
              <a:gd name="connsiteX3" fmla="*/ 7350169 w 12192000"/>
              <a:gd name="connsiteY3" fmla="*/ 2138979 h 6858000"/>
              <a:gd name="connsiteX4" fmla="*/ 7263863 w 12192000"/>
              <a:gd name="connsiteY4" fmla="*/ 2381057 h 6858000"/>
              <a:gd name="connsiteX5" fmla="*/ 7021785 w 12192000"/>
              <a:gd name="connsiteY5" fmla="*/ 2471573 h 6858000"/>
              <a:gd name="connsiteX6" fmla="*/ 6780759 w 12192000"/>
              <a:gd name="connsiteY6" fmla="*/ 2381057 h 6858000"/>
              <a:gd name="connsiteX7" fmla="*/ 6693401 w 12192000"/>
              <a:gd name="connsiteY7" fmla="*/ 2138979 h 6858000"/>
              <a:gd name="connsiteX8" fmla="*/ 6693401 w 12192000"/>
              <a:gd name="connsiteY8" fmla="*/ 1768494 h 6858000"/>
              <a:gd name="connsiteX9" fmla="*/ 6780759 w 12192000"/>
              <a:gd name="connsiteY9" fmla="*/ 1526416 h 6858000"/>
              <a:gd name="connsiteX10" fmla="*/ 7021785 w 12192000"/>
              <a:gd name="connsiteY10" fmla="*/ 1435900 h 6858000"/>
              <a:gd name="connsiteX11" fmla="*/ 7780032 w 12192000"/>
              <a:gd name="connsiteY11" fmla="*/ 1216977 h 6858000"/>
              <a:gd name="connsiteX12" fmla="*/ 7780032 w 12192000"/>
              <a:gd name="connsiteY12" fmla="*/ 1469581 h 6858000"/>
              <a:gd name="connsiteX13" fmla="*/ 8209457 w 12192000"/>
              <a:gd name="connsiteY13" fmla="*/ 1469581 h 6858000"/>
              <a:gd name="connsiteX14" fmla="*/ 8209457 w 12192000"/>
              <a:gd name="connsiteY14" fmla="*/ 2690495 h 6858000"/>
              <a:gd name="connsiteX15" fmla="*/ 8487320 w 12192000"/>
              <a:gd name="connsiteY15" fmla="*/ 2690495 h 6858000"/>
              <a:gd name="connsiteX16" fmla="*/ 8487320 w 12192000"/>
              <a:gd name="connsiteY16" fmla="*/ 1469581 h 6858000"/>
              <a:gd name="connsiteX17" fmla="*/ 8916746 w 12192000"/>
              <a:gd name="connsiteY17" fmla="*/ 1469581 h 6858000"/>
              <a:gd name="connsiteX18" fmla="*/ 8916746 w 12192000"/>
              <a:gd name="connsiteY18" fmla="*/ 1216977 h 6858000"/>
              <a:gd name="connsiteX19" fmla="*/ 4487487 w 12192000"/>
              <a:gd name="connsiteY19" fmla="*/ 1216977 h 6858000"/>
              <a:gd name="connsiteX20" fmla="*/ 4681149 w 12192000"/>
              <a:gd name="connsiteY20" fmla="*/ 2690495 h 6858000"/>
              <a:gd name="connsiteX21" fmla="*/ 5161095 w 12192000"/>
              <a:gd name="connsiteY21" fmla="*/ 2690495 h 6858000"/>
              <a:gd name="connsiteX22" fmla="*/ 5350547 w 12192000"/>
              <a:gd name="connsiteY22" fmla="*/ 1381169 h 6858000"/>
              <a:gd name="connsiteX23" fmla="*/ 5388438 w 12192000"/>
              <a:gd name="connsiteY23" fmla="*/ 1381169 h 6858000"/>
              <a:gd name="connsiteX24" fmla="*/ 5577890 w 12192000"/>
              <a:gd name="connsiteY24" fmla="*/ 2690495 h 6858000"/>
              <a:gd name="connsiteX25" fmla="*/ 6057835 w 12192000"/>
              <a:gd name="connsiteY25" fmla="*/ 2690495 h 6858000"/>
              <a:gd name="connsiteX26" fmla="*/ 6251498 w 12192000"/>
              <a:gd name="connsiteY26" fmla="*/ 1216977 h 6858000"/>
              <a:gd name="connsiteX27" fmla="*/ 5975739 w 12192000"/>
              <a:gd name="connsiteY27" fmla="*/ 1216977 h 6858000"/>
              <a:gd name="connsiteX28" fmla="*/ 5832598 w 12192000"/>
              <a:gd name="connsiteY28" fmla="*/ 2496833 h 6858000"/>
              <a:gd name="connsiteX29" fmla="*/ 5794707 w 12192000"/>
              <a:gd name="connsiteY29" fmla="*/ 2496833 h 6858000"/>
              <a:gd name="connsiteX30" fmla="*/ 5609465 w 12192000"/>
              <a:gd name="connsiteY30" fmla="*/ 1216977 h 6858000"/>
              <a:gd name="connsiteX31" fmla="*/ 5129519 w 12192000"/>
              <a:gd name="connsiteY31" fmla="*/ 1216977 h 6858000"/>
              <a:gd name="connsiteX32" fmla="*/ 4944277 w 12192000"/>
              <a:gd name="connsiteY32" fmla="*/ 2496833 h 6858000"/>
              <a:gd name="connsiteX33" fmla="*/ 4906387 w 12192000"/>
              <a:gd name="connsiteY33" fmla="*/ 2496833 h 6858000"/>
              <a:gd name="connsiteX34" fmla="*/ 4763245 w 12192000"/>
              <a:gd name="connsiteY34" fmla="*/ 1216977 h 6858000"/>
              <a:gd name="connsiteX35" fmla="*/ 7021785 w 12192000"/>
              <a:gd name="connsiteY35" fmla="*/ 1187507 h 6858000"/>
              <a:gd name="connsiteX36" fmla="*/ 6579729 w 12192000"/>
              <a:gd name="connsiteY36" fmla="*/ 1340121 h 6858000"/>
              <a:gd name="connsiteX37" fmla="*/ 6415537 w 12192000"/>
              <a:gd name="connsiteY37" fmla="*/ 1776914 h 6858000"/>
              <a:gd name="connsiteX38" fmla="*/ 6415537 w 12192000"/>
              <a:gd name="connsiteY38" fmla="*/ 2130559 h 6858000"/>
              <a:gd name="connsiteX39" fmla="*/ 6579729 w 12192000"/>
              <a:gd name="connsiteY39" fmla="*/ 2567351 h 6858000"/>
              <a:gd name="connsiteX40" fmla="*/ 7021785 w 12192000"/>
              <a:gd name="connsiteY40" fmla="*/ 2719966 h 6858000"/>
              <a:gd name="connsiteX41" fmla="*/ 7463840 w 12192000"/>
              <a:gd name="connsiteY41" fmla="*/ 2567351 h 6858000"/>
              <a:gd name="connsiteX42" fmla="*/ 7628032 w 12192000"/>
              <a:gd name="connsiteY42" fmla="*/ 2130559 h 6858000"/>
              <a:gd name="connsiteX43" fmla="*/ 7628032 w 12192000"/>
              <a:gd name="connsiteY43" fmla="*/ 1776914 h 6858000"/>
              <a:gd name="connsiteX44" fmla="*/ 7463840 w 12192000"/>
              <a:gd name="connsiteY44" fmla="*/ 1340121 h 6858000"/>
              <a:gd name="connsiteX45" fmla="*/ 7021785 w 12192000"/>
              <a:gd name="connsiteY45" fmla="*/ 1187507 h 6858000"/>
              <a:gd name="connsiteX46" fmla="*/ 3773178 w 12192000"/>
              <a:gd name="connsiteY46" fmla="*/ 1187507 h 6858000"/>
              <a:gd name="connsiteX47" fmla="*/ 3498473 w 12192000"/>
              <a:gd name="connsiteY47" fmla="*/ 1239080 h 6858000"/>
              <a:gd name="connsiteX48" fmla="*/ 3317440 w 12192000"/>
              <a:gd name="connsiteY48" fmla="*/ 1386432 h 6858000"/>
              <a:gd name="connsiteX49" fmla="*/ 3253237 w 12192000"/>
              <a:gd name="connsiteY49" fmla="*/ 1616932 h 6858000"/>
              <a:gd name="connsiteX50" fmla="*/ 3311125 w 12192000"/>
              <a:gd name="connsiteY50" fmla="*/ 1835855 h 6858000"/>
              <a:gd name="connsiteX51" fmla="*/ 3477422 w 12192000"/>
              <a:gd name="connsiteY51" fmla="*/ 1971629 h 6858000"/>
              <a:gd name="connsiteX52" fmla="*/ 3737393 w 12192000"/>
              <a:gd name="connsiteY52" fmla="*/ 2056882 h 6858000"/>
              <a:gd name="connsiteX53" fmla="*/ 3785808 w 12192000"/>
              <a:gd name="connsiteY53" fmla="*/ 2067408 h 6858000"/>
              <a:gd name="connsiteX54" fmla="*/ 3946843 w 12192000"/>
              <a:gd name="connsiteY54" fmla="*/ 2112666 h 6858000"/>
              <a:gd name="connsiteX55" fmla="*/ 4047884 w 12192000"/>
              <a:gd name="connsiteY55" fmla="*/ 2174764 h 6858000"/>
              <a:gd name="connsiteX56" fmla="*/ 4082617 w 12192000"/>
              <a:gd name="connsiteY56" fmla="*/ 2273700 h 6858000"/>
              <a:gd name="connsiteX57" fmla="*/ 4012099 w 12192000"/>
              <a:gd name="connsiteY57" fmla="*/ 2418947 h 6858000"/>
              <a:gd name="connsiteX58" fmla="*/ 3798439 w 12192000"/>
              <a:gd name="connsiteY58" fmla="*/ 2475783 h 6858000"/>
              <a:gd name="connsiteX59" fmla="*/ 3575306 w 12192000"/>
              <a:gd name="connsiteY59" fmla="*/ 2409474 h 6858000"/>
              <a:gd name="connsiteX60" fmla="*/ 3493210 w 12192000"/>
              <a:gd name="connsiteY60" fmla="*/ 2210550 h 6858000"/>
              <a:gd name="connsiteX61" fmla="*/ 3493210 w 12192000"/>
              <a:gd name="connsiteY61" fmla="*/ 2151609 h 6858000"/>
              <a:gd name="connsiteX62" fmla="*/ 3219557 w 12192000"/>
              <a:gd name="connsiteY62" fmla="*/ 2151609 h 6858000"/>
              <a:gd name="connsiteX63" fmla="*/ 3219557 w 12192000"/>
              <a:gd name="connsiteY63" fmla="*/ 2210550 h 6858000"/>
              <a:gd name="connsiteX64" fmla="*/ 3293233 w 12192000"/>
              <a:gd name="connsiteY64" fmla="*/ 2484203 h 6858000"/>
              <a:gd name="connsiteX65" fmla="*/ 3497420 w 12192000"/>
              <a:gd name="connsiteY65" fmla="*/ 2658920 h 6858000"/>
              <a:gd name="connsiteX66" fmla="*/ 3798439 w 12192000"/>
              <a:gd name="connsiteY66" fmla="*/ 2719966 h 6858000"/>
              <a:gd name="connsiteX67" fmla="*/ 4094195 w 12192000"/>
              <a:gd name="connsiteY67" fmla="*/ 2662077 h 6858000"/>
              <a:gd name="connsiteX68" fmla="*/ 4287857 w 12192000"/>
              <a:gd name="connsiteY68" fmla="*/ 2502095 h 6858000"/>
              <a:gd name="connsiteX69" fmla="*/ 4356271 w 12192000"/>
              <a:gd name="connsiteY69" fmla="*/ 2265280 h 6858000"/>
              <a:gd name="connsiteX70" fmla="*/ 4291015 w 12192000"/>
              <a:gd name="connsiteY70" fmla="*/ 2044252 h 6858000"/>
              <a:gd name="connsiteX71" fmla="*/ 4108930 w 12192000"/>
              <a:gd name="connsiteY71" fmla="*/ 1905321 h 6858000"/>
              <a:gd name="connsiteX72" fmla="*/ 3834224 w 12192000"/>
              <a:gd name="connsiteY72" fmla="*/ 1819015 h 6858000"/>
              <a:gd name="connsiteX73" fmla="*/ 3785808 w 12192000"/>
              <a:gd name="connsiteY73" fmla="*/ 1808490 h 6858000"/>
              <a:gd name="connsiteX74" fmla="*/ 3640562 w 12192000"/>
              <a:gd name="connsiteY74" fmla="*/ 1764284 h 6858000"/>
              <a:gd name="connsiteX75" fmla="*/ 3555308 w 12192000"/>
              <a:gd name="connsiteY75" fmla="*/ 1701133 h 6858000"/>
              <a:gd name="connsiteX76" fmla="*/ 3526890 w 12192000"/>
              <a:gd name="connsiteY76" fmla="*/ 1608512 h 6858000"/>
              <a:gd name="connsiteX77" fmla="*/ 3586884 w 12192000"/>
              <a:gd name="connsiteY77" fmla="*/ 1479053 h 6858000"/>
              <a:gd name="connsiteX78" fmla="*/ 3773178 w 12192000"/>
              <a:gd name="connsiteY78" fmla="*/ 1431690 h 6858000"/>
              <a:gd name="connsiteX79" fmla="*/ 3918425 w 12192000"/>
              <a:gd name="connsiteY79" fmla="*/ 1455898 h 6858000"/>
              <a:gd name="connsiteX80" fmla="*/ 4012099 w 12192000"/>
              <a:gd name="connsiteY80" fmla="*/ 1531679 h 6858000"/>
              <a:gd name="connsiteX81" fmla="*/ 4044727 w 12192000"/>
              <a:gd name="connsiteY81" fmla="*/ 1667453 h 6858000"/>
              <a:gd name="connsiteX82" fmla="*/ 4044727 w 12192000"/>
              <a:gd name="connsiteY82" fmla="*/ 1730604 h 6858000"/>
              <a:gd name="connsiteX83" fmla="*/ 4318380 w 12192000"/>
              <a:gd name="connsiteY83" fmla="*/ 1730604 h 6858000"/>
              <a:gd name="connsiteX84" fmla="*/ 4318380 w 12192000"/>
              <a:gd name="connsiteY84" fmla="*/ 1667453 h 6858000"/>
              <a:gd name="connsiteX85" fmla="*/ 4247861 w 12192000"/>
              <a:gd name="connsiteY85" fmla="*/ 1401167 h 6858000"/>
              <a:gd name="connsiteX86" fmla="*/ 4054199 w 12192000"/>
              <a:gd name="connsiteY86" fmla="*/ 1241185 h 6858000"/>
              <a:gd name="connsiteX87" fmla="*/ 3773178 w 12192000"/>
              <a:gd name="connsiteY87" fmla="*/ 1187507 h 6858000"/>
              <a:gd name="connsiteX88" fmla="*/ 0 w 12192000"/>
              <a:gd name="connsiteY88" fmla="*/ 0 h 6858000"/>
              <a:gd name="connsiteX89" fmla="*/ 12192000 w 12192000"/>
              <a:gd name="connsiteY89" fmla="*/ 0 h 6858000"/>
              <a:gd name="connsiteX90" fmla="*/ 12192000 w 12192000"/>
              <a:gd name="connsiteY90" fmla="*/ 6858000 h 6858000"/>
              <a:gd name="connsiteX91" fmla="*/ 0 w 12192000"/>
              <a:gd name="connsiteY9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12192000" h="6858000">
                <a:moveTo>
                  <a:pt x="7021785" y="1435900"/>
                </a:moveTo>
                <a:cubicBezTo>
                  <a:pt x="7125633" y="1435900"/>
                  <a:pt x="7206325" y="1466072"/>
                  <a:pt x="7263863" y="1526416"/>
                </a:cubicBezTo>
                <a:cubicBezTo>
                  <a:pt x="7321400" y="1586760"/>
                  <a:pt x="7350169" y="1667453"/>
                  <a:pt x="7350169" y="1768494"/>
                </a:cubicBezTo>
                <a:lnTo>
                  <a:pt x="7350169" y="2138979"/>
                </a:lnTo>
                <a:cubicBezTo>
                  <a:pt x="7350169" y="2240020"/>
                  <a:pt x="7321400" y="2320712"/>
                  <a:pt x="7263863" y="2381057"/>
                </a:cubicBezTo>
                <a:cubicBezTo>
                  <a:pt x="7206325" y="2441401"/>
                  <a:pt x="7125633" y="2471573"/>
                  <a:pt x="7021785" y="2471573"/>
                </a:cubicBezTo>
                <a:cubicBezTo>
                  <a:pt x="6919340" y="2471573"/>
                  <a:pt x="6838998" y="2441401"/>
                  <a:pt x="6780759" y="2381057"/>
                </a:cubicBezTo>
                <a:cubicBezTo>
                  <a:pt x="6722520" y="2320712"/>
                  <a:pt x="6693401" y="2240020"/>
                  <a:pt x="6693401" y="2138979"/>
                </a:cubicBezTo>
                <a:lnTo>
                  <a:pt x="6693401" y="1768494"/>
                </a:lnTo>
                <a:cubicBezTo>
                  <a:pt x="6693401" y="1667453"/>
                  <a:pt x="6722520" y="1586760"/>
                  <a:pt x="6780759" y="1526416"/>
                </a:cubicBezTo>
                <a:cubicBezTo>
                  <a:pt x="6838998" y="1466072"/>
                  <a:pt x="6919340" y="1435900"/>
                  <a:pt x="7021785" y="1435900"/>
                </a:cubicBezTo>
                <a:close/>
                <a:moveTo>
                  <a:pt x="7780032" y="1216977"/>
                </a:moveTo>
                <a:lnTo>
                  <a:pt x="7780032" y="1469581"/>
                </a:lnTo>
                <a:lnTo>
                  <a:pt x="8209457" y="1469581"/>
                </a:lnTo>
                <a:lnTo>
                  <a:pt x="8209457" y="2690495"/>
                </a:lnTo>
                <a:lnTo>
                  <a:pt x="8487320" y="2690495"/>
                </a:lnTo>
                <a:lnTo>
                  <a:pt x="8487320" y="1469581"/>
                </a:lnTo>
                <a:lnTo>
                  <a:pt x="8916746" y="1469581"/>
                </a:lnTo>
                <a:lnTo>
                  <a:pt x="8916746" y="1216977"/>
                </a:lnTo>
                <a:close/>
                <a:moveTo>
                  <a:pt x="4487487" y="1216977"/>
                </a:moveTo>
                <a:lnTo>
                  <a:pt x="4681149" y="2690495"/>
                </a:lnTo>
                <a:lnTo>
                  <a:pt x="5161095" y="2690495"/>
                </a:lnTo>
                <a:lnTo>
                  <a:pt x="5350547" y="1381169"/>
                </a:lnTo>
                <a:lnTo>
                  <a:pt x="5388438" y="1381169"/>
                </a:lnTo>
                <a:lnTo>
                  <a:pt x="5577890" y="2690495"/>
                </a:lnTo>
                <a:lnTo>
                  <a:pt x="6057835" y="2690495"/>
                </a:lnTo>
                <a:lnTo>
                  <a:pt x="6251498" y="1216977"/>
                </a:lnTo>
                <a:lnTo>
                  <a:pt x="5975739" y="1216977"/>
                </a:lnTo>
                <a:lnTo>
                  <a:pt x="5832598" y="2496833"/>
                </a:lnTo>
                <a:lnTo>
                  <a:pt x="5794707" y="2496833"/>
                </a:lnTo>
                <a:lnTo>
                  <a:pt x="5609465" y="1216977"/>
                </a:lnTo>
                <a:lnTo>
                  <a:pt x="5129519" y="1216977"/>
                </a:lnTo>
                <a:lnTo>
                  <a:pt x="4944277" y="2496833"/>
                </a:lnTo>
                <a:lnTo>
                  <a:pt x="4906387" y="2496833"/>
                </a:lnTo>
                <a:lnTo>
                  <a:pt x="4763245" y="1216977"/>
                </a:lnTo>
                <a:close/>
                <a:moveTo>
                  <a:pt x="7021785" y="1187507"/>
                </a:moveTo>
                <a:cubicBezTo>
                  <a:pt x="6836542" y="1187507"/>
                  <a:pt x="6689191" y="1238379"/>
                  <a:pt x="6579729" y="1340121"/>
                </a:cubicBezTo>
                <a:cubicBezTo>
                  <a:pt x="6470268" y="1441864"/>
                  <a:pt x="6415537" y="1587462"/>
                  <a:pt x="6415537" y="1776914"/>
                </a:cubicBezTo>
                <a:lnTo>
                  <a:pt x="6415537" y="2130559"/>
                </a:lnTo>
                <a:cubicBezTo>
                  <a:pt x="6415537" y="2320011"/>
                  <a:pt x="6470268" y="2465608"/>
                  <a:pt x="6579729" y="2567351"/>
                </a:cubicBezTo>
                <a:cubicBezTo>
                  <a:pt x="6689191" y="2669094"/>
                  <a:pt x="6836542" y="2719966"/>
                  <a:pt x="7021785" y="2719966"/>
                </a:cubicBezTo>
                <a:cubicBezTo>
                  <a:pt x="7207027" y="2719966"/>
                  <a:pt x="7354379" y="2669094"/>
                  <a:pt x="7463840" y="2567351"/>
                </a:cubicBezTo>
                <a:cubicBezTo>
                  <a:pt x="7573301" y="2465608"/>
                  <a:pt x="7628032" y="2320011"/>
                  <a:pt x="7628032" y="2130559"/>
                </a:cubicBezTo>
                <a:lnTo>
                  <a:pt x="7628032" y="1776914"/>
                </a:lnTo>
                <a:cubicBezTo>
                  <a:pt x="7628032" y="1587462"/>
                  <a:pt x="7573301" y="1441864"/>
                  <a:pt x="7463840" y="1340121"/>
                </a:cubicBezTo>
                <a:cubicBezTo>
                  <a:pt x="7354379" y="1238379"/>
                  <a:pt x="7207027" y="1187507"/>
                  <a:pt x="7021785" y="1187507"/>
                </a:cubicBezTo>
                <a:close/>
                <a:moveTo>
                  <a:pt x="3773178" y="1187507"/>
                </a:moveTo>
                <a:cubicBezTo>
                  <a:pt x="3667927" y="1187507"/>
                  <a:pt x="3576359" y="1204698"/>
                  <a:pt x="3498473" y="1239080"/>
                </a:cubicBezTo>
                <a:cubicBezTo>
                  <a:pt x="3420587" y="1273462"/>
                  <a:pt x="3360243" y="1322580"/>
                  <a:pt x="3317440" y="1386432"/>
                </a:cubicBezTo>
                <a:cubicBezTo>
                  <a:pt x="3274639" y="1450284"/>
                  <a:pt x="3253237" y="1527118"/>
                  <a:pt x="3253237" y="1616932"/>
                </a:cubicBezTo>
                <a:cubicBezTo>
                  <a:pt x="3253237" y="1706747"/>
                  <a:pt x="3272533" y="1779721"/>
                  <a:pt x="3311125" y="1835855"/>
                </a:cubicBezTo>
                <a:cubicBezTo>
                  <a:pt x="3349718" y="1891989"/>
                  <a:pt x="3405150" y="1937247"/>
                  <a:pt x="3477422" y="1971629"/>
                </a:cubicBezTo>
                <a:cubicBezTo>
                  <a:pt x="3549695" y="2006011"/>
                  <a:pt x="3636352" y="2034429"/>
                  <a:pt x="3737393" y="2056882"/>
                </a:cubicBezTo>
                <a:lnTo>
                  <a:pt x="3785808" y="2067408"/>
                </a:lnTo>
                <a:cubicBezTo>
                  <a:pt x="3848959" y="2081441"/>
                  <a:pt x="3902637" y="2096527"/>
                  <a:pt x="3946843" y="2112666"/>
                </a:cubicBezTo>
                <a:cubicBezTo>
                  <a:pt x="3991049" y="2128804"/>
                  <a:pt x="4024729" y="2149504"/>
                  <a:pt x="4047884" y="2174764"/>
                </a:cubicBezTo>
                <a:cubicBezTo>
                  <a:pt x="4071039" y="2200024"/>
                  <a:pt x="4082617" y="2233003"/>
                  <a:pt x="4082617" y="2273700"/>
                </a:cubicBezTo>
                <a:cubicBezTo>
                  <a:pt x="4082617" y="2332641"/>
                  <a:pt x="4059111" y="2381057"/>
                  <a:pt x="4012099" y="2418947"/>
                </a:cubicBezTo>
                <a:cubicBezTo>
                  <a:pt x="3965086" y="2456837"/>
                  <a:pt x="3893866" y="2475783"/>
                  <a:pt x="3798439" y="2475783"/>
                </a:cubicBezTo>
                <a:cubicBezTo>
                  <a:pt x="3704414" y="2475783"/>
                  <a:pt x="3630037" y="2453680"/>
                  <a:pt x="3575306" y="2409474"/>
                </a:cubicBezTo>
                <a:cubicBezTo>
                  <a:pt x="3520575" y="2365269"/>
                  <a:pt x="3493210" y="2298961"/>
                  <a:pt x="3493210" y="2210550"/>
                </a:cubicBezTo>
                <a:lnTo>
                  <a:pt x="3493210" y="2151609"/>
                </a:lnTo>
                <a:lnTo>
                  <a:pt x="3219557" y="2151609"/>
                </a:lnTo>
                <a:lnTo>
                  <a:pt x="3219557" y="2210550"/>
                </a:lnTo>
                <a:cubicBezTo>
                  <a:pt x="3219557" y="2317204"/>
                  <a:pt x="3244115" y="2408422"/>
                  <a:pt x="3293233" y="2484203"/>
                </a:cubicBezTo>
                <a:cubicBezTo>
                  <a:pt x="3342350" y="2559984"/>
                  <a:pt x="3410412" y="2618223"/>
                  <a:pt x="3497420" y="2658920"/>
                </a:cubicBezTo>
                <a:cubicBezTo>
                  <a:pt x="3584428" y="2699617"/>
                  <a:pt x="3684767" y="2719966"/>
                  <a:pt x="3798439" y="2719966"/>
                </a:cubicBezTo>
                <a:cubicBezTo>
                  <a:pt x="3912110" y="2719966"/>
                  <a:pt x="4010695" y="2700669"/>
                  <a:pt x="4094195" y="2662077"/>
                </a:cubicBezTo>
                <a:cubicBezTo>
                  <a:pt x="4177694" y="2623485"/>
                  <a:pt x="4242248" y="2570158"/>
                  <a:pt x="4287857" y="2502095"/>
                </a:cubicBezTo>
                <a:cubicBezTo>
                  <a:pt x="4333466" y="2434033"/>
                  <a:pt x="4356271" y="2355095"/>
                  <a:pt x="4356271" y="2265280"/>
                </a:cubicBezTo>
                <a:cubicBezTo>
                  <a:pt x="4356271" y="2175466"/>
                  <a:pt x="4334518" y="2101790"/>
                  <a:pt x="4291015" y="2044252"/>
                </a:cubicBezTo>
                <a:cubicBezTo>
                  <a:pt x="4247512" y="1986715"/>
                  <a:pt x="4186816" y="1940404"/>
                  <a:pt x="4108930" y="1905321"/>
                </a:cubicBezTo>
                <a:cubicBezTo>
                  <a:pt x="4031044" y="1870237"/>
                  <a:pt x="3939475" y="1841468"/>
                  <a:pt x="3834224" y="1819015"/>
                </a:cubicBezTo>
                <a:lnTo>
                  <a:pt x="3785808" y="1808490"/>
                </a:lnTo>
                <a:cubicBezTo>
                  <a:pt x="3726868" y="1795859"/>
                  <a:pt x="3678452" y="1781124"/>
                  <a:pt x="3640562" y="1764284"/>
                </a:cubicBezTo>
                <a:cubicBezTo>
                  <a:pt x="3602671" y="1747444"/>
                  <a:pt x="3574253" y="1726394"/>
                  <a:pt x="3555308" y="1701133"/>
                </a:cubicBezTo>
                <a:cubicBezTo>
                  <a:pt x="3536363" y="1675873"/>
                  <a:pt x="3526890" y="1644999"/>
                  <a:pt x="3526890" y="1608512"/>
                </a:cubicBezTo>
                <a:cubicBezTo>
                  <a:pt x="3526890" y="1553781"/>
                  <a:pt x="3546888" y="1510628"/>
                  <a:pt x="3586884" y="1479053"/>
                </a:cubicBezTo>
                <a:cubicBezTo>
                  <a:pt x="3626879" y="1447478"/>
                  <a:pt x="3688977" y="1431690"/>
                  <a:pt x="3773178" y="1431690"/>
                </a:cubicBezTo>
                <a:cubicBezTo>
                  <a:pt x="3829312" y="1431690"/>
                  <a:pt x="3877728" y="1439759"/>
                  <a:pt x="3918425" y="1455898"/>
                </a:cubicBezTo>
                <a:cubicBezTo>
                  <a:pt x="3959122" y="1472036"/>
                  <a:pt x="3990347" y="1497297"/>
                  <a:pt x="4012099" y="1531679"/>
                </a:cubicBezTo>
                <a:cubicBezTo>
                  <a:pt x="4033851" y="1566061"/>
                  <a:pt x="4044727" y="1611319"/>
                  <a:pt x="4044727" y="1667453"/>
                </a:cubicBezTo>
                <a:lnTo>
                  <a:pt x="4044727" y="1730604"/>
                </a:lnTo>
                <a:lnTo>
                  <a:pt x="4318380" y="1730604"/>
                </a:lnTo>
                <a:lnTo>
                  <a:pt x="4318380" y="1667453"/>
                </a:lnTo>
                <a:cubicBezTo>
                  <a:pt x="4318380" y="1560798"/>
                  <a:pt x="4294874" y="1472036"/>
                  <a:pt x="4247861" y="1401167"/>
                </a:cubicBezTo>
                <a:cubicBezTo>
                  <a:pt x="4200849" y="1330298"/>
                  <a:pt x="4136295" y="1276971"/>
                  <a:pt x="4054199" y="1241185"/>
                </a:cubicBezTo>
                <a:cubicBezTo>
                  <a:pt x="3972103" y="1205400"/>
                  <a:pt x="3878430" y="1187507"/>
                  <a:pt x="3773178" y="118750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6AAC49-AA03-42CE-A25A-5147A8A06A5A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B181B-9BF4-41A3-8898-BCDC524597BF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BB5CA-183F-4F22-9943-B1ADF8C4861E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23722D-EC7F-43EB-8822-536FCB9D5E35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46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-1.25E-6 0.7037 " pathEditMode="relative" rAng="0" ptsTypes="AA">
                                      <p:cBhvr>
                                        <p:cTn id="12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4" dur="5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2.5E-6 0.70371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6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" dur="6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6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4.16667E-6 0.7037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9259E-6 L 2.5E-6 0.70371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5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-1.66667E-6 0.7037 " pathEditMode="relative" rAng="0" ptsTypes="AA">
                                      <p:cBhvr>
                                        <p:cTn id="60" dur="3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5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5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  <p:bldP spid="8" grpId="0" animBg="1"/>
      <p:bldP spid="8" grpId="1" animBg="1"/>
      <p:bldP spid="12" grpId="0" animBg="1"/>
      <p:bldP spid="13" grpId="0"/>
      <p:bldP spid="14" grpId="0"/>
      <p:bldP spid="15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36887D5-75A9-400B-85C5-9E3D795889A4}"/>
              </a:ext>
            </a:extLst>
          </p:cNvPr>
          <p:cNvSpPr/>
          <p:nvPr userDrawn="1"/>
        </p:nvSpPr>
        <p:spPr>
          <a:xfrm>
            <a:off x="-2006600" y="-200660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EC516D-EBE8-446D-9801-689B87BE6F7F}"/>
              </a:ext>
            </a:extLst>
          </p:cNvPr>
          <p:cNvSpPr/>
          <p:nvPr userDrawn="1"/>
        </p:nvSpPr>
        <p:spPr>
          <a:xfrm>
            <a:off x="-241300" y="-26543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A1921A-A709-4D37-8522-BA76646D63A2}"/>
              </a:ext>
            </a:extLst>
          </p:cNvPr>
          <p:cNvSpPr/>
          <p:nvPr userDrawn="1"/>
        </p:nvSpPr>
        <p:spPr>
          <a:xfrm>
            <a:off x="323850" y="-124460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7C7893-4FE3-4367-8431-817F4FBB4781}"/>
              </a:ext>
            </a:extLst>
          </p:cNvPr>
          <p:cNvSpPr/>
          <p:nvPr userDrawn="1"/>
        </p:nvSpPr>
        <p:spPr>
          <a:xfrm>
            <a:off x="7359650" y="-20828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6B57FE-A49C-4F7E-846D-95351F3FFD0D}"/>
              </a:ext>
            </a:extLst>
          </p:cNvPr>
          <p:cNvSpPr/>
          <p:nvPr userDrawn="1"/>
        </p:nvSpPr>
        <p:spPr>
          <a:xfrm>
            <a:off x="8991600" y="-1504950"/>
            <a:ext cx="4552950" cy="47053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9DBC58-693C-4E67-B4DE-D8AFE0A794AB}"/>
              </a:ext>
            </a:extLst>
          </p:cNvPr>
          <p:cNvSpPr/>
          <p:nvPr userDrawn="1"/>
        </p:nvSpPr>
        <p:spPr>
          <a:xfrm>
            <a:off x="9169400" y="-5969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37CC5EA-DEBE-4745-A084-79F8961F10B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0713327 w 12192000"/>
              <a:gd name="connsiteY0" fmla="*/ 2992198 h 6858000"/>
              <a:gd name="connsiteX1" fmla="*/ 10659157 w 12192000"/>
              <a:gd name="connsiteY1" fmla="*/ 3008108 h 6858000"/>
              <a:gd name="connsiteX2" fmla="*/ 10587827 w 12192000"/>
              <a:gd name="connsiteY2" fmla="*/ 3088628 h 6858000"/>
              <a:gd name="connsiteX3" fmla="*/ 10597323 w 12192000"/>
              <a:gd name="connsiteY3" fmla="*/ 3193879 h 6858000"/>
              <a:gd name="connsiteX4" fmla="*/ 10676214 w 12192000"/>
              <a:gd name="connsiteY4" fmla="*/ 3265210 h 6858000"/>
              <a:gd name="connsiteX5" fmla="*/ 10783094 w 12192000"/>
              <a:gd name="connsiteY5" fmla="*/ 3255714 h 6858000"/>
              <a:gd name="connsiteX6" fmla="*/ 10854751 w 12192000"/>
              <a:gd name="connsiteY6" fmla="*/ 3175845 h 6858000"/>
              <a:gd name="connsiteX7" fmla="*/ 10844929 w 12192000"/>
              <a:gd name="connsiteY7" fmla="*/ 3069942 h 6858000"/>
              <a:gd name="connsiteX8" fmla="*/ 10766364 w 12192000"/>
              <a:gd name="connsiteY8" fmla="*/ 2999263 h 6858000"/>
              <a:gd name="connsiteX9" fmla="*/ 10713327 w 12192000"/>
              <a:gd name="connsiteY9" fmla="*/ 2992198 h 6858000"/>
              <a:gd name="connsiteX10" fmla="*/ 11274181 w 12192000"/>
              <a:gd name="connsiteY10" fmla="*/ 2511220 h 6858000"/>
              <a:gd name="connsiteX11" fmla="*/ 11096923 w 12192000"/>
              <a:gd name="connsiteY11" fmla="*/ 2544534 h 6858000"/>
              <a:gd name="connsiteX12" fmla="*/ 11070860 w 12192000"/>
              <a:gd name="connsiteY12" fmla="*/ 2557580 h 6858000"/>
              <a:gd name="connsiteX13" fmla="*/ 11155659 w 12192000"/>
              <a:gd name="connsiteY13" fmla="*/ 2726996 h 6858000"/>
              <a:gd name="connsiteX14" fmla="*/ 11184328 w 12192000"/>
              <a:gd name="connsiteY14" fmla="*/ 2712644 h 6858000"/>
              <a:gd name="connsiteX15" fmla="*/ 11273283 w 12192000"/>
              <a:gd name="connsiteY15" fmla="*/ 2695010 h 6858000"/>
              <a:gd name="connsiteX16" fmla="*/ 11349552 w 12192000"/>
              <a:gd name="connsiteY16" fmla="*/ 2730171 h 6858000"/>
              <a:gd name="connsiteX17" fmla="*/ 11407263 w 12192000"/>
              <a:gd name="connsiteY17" fmla="*/ 2806399 h 6858000"/>
              <a:gd name="connsiteX18" fmla="*/ 11432718 w 12192000"/>
              <a:gd name="connsiteY18" fmla="*/ 2893068 h 6858000"/>
              <a:gd name="connsiteX19" fmla="*/ 11418086 w 12192000"/>
              <a:gd name="connsiteY19" fmla="*/ 2966395 h 6858000"/>
              <a:gd name="connsiteX20" fmla="*/ 11363035 w 12192000"/>
              <a:gd name="connsiteY20" fmla="*/ 3017580 h 6858000"/>
              <a:gd name="connsiteX21" fmla="*/ 11263977 w 12192000"/>
              <a:gd name="connsiteY21" fmla="*/ 3028050 h 6858000"/>
              <a:gd name="connsiteX22" fmla="*/ 11160324 w 12192000"/>
              <a:gd name="connsiteY22" fmla="*/ 2967483 h 6858000"/>
              <a:gd name="connsiteX23" fmla="*/ 11138810 w 12192000"/>
              <a:gd name="connsiteY23" fmla="*/ 2950548 h 6858000"/>
              <a:gd name="connsiteX24" fmla="*/ 11023757 w 12192000"/>
              <a:gd name="connsiteY24" fmla="*/ 2899762 h 6858000"/>
              <a:gd name="connsiteX25" fmla="*/ 10900916 w 12192000"/>
              <a:gd name="connsiteY25" fmla="*/ 2927839 h 6858000"/>
              <a:gd name="connsiteX26" fmla="*/ 10869640 w 12192000"/>
              <a:gd name="connsiteY26" fmla="*/ 2943495 h 6858000"/>
              <a:gd name="connsiteX27" fmla="*/ 10955744 w 12192000"/>
              <a:gd name="connsiteY27" fmla="*/ 3115516 h 6858000"/>
              <a:gd name="connsiteX28" fmla="*/ 10979201 w 12192000"/>
              <a:gd name="connsiteY28" fmla="*/ 3103775 h 6858000"/>
              <a:gd name="connsiteX29" fmla="*/ 11027423 w 12192000"/>
              <a:gd name="connsiteY29" fmla="*/ 3091045 h 6858000"/>
              <a:gd name="connsiteX30" fmla="*/ 11069144 w 12192000"/>
              <a:gd name="connsiteY30" fmla="*/ 3110905 h 6858000"/>
              <a:gd name="connsiteX31" fmla="*/ 11090657 w 12192000"/>
              <a:gd name="connsiteY31" fmla="*/ 3127841 h 6858000"/>
              <a:gd name="connsiteX32" fmla="*/ 11188120 w 12192000"/>
              <a:gd name="connsiteY32" fmla="*/ 3190691 h 6858000"/>
              <a:gd name="connsiteX33" fmla="*/ 11305119 w 12192000"/>
              <a:gd name="connsiteY33" fmla="*/ 3222576 h 6858000"/>
              <a:gd name="connsiteX34" fmla="*/ 11447835 w 12192000"/>
              <a:gd name="connsiteY34" fmla="*/ 3186995 h 6858000"/>
              <a:gd name="connsiteX35" fmla="*/ 11565100 w 12192000"/>
              <a:gd name="connsiteY35" fmla="*/ 3076149 h 6858000"/>
              <a:gd name="connsiteX36" fmla="*/ 11601853 w 12192000"/>
              <a:gd name="connsiteY36" fmla="*/ 2915154 h 6858000"/>
              <a:gd name="connsiteX37" fmla="*/ 11553219 w 12192000"/>
              <a:gd name="connsiteY37" fmla="*/ 2733341 h 6858000"/>
              <a:gd name="connsiteX38" fmla="*/ 11433887 w 12192000"/>
              <a:gd name="connsiteY38" fmla="*/ 2581213 h 6858000"/>
              <a:gd name="connsiteX39" fmla="*/ 11274181 w 12192000"/>
              <a:gd name="connsiteY39" fmla="*/ 2511220 h 6858000"/>
              <a:gd name="connsiteX40" fmla="*/ 10238824 w 12192000"/>
              <a:gd name="connsiteY40" fmla="*/ 1985373 h 6858000"/>
              <a:gd name="connsiteX41" fmla="*/ 10083729 w 12192000"/>
              <a:gd name="connsiteY41" fmla="*/ 2023096 h 6858000"/>
              <a:gd name="connsiteX42" fmla="*/ 9871222 w 12192000"/>
              <a:gd name="connsiteY42" fmla="*/ 2265962 h 6858000"/>
              <a:gd name="connsiteX43" fmla="*/ 9885642 w 12192000"/>
              <a:gd name="connsiteY43" fmla="*/ 2588352 h 6858000"/>
              <a:gd name="connsiteX44" fmla="*/ 10125827 w 12192000"/>
              <a:gd name="connsiteY44" fmla="*/ 2795289 h 6858000"/>
              <a:gd name="connsiteX45" fmla="*/ 10444710 w 12192000"/>
              <a:gd name="connsiteY45" fmla="*/ 2784271 h 6858000"/>
              <a:gd name="connsiteX46" fmla="*/ 10655154 w 12192000"/>
              <a:gd name="connsiteY46" fmla="*/ 2540682 h 6858000"/>
              <a:gd name="connsiteX47" fmla="*/ 10642797 w 12192000"/>
              <a:gd name="connsiteY47" fmla="*/ 2219015 h 6858000"/>
              <a:gd name="connsiteX48" fmla="*/ 10400548 w 12192000"/>
              <a:gd name="connsiteY48" fmla="*/ 2011356 h 6858000"/>
              <a:gd name="connsiteX49" fmla="*/ 10238824 w 12192000"/>
              <a:gd name="connsiteY49" fmla="*/ 1985373 h 6858000"/>
              <a:gd name="connsiteX50" fmla="*/ 1394161 w 12192000"/>
              <a:gd name="connsiteY50" fmla="*/ 1205339 h 6858000"/>
              <a:gd name="connsiteX51" fmla="*/ 1340588 w 12192000"/>
              <a:gd name="connsiteY51" fmla="*/ 1219824 h 6858000"/>
              <a:gd name="connsiteX52" fmla="*/ 1267955 w 12192000"/>
              <a:gd name="connsiteY52" fmla="*/ 1296587 h 6858000"/>
              <a:gd name="connsiteX53" fmla="*/ 1274101 w 12192000"/>
              <a:gd name="connsiteY53" fmla="*/ 1403982 h 6858000"/>
              <a:gd name="connsiteX54" fmla="*/ 1352803 w 12192000"/>
              <a:gd name="connsiteY54" fmla="*/ 1477314 h 6858000"/>
              <a:gd name="connsiteX55" fmla="*/ 1458259 w 12192000"/>
              <a:gd name="connsiteY55" fmla="*/ 1470469 h 6858000"/>
              <a:gd name="connsiteX56" fmla="*/ 1531552 w 12192000"/>
              <a:gd name="connsiteY56" fmla="*/ 1393397 h 6858000"/>
              <a:gd name="connsiteX57" fmla="*/ 1524746 w 12192000"/>
              <a:gd name="connsiteY57" fmla="*/ 1286311 h 6858000"/>
              <a:gd name="connsiteX58" fmla="*/ 1446704 w 12192000"/>
              <a:gd name="connsiteY58" fmla="*/ 1212668 h 6858000"/>
              <a:gd name="connsiteX59" fmla="*/ 1394161 w 12192000"/>
              <a:gd name="connsiteY59" fmla="*/ 1205339 h 6858000"/>
              <a:gd name="connsiteX60" fmla="*/ 1204883 w 12192000"/>
              <a:gd name="connsiteY60" fmla="*/ 459247 h 6858000"/>
              <a:gd name="connsiteX61" fmla="*/ 1021904 w 12192000"/>
              <a:gd name="connsiteY61" fmla="*/ 503292 h 6858000"/>
              <a:gd name="connsiteX62" fmla="*/ 866823 w 12192000"/>
              <a:gd name="connsiteY62" fmla="*/ 618762 h 6858000"/>
              <a:gd name="connsiteX63" fmla="*/ 792836 w 12192000"/>
              <a:gd name="connsiteY63" fmla="*/ 776657 h 6858000"/>
              <a:gd name="connsiteX64" fmla="*/ 821683 w 12192000"/>
              <a:gd name="connsiteY64" fmla="*/ 954696 h 6858000"/>
              <a:gd name="connsiteX65" fmla="*/ 834070 w 12192000"/>
              <a:gd name="connsiteY65" fmla="*/ 981080 h 6858000"/>
              <a:gd name="connsiteX66" fmla="*/ 1005563 w 12192000"/>
              <a:gd name="connsiteY66" fmla="*/ 900569 h 6858000"/>
              <a:gd name="connsiteX67" fmla="*/ 991939 w 12192000"/>
              <a:gd name="connsiteY67" fmla="*/ 871547 h 6858000"/>
              <a:gd name="connsiteX68" fmla="*/ 976545 w 12192000"/>
              <a:gd name="connsiteY68" fmla="*/ 782177 h 6858000"/>
              <a:gd name="connsiteX69" fmla="*/ 1013613 w 12192000"/>
              <a:gd name="connsiteY69" fmla="*/ 706817 h 6858000"/>
              <a:gd name="connsiteX70" fmla="*/ 1091269 w 12192000"/>
              <a:gd name="connsiteY70" fmla="*/ 651041 h 6858000"/>
              <a:gd name="connsiteX71" fmla="*/ 1178551 w 12192000"/>
              <a:gd name="connsiteY71" fmla="*/ 627773 h 6858000"/>
              <a:gd name="connsiteX72" fmla="*/ 1251487 w 12192000"/>
              <a:gd name="connsiteY72" fmla="*/ 644245 h 6858000"/>
              <a:gd name="connsiteX73" fmla="*/ 1301271 w 12192000"/>
              <a:gd name="connsiteY73" fmla="*/ 700564 h 6858000"/>
              <a:gd name="connsiteX74" fmla="*/ 1309247 w 12192000"/>
              <a:gd name="connsiteY74" fmla="*/ 799855 h 6858000"/>
              <a:gd name="connsiteX75" fmla="*/ 1246093 w 12192000"/>
              <a:gd name="connsiteY75" fmla="*/ 901952 h 6858000"/>
              <a:gd name="connsiteX76" fmla="*/ 1228621 w 12192000"/>
              <a:gd name="connsiteY76" fmla="*/ 923033 h 6858000"/>
              <a:gd name="connsiteX77" fmla="*/ 1174958 w 12192000"/>
              <a:gd name="connsiteY77" fmla="*/ 1036773 h 6858000"/>
              <a:gd name="connsiteX78" fmla="*/ 1199939 w 12192000"/>
              <a:gd name="connsiteY78" fmla="*/ 1160281 h 6858000"/>
              <a:gd name="connsiteX79" fmla="*/ 1214802 w 12192000"/>
              <a:gd name="connsiteY79" fmla="*/ 1191940 h 6858000"/>
              <a:gd name="connsiteX80" fmla="*/ 1388934 w 12192000"/>
              <a:gd name="connsiteY80" fmla="*/ 1110190 h 6858000"/>
              <a:gd name="connsiteX81" fmla="*/ 1377786 w 12192000"/>
              <a:gd name="connsiteY81" fmla="*/ 1086445 h 6858000"/>
              <a:gd name="connsiteX82" fmla="*/ 1366273 w 12192000"/>
              <a:gd name="connsiteY82" fmla="*/ 1037917 h 6858000"/>
              <a:gd name="connsiteX83" fmla="*/ 1387176 w 12192000"/>
              <a:gd name="connsiteY83" fmla="*/ 996710 h 6858000"/>
              <a:gd name="connsiteX84" fmla="*/ 1404648 w 12192000"/>
              <a:gd name="connsiteY84" fmla="*/ 975629 h 6858000"/>
              <a:gd name="connsiteX85" fmla="*/ 1469929 w 12192000"/>
              <a:gd name="connsiteY85" fmla="*/ 879778 h 6858000"/>
              <a:gd name="connsiteX86" fmla="*/ 1504745 w 12192000"/>
              <a:gd name="connsiteY86" fmla="*/ 763617 h 6858000"/>
              <a:gd name="connsiteX87" fmla="*/ 1472764 w 12192000"/>
              <a:gd name="connsiteY87" fmla="*/ 620052 h 6858000"/>
              <a:gd name="connsiteX88" fmla="*/ 1364903 w 12192000"/>
              <a:gd name="connsiteY88" fmla="*/ 500037 h 6858000"/>
              <a:gd name="connsiteX89" fmla="*/ 1204883 w 12192000"/>
              <a:gd name="connsiteY89" fmla="*/ 459247 h 6858000"/>
              <a:gd name="connsiteX90" fmla="*/ 0 w 12192000"/>
              <a:gd name="connsiteY90" fmla="*/ 0 h 6858000"/>
              <a:gd name="connsiteX91" fmla="*/ 10058052 w 12192000"/>
              <a:gd name="connsiteY91" fmla="*/ 0 h 6858000"/>
              <a:gd name="connsiteX92" fmla="*/ 9974560 w 12192000"/>
              <a:gd name="connsiteY92" fmla="*/ 100505 h 6858000"/>
              <a:gd name="connsiteX93" fmla="*/ 9846591 w 12192000"/>
              <a:gd name="connsiteY93" fmla="*/ 353307 h 6858000"/>
              <a:gd name="connsiteX94" fmla="*/ 9817672 w 12192000"/>
              <a:gd name="connsiteY94" fmla="*/ 435827 h 6858000"/>
              <a:gd name="connsiteX95" fmla="*/ 10354048 w 12192000"/>
              <a:gd name="connsiteY95" fmla="*/ 623793 h 6858000"/>
              <a:gd name="connsiteX96" fmla="*/ 10385856 w 12192000"/>
              <a:gd name="connsiteY96" fmla="*/ 533023 h 6858000"/>
              <a:gd name="connsiteX97" fmla="*/ 10540689 w 12192000"/>
              <a:gd name="connsiteY97" fmla="*/ 309321 h 6858000"/>
              <a:gd name="connsiteX98" fmla="*/ 10778409 w 12192000"/>
              <a:gd name="connsiteY98" fmla="*/ 225853 h 6858000"/>
              <a:gd name="connsiteX99" fmla="*/ 11061885 w 12192000"/>
              <a:gd name="connsiteY99" fmla="*/ 269601 h 6858000"/>
              <a:gd name="connsiteX100" fmla="*/ 11297663 w 12192000"/>
              <a:gd name="connsiteY100" fmla="*/ 403186 h 6858000"/>
              <a:gd name="connsiteX101" fmla="*/ 11419220 w 12192000"/>
              <a:gd name="connsiteY101" fmla="*/ 591713 h 6858000"/>
              <a:gd name="connsiteX102" fmla="*/ 11407474 w 12192000"/>
              <a:gd name="connsiteY102" fmla="*/ 816913 h 6858000"/>
              <a:gd name="connsiteX103" fmla="*/ 11215913 w 12192000"/>
              <a:gd name="connsiteY103" fmla="*/ 1046273 h 6858000"/>
              <a:gd name="connsiteX104" fmla="*/ 10866156 w 12192000"/>
              <a:gd name="connsiteY104" fmla="*/ 1132175 h 6858000"/>
              <a:gd name="connsiteX105" fmla="*/ 10784449 w 12192000"/>
              <a:gd name="connsiteY105" fmla="*/ 1140602 h 6858000"/>
              <a:gd name="connsiteX106" fmla="*/ 10430548 w 12192000"/>
              <a:gd name="connsiteY106" fmla="*/ 1271378 h 6858000"/>
              <a:gd name="connsiteX107" fmla="*/ 10224510 w 12192000"/>
              <a:gd name="connsiteY107" fmla="*/ 1588318 h 6858000"/>
              <a:gd name="connsiteX108" fmla="*/ 10189809 w 12192000"/>
              <a:gd name="connsiteY108" fmla="*/ 1687341 h 6858000"/>
              <a:gd name="connsiteX109" fmla="*/ 10734436 w 12192000"/>
              <a:gd name="connsiteY109" fmla="*/ 1878199 h 6858000"/>
              <a:gd name="connsiteX110" fmla="*/ 10760462 w 12192000"/>
              <a:gd name="connsiteY110" fmla="*/ 1803932 h 6858000"/>
              <a:gd name="connsiteX111" fmla="*/ 10837782 w 12192000"/>
              <a:gd name="connsiteY111" fmla="*/ 1675833 h 6858000"/>
              <a:gd name="connsiteX112" fmla="*/ 10969125 w 12192000"/>
              <a:gd name="connsiteY112" fmla="*/ 1631525 h 6858000"/>
              <a:gd name="connsiteX113" fmla="*/ 11050833 w 12192000"/>
              <a:gd name="connsiteY113" fmla="*/ 1623098 h 6858000"/>
              <a:gd name="connsiteX114" fmla="*/ 11392021 w 12192000"/>
              <a:gd name="connsiteY114" fmla="*/ 1555039 h 6858000"/>
              <a:gd name="connsiteX115" fmla="*/ 11710657 w 12192000"/>
              <a:gd name="connsiteY115" fmla="*/ 1379478 h 6858000"/>
              <a:gd name="connsiteX116" fmla="*/ 11943848 w 12192000"/>
              <a:gd name="connsiteY116" fmla="*/ 1004879 h 6858000"/>
              <a:gd name="connsiteX117" fmla="*/ 11965083 w 12192000"/>
              <a:gd name="connsiteY117" fmla="*/ 521260 h 6858000"/>
              <a:gd name="connsiteX118" fmla="*/ 11708165 w 12192000"/>
              <a:gd name="connsiteY118" fmla="*/ 97674 h 6858000"/>
              <a:gd name="connsiteX119" fmla="*/ 11606120 w 12192000"/>
              <a:gd name="connsiteY119" fmla="*/ 9217 h 6858000"/>
              <a:gd name="connsiteX120" fmla="*/ 11592535 w 12192000"/>
              <a:gd name="connsiteY120" fmla="*/ 0 h 6858000"/>
              <a:gd name="connsiteX121" fmla="*/ 12192000 w 12192000"/>
              <a:gd name="connsiteY121" fmla="*/ 0 h 6858000"/>
              <a:gd name="connsiteX122" fmla="*/ 12192000 w 12192000"/>
              <a:gd name="connsiteY122" fmla="*/ 6858000 h 6858000"/>
              <a:gd name="connsiteX123" fmla="*/ 0 w 12192000"/>
              <a:gd name="connsiteY1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2192000" h="6858000">
                <a:moveTo>
                  <a:pt x="10713327" y="2992198"/>
                </a:moveTo>
                <a:cubicBezTo>
                  <a:pt x="10695459" y="2993672"/>
                  <a:pt x="10677402" y="2998976"/>
                  <a:pt x="10659157" y="3008108"/>
                </a:cubicBezTo>
                <a:cubicBezTo>
                  <a:pt x="10622669" y="3026371"/>
                  <a:pt x="10598892" y="3053213"/>
                  <a:pt x="10587827" y="3088628"/>
                </a:cubicBezTo>
                <a:cubicBezTo>
                  <a:pt x="10576763" y="3124044"/>
                  <a:pt x="10579928" y="3159127"/>
                  <a:pt x="10597323" y="3193879"/>
                </a:cubicBezTo>
                <a:cubicBezTo>
                  <a:pt x="10615152" y="3229499"/>
                  <a:pt x="10641449" y="3253276"/>
                  <a:pt x="10676214" y="3265210"/>
                </a:cubicBezTo>
                <a:cubicBezTo>
                  <a:pt x="10710978" y="3277143"/>
                  <a:pt x="10746605" y="3273978"/>
                  <a:pt x="10783094" y="3255714"/>
                </a:cubicBezTo>
                <a:cubicBezTo>
                  <a:pt x="10819584" y="3237449"/>
                  <a:pt x="10843469" y="3210826"/>
                  <a:pt x="10854751" y="3175845"/>
                </a:cubicBezTo>
                <a:cubicBezTo>
                  <a:pt x="10866032" y="3140864"/>
                  <a:pt x="10862759" y="3105563"/>
                  <a:pt x="10844929" y="3069942"/>
                </a:cubicBezTo>
                <a:cubicBezTo>
                  <a:pt x="10827534" y="3035191"/>
                  <a:pt x="10801346" y="3011631"/>
                  <a:pt x="10766364" y="2999263"/>
                </a:cubicBezTo>
                <a:cubicBezTo>
                  <a:pt x="10748873" y="2993079"/>
                  <a:pt x="10731193" y="2990725"/>
                  <a:pt x="10713327" y="2992198"/>
                </a:cubicBezTo>
                <a:close/>
                <a:moveTo>
                  <a:pt x="11274181" y="2511220"/>
                </a:moveTo>
                <a:cubicBezTo>
                  <a:pt x="11215957" y="2503424"/>
                  <a:pt x="11156870" y="2514529"/>
                  <a:pt x="11096923" y="2544534"/>
                </a:cubicBezTo>
                <a:lnTo>
                  <a:pt x="11070860" y="2557580"/>
                </a:lnTo>
                <a:lnTo>
                  <a:pt x="11155659" y="2726996"/>
                </a:lnTo>
                <a:lnTo>
                  <a:pt x="11184328" y="2712644"/>
                </a:lnTo>
                <a:cubicBezTo>
                  <a:pt x="11215605" y="2696990"/>
                  <a:pt x="11245257" y="2691111"/>
                  <a:pt x="11273283" y="2695010"/>
                </a:cubicBezTo>
                <a:cubicBezTo>
                  <a:pt x="11301310" y="2698908"/>
                  <a:pt x="11326732" y="2710628"/>
                  <a:pt x="11349552" y="2730171"/>
                </a:cubicBezTo>
                <a:cubicBezTo>
                  <a:pt x="11372370" y="2749713"/>
                  <a:pt x="11391608" y="2775122"/>
                  <a:pt x="11407263" y="2806399"/>
                </a:cubicBezTo>
                <a:cubicBezTo>
                  <a:pt x="11422484" y="2836806"/>
                  <a:pt x="11430969" y="2865696"/>
                  <a:pt x="11432718" y="2893068"/>
                </a:cubicBezTo>
                <a:cubicBezTo>
                  <a:pt x="11434467" y="2920440"/>
                  <a:pt x="11429591" y="2944882"/>
                  <a:pt x="11418086" y="2966395"/>
                </a:cubicBezTo>
                <a:cubicBezTo>
                  <a:pt x="11406581" y="2987907"/>
                  <a:pt x="11388230" y="3004969"/>
                  <a:pt x="11363035" y="3017580"/>
                </a:cubicBezTo>
                <a:cubicBezTo>
                  <a:pt x="11328285" y="3034975"/>
                  <a:pt x="11295264" y="3038464"/>
                  <a:pt x="11263977" y="3028050"/>
                </a:cubicBezTo>
                <a:cubicBezTo>
                  <a:pt x="11232688" y="3017636"/>
                  <a:pt x="11198137" y="2997447"/>
                  <a:pt x="11160324" y="2967483"/>
                </a:cubicBezTo>
                <a:lnTo>
                  <a:pt x="11138810" y="2950548"/>
                </a:lnTo>
                <a:cubicBezTo>
                  <a:pt x="11099692" y="2920150"/>
                  <a:pt x="11061342" y="2903221"/>
                  <a:pt x="11023757" y="2899762"/>
                </a:cubicBezTo>
                <a:cubicBezTo>
                  <a:pt x="10986172" y="2896303"/>
                  <a:pt x="10945226" y="2905662"/>
                  <a:pt x="10900916" y="2927839"/>
                </a:cubicBezTo>
                <a:lnTo>
                  <a:pt x="10869640" y="2943495"/>
                </a:lnTo>
                <a:lnTo>
                  <a:pt x="10955744" y="3115516"/>
                </a:lnTo>
                <a:lnTo>
                  <a:pt x="10979201" y="3103775"/>
                </a:lnTo>
                <a:cubicBezTo>
                  <a:pt x="10998315" y="3094207"/>
                  <a:pt x="11014388" y="3089964"/>
                  <a:pt x="11027423" y="3091045"/>
                </a:cubicBezTo>
                <a:cubicBezTo>
                  <a:pt x="11040459" y="3092126"/>
                  <a:pt x="11054366" y="3098746"/>
                  <a:pt x="11069144" y="3110905"/>
                </a:cubicBezTo>
                <a:lnTo>
                  <a:pt x="11090657" y="3127841"/>
                </a:lnTo>
                <a:cubicBezTo>
                  <a:pt x="11120648" y="3150856"/>
                  <a:pt x="11153135" y="3171806"/>
                  <a:pt x="11188120" y="3190691"/>
                </a:cubicBezTo>
                <a:cubicBezTo>
                  <a:pt x="11223105" y="3209576"/>
                  <a:pt x="11262104" y="3220205"/>
                  <a:pt x="11305119" y="3222576"/>
                </a:cubicBezTo>
                <a:cubicBezTo>
                  <a:pt x="11348136" y="3224947"/>
                  <a:pt x="11395708" y="3213087"/>
                  <a:pt x="11447835" y="3186995"/>
                </a:cubicBezTo>
                <a:cubicBezTo>
                  <a:pt x="11499963" y="3160903"/>
                  <a:pt x="11539050" y="3123954"/>
                  <a:pt x="11565100" y="3076149"/>
                </a:cubicBezTo>
                <a:cubicBezTo>
                  <a:pt x="11591148" y="3028343"/>
                  <a:pt x="11603399" y="2974679"/>
                  <a:pt x="11601853" y="2915154"/>
                </a:cubicBezTo>
                <a:cubicBezTo>
                  <a:pt x="11600307" y="2855630"/>
                  <a:pt x="11584095" y="2795026"/>
                  <a:pt x="11553219" y="2733341"/>
                </a:cubicBezTo>
                <a:cubicBezTo>
                  <a:pt x="11521910" y="2670789"/>
                  <a:pt x="11482132" y="2620079"/>
                  <a:pt x="11433887" y="2581213"/>
                </a:cubicBezTo>
                <a:cubicBezTo>
                  <a:pt x="11385642" y="2542346"/>
                  <a:pt x="11332407" y="2519016"/>
                  <a:pt x="11274181" y="2511220"/>
                </a:cubicBezTo>
                <a:close/>
                <a:moveTo>
                  <a:pt x="10238824" y="1985373"/>
                </a:moveTo>
                <a:cubicBezTo>
                  <a:pt x="10186020" y="1987330"/>
                  <a:pt x="10134322" y="1999904"/>
                  <a:pt x="10083729" y="2023096"/>
                </a:cubicBezTo>
                <a:cubicBezTo>
                  <a:pt x="9982542" y="2069480"/>
                  <a:pt x="9911706" y="2150435"/>
                  <a:pt x="9871222" y="2265962"/>
                </a:cubicBezTo>
                <a:cubicBezTo>
                  <a:pt x="9830737" y="2381488"/>
                  <a:pt x="9835543" y="2488952"/>
                  <a:pt x="9885642" y="2588352"/>
                </a:cubicBezTo>
                <a:cubicBezTo>
                  <a:pt x="9935741" y="2687752"/>
                  <a:pt x="10015802" y="2756731"/>
                  <a:pt x="10125827" y="2795289"/>
                </a:cubicBezTo>
                <a:cubicBezTo>
                  <a:pt x="10238605" y="2834810"/>
                  <a:pt x="10344897" y="2831137"/>
                  <a:pt x="10444710" y="2784271"/>
                </a:cubicBezTo>
                <a:cubicBezTo>
                  <a:pt x="10544521" y="2737405"/>
                  <a:pt x="10614669" y="2656209"/>
                  <a:pt x="10655154" y="2540682"/>
                </a:cubicBezTo>
                <a:cubicBezTo>
                  <a:pt x="10695640" y="2425155"/>
                  <a:pt x="10691521" y="2317932"/>
                  <a:pt x="10642797" y="2219015"/>
                </a:cubicBezTo>
                <a:cubicBezTo>
                  <a:pt x="10594074" y="2120096"/>
                  <a:pt x="10513325" y="2050876"/>
                  <a:pt x="10400548" y="2011356"/>
                </a:cubicBezTo>
                <a:cubicBezTo>
                  <a:pt x="10345536" y="1992077"/>
                  <a:pt x="10291628" y="1983416"/>
                  <a:pt x="10238824" y="1985373"/>
                </a:cubicBezTo>
                <a:close/>
                <a:moveTo>
                  <a:pt x="1394161" y="1205339"/>
                </a:moveTo>
                <a:cubicBezTo>
                  <a:pt x="1376474" y="1206531"/>
                  <a:pt x="1358617" y="1211360"/>
                  <a:pt x="1340588" y="1219824"/>
                </a:cubicBezTo>
                <a:cubicBezTo>
                  <a:pt x="1305410" y="1236339"/>
                  <a:pt x="1281199" y="1261927"/>
                  <a:pt x="1267955" y="1296587"/>
                </a:cubicBezTo>
                <a:cubicBezTo>
                  <a:pt x="1254712" y="1331246"/>
                  <a:pt x="1256760" y="1367044"/>
                  <a:pt x="1274101" y="1403982"/>
                </a:cubicBezTo>
                <a:cubicBezTo>
                  <a:pt x="1291442" y="1440919"/>
                  <a:pt x="1317677" y="1465363"/>
                  <a:pt x="1352803" y="1477314"/>
                </a:cubicBezTo>
                <a:cubicBezTo>
                  <a:pt x="1387929" y="1489266"/>
                  <a:pt x="1423081" y="1486983"/>
                  <a:pt x="1458259" y="1470469"/>
                </a:cubicBezTo>
                <a:cubicBezTo>
                  <a:pt x="1494317" y="1453540"/>
                  <a:pt x="1518747" y="1427850"/>
                  <a:pt x="1531552" y="1393397"/>
                </a:cubicBezTo>
                <a:cubicBezTo>
                  <a:pt x="1544355" y="1358942"/>
                  <a:pt x="1542087" y="1323248"/>
                  <a:pt x="1524746" y="1286311"/>
                </a:cubicBezTo>
                <a:cubicBezTo>
                  <a:pt x="1507405" y="1249374"/>
                  <a:pt x="1481391" y="1224826"/>
                  <a:pt x="1446704" y="1212668"/>
                </a:cubicBezTo>
                <a:cubicBezTo>
                  <a:pt x="1429361" y="1206590"/>
                  <a:pt x="1411846" y="1204146"/>
                  <a:pt x="1394161" y="1205339"/>
                </a:cubicBezTo>
                <a:close/>
                <a:moveTo>
                  <a:pt x="1204883" y="459247"/>
                </a:moveTo>
                <a:cubicBezTo>
                  <a:pt x="1145339" y="459296"/>
                  <a:pt x="1084346" y="473977"/>
                  <a:pt x="1021904" y="503292"/>
                </a:cubicBezTo>
                <a:cubicBezTo>
                  <a:pt x="958584" y="533019"/>
                  <a:pt x="906890" y="571509"/>
                  <a:pt x="866823" y="618762"/>
                </a:cubicBezTo>
                <a:cubicBezTo>
                  <a:pt x="826756" y="666015"/>
                  <a:pt x="802094" y="718646"/>
                  <a:pt x="792836" y="776657"/>
                </a:cubicBezTo>
                <a:cubicBezTo>
                  <a:pt x="783579" y="834667"/>
                  <a:pt x="793195" y="894014"/>
                  <a:pt x="821683" y="954696"/>
                </a:cubicBezTo>
                <a:lnTo>
                  <a:pt x="834070" y="981080"/>
                </a:lnTo>
                <a:lnTo>
                  <a:pt x="1005563" y="900569"/>
                </a:lnTo>
                <a:lnTo>
                  <a:pt x="991939" y="871547"/>
                </a:lnTo>
                <a:cubicBezTo>
                  <a:pt x="977075" y="839886"/>
                  <a:pt x="971944" y="810096"/>
                  <a:pt x="976545" y="782177"/>
                </a:cubicBezTo>
                <a:cubicBezTo>
                  <a:pt x="981148" y="754257"/>
                  <a:pt x="993504" y="729137"/>
                  <a:pt x="1013613" y="706817"/>
                </a:cubicBezTo>
                <a:cubicBezTo>
                  <a:pt x="1033723" y="684496"/>
                  <a:pt x="1059609" y="665904"/>
                  <a:pt x="1091269" y="651041"/>
                </a:cubicBezTo>
                <a:cubicBezTo>
                  <a:pt x="1122049" y="636589"/>
                  <a:pt x="1151144" y="628834"/>
                  <a:pt x="1178551" y="627773"/>
                </a:cubicBezTo>
                <a:cubicBezTo>
                  <a:pt x="1205959" y="626712"/>
                  <a:pt x="1230270" y="632203"/>
                  <a:pt x="1251487" y="644245"/>
                </a:cubicBezTo>
                <a:cubicBezTo>
                  <a:pt x="1272703" y="656287"/>
                  <a:pt x="1289298" y="675060"/>
                  <a:pt x="1301271" y="700564"/>
                </a:cubicBezTo>
                <a:cubicBezTo>
                  <a:pt x="1317786" y="735742"/>
                  <a:pt x="1320445" y="768839"/>
                  <a:pt x="1309247" y="799855"/>
                </a:cubicBezTo>
                <a:cubicBezTo>
                  <a:pt x="1298049" y="830871"/>
                  <a:pt x="1276998" y="864903"/>
                  <a:pt x="1246093" y="901952"/>
                </a:cubicBezTo>
                <a:lnTo>
                  <a:pt x="1228621" y="923033"/>
                </a:lnTo>
                <a:cubicBezTo>
                  <a:pt x="1197250" y="961374"/>
                  <a:pt x="1179362" y="999287"/>
                  <a:pt x="1174958" y="1036773"/>
                </a:cubicBezTo>
                <a:cubicBezTo>
                  <a:pt x="1170556" y="1074259"/>
                  <a:pt x="1178882" y="1115429"/>
                  <a:pt x="1199939" y="1160281"/>
                </a:cubicBezTo>
                <a:lnTo>
                  <a:pt x="1214802" y="1191940"/>
                </a:lnTo>
                <a:lnTo>
                  <a:pt x="1388934" y="1110190"/>
                </a:lnTo>
                <a:lnTo>
                  <a:pt x="1377786" y="1086445"/>
                </a:lnTo>
                <a:cubicBezTo>
                  <a:pt x="1368703" y="1067097"/>
                  <a:pt x="1364866" y="1050921"/>
                  <a:pt x="1366273" y="1037917"/>
                </a:cubicBezTo>
                <a:cubicBezTo>
                  <a:pt x="1367681" y="1024913"/>
                  <a:pt x="1374649" y="1011178"/>
                  <a:pt x="1387176" y="996710"/>
                </a:cubicBezTo>
                <a:lnTo>
                  <a:pt x="1404648" y="975629"/>
                </a:lnTo>
                <a:cubicBezTo>
                  <a:pt x="1428409" y="946227"/>
                  <a:pt x="1450170" y="914276"/>
                  <a:pt x="1469929" y="879778"/>
                </a:cubicBezTo>
                <a:cubicBezTo>
                  <a:pt x="1489689" y="845280"/>
                  <a:pt x="1501294" y="806559"/>
                  <a:pt x="1504745" y="763617"/>
                </a:cubicBezTo>
                <a:cubicBezTo>
                  <a:pt x="1508198" y="720674"/>
                  <a:pt x="1497537" y="672819"/>
                  <a:pt x="1472764" y="620052"/>
                </a:cubicBezTo>
                <a:cubicBezTo>
                  <a:pt x="1447992" y="567284"/>
                  <a:pt x="1412038" y="527280"/>
                  <a:pt x="1364903" y="500037"/>
                </a:cubicBezTo>
                <a:cubicBezTo>
                  <a:pt x="1317768" y="472795"/>
                  <a:pt x="1264428" y="459198"/>
                  <a:pt x="1204883" y="459247"/>
                </a:cubicBezTo>
                <a:close/>
                <a:moveTo>
                  <a:pt x="0" y="0"/>
                </a:moveTo>
                <a:lnTo>
                  <a:pt x="10058052" y="0"/>
                </a:lnTo>
                <a:lnTo>
                  <a:pt x="9974560" y="100505"/>
                </a:lnTo>
                <a:cubicBezTo>
                  <a:pt x="9922503" y="174143"/>
                  <a:pt x="9879847" y="258411"/>
                  <a:pt x="9846591" y="353307"/>
                </a:cubicBezTo>
                <a:lnTo>
                  <a:pt x="9817672" y="435827"/>
                </a:lnTo>
                <a:lnTo>
                  <a:pt x="10354048" y="623793"/>
                </a:lnTo>
                <a:lnTo>
                  <a:pt x="10385856" y="533023"/>
                </a:lnTo>
                <a:cubicBezTo>
                  <a:pt x="10420559" y="434000"/>
                  <a:pt x="10472169" y="359432"/>
                  <a:pt x="10540689" y="309321"/>
                </a:cubicBezTo>
                <a:cubicBezTo>
                  <a:pt x="10609209" y="259211"/>
                  <a:pt x="10688449" y="231388"/>
                  <a:pt x="10778409" y="225853"/>
                </a:cubicBezTo>
                <a:cubicBezTo>
                  <a:pt x="10868369" y="220317"/>
                  <a:pt x="10962862" y="234900"/>
                  <a:pt x="11061885" y="269601"/>
                </a:cubicBezTo>
                <a:cubicBezTo>
                  <a:pt x="11158158" y="303339"/>
                  <a:pt x="11236750" y="347868"/>
                  <a:pt x="11297663" y="403186"/>
                </a:cubicBezTo>
                <a:cubicBezTo>
                  <a:pt x="11358577" y="458505"/>
                  <a:pt x="11399096" y="521348"/>
                  <a:pt x="11419220" y="591713"/>
                </a:cubicBezTo>
                <a:cubicBezTo>
                  <a:pt x="11439343" y="662078"/>
                  <a:pt x="11435427" y="737145"/>
                  <a:pt x="11407474" y="816913"/>
                </a:cubicBezTo>
                <a:cubicBezTo>
                  <a:pt x="11368917" y="926940"/>
                  <a:pt x="11305064" y="1003392"/>
                  <a:pt x="11215913" y="1046273"/>
                </a:cubicBezTo>
                <a:cubicBezTo>
                  <a:pt x="11126764" y="1089154"/>
                  <a:pt x="11010179" y="1117788"/>
                  <a:pt x="10866156" y="1132175"/>
                </a:cubicBezTo>
                <a:lnTo>
                  <a:pt x="10784449" y="1140602"/>
                </a:lnTo>
                <a:cubicBezTo>
                  <a:pt x="10636713" y="1156776"/>
                  <a:pt x="10518745" y="1200368"/>
                  <a:pt x="10430548" y="1271378"/>
                </a:cubicBezTo>
                <a:cubicBezTo>
                  <a:pt x="10342350" y="1342388"/>
                  <a:pt x="10273671" y="1448035"/>
                  <a:pt x="10224510" y="1588318"/>
                </a:cubicBezTo>
                <a:lnTo>
                  <a:pt x="10189809" y="1687341"/>
                </a:lnTo>
                <a:lnTo>
                  <a:pt x="10734436" y="1878199"/>
                </a:lnTo>
                <a:lnTo>
                  <a:pt x="10760462" y="1803932"/>
                </a:lnTo>
                <a:cubicBezTo>
                  <a:pt x="10781669" y="1743418"/>
                  <a:pt x="10807442" y="1700718"/>
                  <a:pt x="10837782" y="1675833"/>
                </a:cubicBezTo>
                <a:cubicBezTo>
                  <a:pt x="10868121" y="1650949"/>
                  <a:pt x="10911903" y="1636179"/>
                  <a:pt x="10969125" y="1631525"/>
                </a:cubicBezTo>
                <a:lnTo>
                  <a:pt x="11050833" y="1623098"/>
                </a:lnTo>
                <a:cubicBezTo>
                  <a:pt x="11163493" y="1610074"/>
                  <a:pt x="11277222" y="1587388"/>
                  <a:pt x="11392021" y="1555039"/>
                </a:cubicBezTo>
                <a:cubicBezTo>
                  <a:pt x="11506820" y="1522691"/>
                  <a:pt x="11613032" y="1464171"/>
                  <a:pt x="11710657" y="1379478"/>
                </a:cubicBezTo>
                <a:cubicBezTo>
                  <a:pt x="11808283" y="1294784"/>
                  <a:pt x="11886014" y="1169918"/>
                  <a:pt x="11943848" y="1004879"/>
                </a:cubicBezTo>
                <a:cubicBezTo>
                  <a:pt x="12001684" y="839841"/>
                  <a:pt x="12008762" y="678635"/>
                  <a:pt x="11965083" y="521260"/>
                </a:cubicBezTo>
                <a:cubicBezTo>
                  <a:pt x="11921403" y="363884"/>
                  <a:pt x="11835764" y="222689"/>
                  <a:pt x="11708165" y="97674"/>
                </a:cubicBezTo>
                <a:cubicBezTo>
                  <a:pt x="11676266" y="66421"/>
                  <a:pt x="11642251" y="36935"/>
                  <a:pt x="11606120" y="9217"/>
                </a:cubicBezTo>
                <a:lnTo>
                  <a:pt x="11592535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5B6A8B-98D2-48C0-9292-0048B5ACFC82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F1705-BF9D-4EFF-A9F7-5BFAEA85F94C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69E02-3BE3-4551-8084-C8794E14DC46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053E31-7A42-43DE-B79D-372D8FB14971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19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5E-6 0.70371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8.33333E-7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1.25E-6 0.7037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2.5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70371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8" grpId="0" animBg="1"/>
      <p:bldP spid="8" grpId="1" animBg="1"/>
      <p:bldP spid="10" grpId="0" animBg="1"/>
      <p:bldP spid="10" grpId="1" animBg="1"/>
      <p:bldP spid="11" grpId="0" animBg="1"/>
      <p:bldP spid="12" grpId="0"/>
      <p:bldP spid="13" grpId="0"/>
      <p:bldP spid="1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36887D5-75A9-400B-85C5-9E3D795889A4}"/>
              </a:ext>
            </a:extLst>
          </p:cNvPr>
          <p:cNvSpPr/>
          <p:nvPr userDrawn="1"/>
        </p:nvSpPr>
        <p:spPr>
          <a:xfrm>
            <a:off x="-2006600" y="-200660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EC516D-EBE8-446D-9801-689B87BE6F7F}"/>
              </a:ext>
            </a:extLst>
          </p:cNvPr>
          <p:cNvSpPr/>
          <p:nvPr userDrawn="1"/>
        </p:nvSpPr>
        <p:spPr>
          <a:xfrm>
            <a:off x="-241300" y="-26543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A1921A-A709-4D37-8522-BA76646D63A2}"/>
              </a:ext>
            </a:extLst>
          </p:cNvPr>
          <p:cNvSpPr/>
          <p:nvPr userDrawn="1"/>
        </p:nvSpPr>
        <p:spPr>
          <a:xfrm>
            <a:off x="323850" y="-124460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07C7893-4FE3-4367-8431-817F4FBB4781}"/>
              </a:ext>
            </a:extLst>
          </p:cNvPr>
          <p:cNvSpPr/>
          <p:nvPr userDrawn="1"/>
        </p:nvSpPr>
        <p:spPr>
          <a:xfrm>
            <a:off x="6330950" y="197485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6B57FE-A49C-4F7E-846D-95351F3FFD0D}"/>
              </a:ext>
            </a:extLst>
          </p:cNvPr>
          <p:cNvSpPr/>
          <p:nvPr userDrawn="1"/>
        </p:nvSpPr>
        <p:spPr>
          <a:xfrm>
            <a:off x="7962900" y="2552700"/>
            <a:ext cx="4552950" cy="470535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9DBC58-693C-4E67-B4DE-D8AFE0A794AB}"/>
              </a:ext>
            </a:extLst>
          </p:cNvPr>
          <p:cNvSpPr/>
          <p:nvPr userDrawn="1"/>
        </p:nvSpPr>
        <p:spPr>
          <a:xfrm>
            <a:off x="8140700" y="346075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2BDFDC1-8573-463A-AAE3-1715D292B7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2263073 w 12192000"/>
              <a:gd name="connsiteY0" fmla="*/ 216134 h 6858000"/>
              <a:gd name="connsiteX1" fmla="*/ 1832605 w 12192000"/>
              <a:gd name="connsiteY1" fmla="*/ 534404 h 6858000"/>
              <a:gd name="connsiteX2" fmla="*/ 1639726 w 12192000"/>
              <a:gd name="connsiteY2" fmla="*/ 998713 h 6858000"/>
              <a:gd name="connsiteX3" fmla="*/ 1629812 w 12192000"/>
              <a:gd name="connsiteY3" fmla="*/ 1318887 h 6858000"/>
              <a:gd name="connsiteX4" fmla="*/ 1857553 w 12192000"/>
              <a:gd name="connsiteY4" fmla="*/ 1534215 h 6858000"/>
              <a:gd name="connsiteX5" fmla="*/ 2167975 w 12192000"/>
              <a:gd name="connsiteY5" fmla="*/ 1544812 h 6858000"/>
              <a:gd name="connsiteX6" fmla="*/ 2383986 w 12192000"/>
              <a:gd name="connsiteY6" fmla="*/ 1326822 h 6858000"/>
              <a:gd name="connsiteX7" fmla="*/ 2379303 w 12192000"/>
              <a:gd name="connsiteY7" fmla="*/ 1036092 h 6858000"/>
              <a:gd name="connsiteX8" fmla="*/ 2151064 w 12192000"/>
              <a:gd name="connsiteY8" fmla="*/ 827658 h 6858000"/>
              <a:gd name="connsiteX9" fmla="*/ 2082428 w 12192000"/>
              <a:gd name="connsiteY9" fmla="*/ 799146 h 6858000"/>
              <a:gd name="connsiteX10" fmla="*/ 2136098 w 12192000"/>
              <a:gd name="connsiteY10" fmla="*/ 669947 h 6858000"/>
              <a:gd name="connsiteX11" fmla="*/ 2398973 w 12192000"/>
              <a:gd name="connsiteY11" fmla="*/ 561374 h 6858000"/>
              <a:gd name="connsiteX12" fmla="*/ 2556434 w 12192000"/>
              <a:gd name="connsiteY12" fmla="*/ 626785 h 6858000"/>
              <a:gd name="connsiteX13" fmla="*/ 2670485 w 12192000"/>
              <a:gd name="connsiteY13" fmla="*/ 352238 h 6858000"/>
              <a:gd name="connsiteX14" fmla="*/ 2472649 w 12192000"/>
              <a:gd name="connsiteY14" fmla="*/ 270054 h 6858000"/>
              <a:gd name="connsiteX15" fmla="*/ 2263073 w 12192000"/>
              <a:gd name="connsiteY15" fmla="*/ 216134 h 6858000"/>
              <a:gd name="connsiteX16" fmla="*/ 0 w 12192000"/>
              <a:gd name="connsiteY16" fmla="*/ 0 h 6858000"/>
              <a:gd name="connsiteX17" fmla="*/ 1039264 w 12192000"/>
              <a:gd name="connsiteY17" fmla="*/ 0 h 6858000"/>
              <a:gd name="connsiteX18" fmla="*/ 1024098 w 12192000"/>
              <a:gd name="connsiteY18" fmla="*/ 18346 h 6858000"/>
              <a:gd name="connsiteX19" fmla="*/ 944362 w 12192000"/>
              <a:gd name="connsiteY19" fmla="*/ 165419 h 6858000"/>
              <a:gd name="connsiteX20" fmla="*/ 751484 w 12192000"/>
              <a:gd name="connsiteY20" fmla="*/ 629727 h 6858000"/>
              <a:gd name="connsiteX21" fmla="*/ 741569 w 12192000"/>
              <a:gd name="connsiteY21" fmla="*/ 949901 h 6858000"/>
              <a:gd name="connsiteX22" fmla="*/ 969310 w 12192000"/>
              <a:gd name="connsiteY22" fmla="*/ 1165229 h 6858000"/>
              <a:gd name="connsiteX23" fmla="*/ 1279732 w 12192000"/>
              <a:gd name="connsiteY23" fmla="*/ 1175827 h 6858000"/>
              <a:gd name="connsiteX24" fmla="*/ 1495743 w 12192000"/>
              <a:gd name="connsiteY24" fmla="*/ 957837 h 6858000"/>
              <a:gd name="connsiteX25" fmla="*/ 1491061 w 12192000"/>
              <a:gd name="connsiteY25" fmla="*/ 667106 h 6858000"/>
              <a:gd name="connsiteX26" fmla="*/ 1262821 w 12192000"/>
              <a:gd name="connsiteY26" fmla="*/ 458673 h 6858000"/>
              <a:gd name="connsiteX27" fmla="*/ 1194184 w 12192000"/>
              <a:gd name="connsiteY27" fmla="*/ 430160 h 6858000"/>
              <a:gd name="connsiteX28" fmla="*/ 1247855 w 12192000"/>
              <a:gd name="connsiteY28" fmla="*/ 300961 h 6858000"/>
              <a:gd name="connsiteX29" fmla="*/ 1510730 w 12192000"/>
              <a:gd name="connsiteY29" fmla="*/ 192389 h 6858000"/>
              <a:gd name="connsiteX30" fmla="*/ 1668191 w 12192000"/>
              <a:gd name="connsiteY30" fmla="*/ 257800 h 6858000"/>
              <a:gd name="connsiteX31" fmla="*/ 1775284 w 12192000"/>
              <a:gd name="connsiteY31" fmla="*/ 0 h 6858000"/>
              <a:gd name="connsiteX32" fmla="*/ 8343900 w 12192000"/>
              <a:gd name="connsiteY32" fmla="*/ 0 h 6858000"/>
              <a:gd name="connsiteX33" fmla="*/ 10058052 w 12192000"/>
              <a:gd name="connsiteY33" fmla="*/ 0 h 6858000"/>
              <a:gd name="connsiteX34" fmla="*/ 11592535 w 12192000"/>
              <a:gd name="connsiteY34" fmla="*/ 0 h 6858000"/>
              <a:gd name="connsiteX35" fmla="*/ 12192000 w 12192000"/>
              <a:gd name="connsiteY35" fmla="*/ 0 h 6858000"/>
              <a:gd name="connsiteX36" fmla="*/ 12192000 w 12192000"/>
              <a:gd name="connsiteY36" fmla="*/ 3886200 h 6858000"/>
              <a:gd name="connsiteX37" fmla="*/ 12192000 w 12192000"/>
              <a:gd name="connsiteY37" fmla="*/ 6858000 h 6858000"/>
              <a:gd name="connsiteX38" fmla="*/ 11679501 w 12192000"/>
              <a:gd name="connsiteY38" fmla="*/ 6858000 h 6858000"/>
              <a:gd name="connsiteX39" fmla="*/ 11911332 w 12192000"/>
              <a:gd name="connsiteY39" fmla="*/ 6176931 h 6858000"/>
              <a:gd name="connsiteX40" fmla="*/ 11707342 w 12192000"/>
              <a:gd name="connsiteY40" fmla="*/ 5230678 h 6858000"/>
              <a:gd name="connsiteX41" fmla="*/ 11358481 w 12192000"/>
              <a:gd name="connsiteY41" fmla="*/ 5053474 h 6858000"/>
              <a:gd name="connsiteX42" fmla="*/ 10991789 w 12192000"/>
              <a:gd name="connsiteY42" fmla="*/ 4928654 h 6858000"/>
              <a:gd name="connsiteX43" fmla="*/ 10818569 w 12192000"/>
              <a:gd name="connsiteY43" fmla="*/ 5437534 h 6858000"/>
              <a:gd name="connsiteX44" fmla="*/ 11110426 w 12192000"/>
              <a:gd name="connsiteY44" fmla="*/ 5536881 h 6858000"/>
              <a:gd name="connsiteX45" fmla="*/ 11337491 w 12192000"/>
              <a:gd name="connsiteY45" fmla="*/ 5998300 h 6858000"/>
              <a:gd name="connsiteX46" fmla="*/ 11255976 w 12192000"/>
              <a:gd name="connsiteY46" fmla="*/ 6237774 h 6858000"/>
              <a:gd name="connsiteX47" fmla="*/ 11128755 w 12192000"/>
              <a:gd name="connsiteY47" fmla="*/ 6194468 h 6858000"/>
              <a:gd name="connsiteX48" fmla="*/ 10569965 w 12192000"/>
              <a:gd name="connsiteY48" fmla="*/ 6204673 h 6858000"/>
              <a:gd name="connsiteX49" fmla="*/ 10216263 w 12192000"/>
              <a:gd name="connsiteY49" fmla="*/ 6593664 h 6858000"/>
              <a:gd name="connsiteX50" fmla="*/ 10180100 w 12192000"/>
              <a:gd name="connsiteY50" fmla="*/ 6740538 h 6858000"/>
              <a:gd name="connsiteX51" fmla="*/ 10174614 w 12192000"/>
              <a:gd name="connsiteY51" fmla="*/ 6858000 h 6858000"/>
              <a:gd name="connsiteX52" fmla="*/ 9708636 w 12192000"/>
              <a:gd name="connsiteY52" fmla="*/ 6858000 h 6858000"/>
              <a:gd name="connsiteX53" fmla="*/ 9723339 w 12192000"/>
              <a:gd name="connsiteY53" fmla="*/ 6848887 h 6858000"/>
              <a:gd name="connsiteX54" fmla="*/ 9972013 w 12192000"/>
              <a:gd name="connsiteY54" fmla="*/ 6477120 h 6858000"/>
              <a:gd name="connsiteX55" fmla="*/ 10264958 w 12192000"/>
              <a:gd name="connsiteY55" fmla="*/ 5616515 h 6858000"/>
              <a:gd name="connsiteX56" fmla="*/ 10060965 w 12192000"/>
              <a:gd name="connsiteY56" fmla="*/ 4670263 h 6858000"/>
              <a:gd name="connsiteX57" fmla="*/ 9712107 w 12192000"/>
              <a:gd name="connsiteY57" fmla="*/ 4493058 h 6858000"/>
              <a:gd name="connsiteX58" fmla="*/ 9345412 w 12192000"/>
              <a:gd name="connsiteY58" fmla="*/ 4368238 h 6858000"/>
              <a:gd name="connsiteX59" fmla="*/ 9172194 w 12192000"/>
              <a:gd name="connsiteY59" fmla="*/ 4877119 h 6858000"/>
              <a:gd name="connsiteX60" fmla="*/ 9464051 w 12192000"/>
              <a:gd name="connsiteY60" fmla="*/ 4976465 h 6858000"/>
              <a:gd name="connsiteX61" fmla="*/ 9691116 w 12192000"/>
              <a:gd name="connsiteY61" fmla="*/ 5437886 h 6858000"/>
              <a:gd name="connsiteX62" fmla="*/ 9609600 w 12192000"/>
              <a:gd name="connsiteY62" fmla="*/ 5677358 h 6858000"/>
              <a:gd name="connsiteX63" fmla="*/ 9482381 w 12192000"/>
              <a:gd name="connsiteY63" fmla="*/ 5634053 h 6858000"/>
              <a:gd name="connsiteX64" fmla="*/ 8923589 w 12192000"/>
              <a:gd name="connsiteY64" fmla="*/ 5644258 h 6858000"/>
              <a:gd name="connsiteX65" fmla="*/ 8569889 w 12192000"/>
              <a:gd name="connsiteY65" fmla="*/ 6033248 h 6858000"/>
              <a:gd name="connsiteX66" fmla="*/ 8602626 w 12192000"/>
              <a:gd name="connsiteY66" fmla="*/ 6587183 h 6858000"/>
              <a:gd name="connsiteX67" fmla="*/ 8778432 w 12192000"/>
              <a:gd name="connsiteY67" fmla="*/ 6803600 h 6858000"/>
              <a:gd name="connsiteX68" fmla="*/ 8859635 w 12192000"/>
              <a:gd name="connsiteY68" fmla="*/ 6858000 h 6858000"/>
              <a:gd name="connsiteX69" fmla="*/ 0 w 12192000"/>
              <a:gd name="connsiteY6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2192000" h="6858000">
                <a:moveTo>
                  <a:pt x="2263073" y="216134"/>
                </a:moveTo>
                <a:cubicBezTo>
                  <a:pt x="2070017" y="202216"/>
                  <a:pt x="1926528" y="308306"/>
                  <a:pt x="1832605" y="534404"/>
                </a:cubicBezTo>
                <a:lnTo>
                  <a:pt x="1639726" y="998713"/>
                </a:lnTo>
                <a:cubicBezTo>
                  <a:pt x="1591646" y="1114453"/>
                  <a:pt x="1588341" y="1221177"/>
                  <a:pt x="1629812" y="1318887"/>
                </a:cubicBezTo>
                <a:cubicBezTo>
                  <a:pt x="1671282" y="1416595"/>
                  <a:pt x="1747196" y="1488371"/>
                  <a:pt x="1857553" y="1534215"/>
                </a:cubicBezTo>
                <a:cubicBezTo>
                  <a:pt x="1965219" y="1578941"/>
                  <a:pt x="2068693" y="1582473"/>
                  <a:pt x="2167975" y="1544812"/>
                </a:cubicBezTo>
                <a:cubicBezTo>
                  <a:pt x="2267257" y="1507152"/>
                  <a:pt x="2339260" y="1434488"/>
                  <a:pt x="2383986" y="1326822"/>
                </a:cubicBezTo>
                <a:cubicBezTo>
                  <a:pt x="2425358" y="1227232"/>
                  <a:pt x="2423797" y="1130321"/>
                  <a:pt x="2379303" y="1036092"/>
                </a:cubicBezTo>
                <a:cubicBezTo>
                  <a:pt x="2334810" y="941861"/>
                  <a:pt x="2258731" y="872383"/>
                  <a:pt x="2151064" y="827658"/>
                </a:cubicBezTo>
                <a:lnTo>
                  <a:pt x="2082428" y="799146"/>
                </a:lnTo>
                <a:lnTo>
                  <a:pt x="2136098" y="669947"/>
                </a:lnTo>
                <a:cubicBezTo>
                  <a:pt x="2187532" y="546131"/>
                  <a:pt x="2275157" y="509940"/>
                  <a:pt x="2398973" y="561374"/>
                </a:cubicBezTo>
                <a:lnTo>
                  <a:pt x="2556434" y="626785"/>
                </a:lnTo>
                <a:lnTo>
                  <a:pt x="2670485" y="352238"/>
                </a:lnTo>
                <a:lnTo>
                  <a:pt x="2472649" y="270054"/>
                </a:lnTo>
                <a:cubicBezTo>
                  <a:pt x="2397282" y="238747"/>
                  <a:pt x="2327423" y="220773"/>
                  <a:pt x="2263073" y="216134"/>
                </a:cubicBezTo>
                <a:close/>
                <a:moveTo>
                  <a:pt x="0" y="0"/>
                </a:moveTo>
                <a:lnTo>
                  <a:pt x="1039264" y="0"/>
                </a:lnTo>
                <a:lnTo>
                  <a:pt x="1024098" y="18346"/>
                </a:lnTo>
                <a:cubicBezTo>
                  <a:pt x="994422" y="59870"/>
                  <a:pt x="967843" y="108894"/>
                  <a:pt x="944362" y="165419"/>
                </a:cubicBezTo>
                <a:lnTo>
                  <a:pt x="751484" y="629727"/>
                </a:lnTo>
                <a:cubicBezTo>
                  <a:pt x="703403" y="745468"/>
                  <a:pt x="700098" y="852192"/>
                  <a:pt x="741569" y="949901"/>
                </a:cubicBezTo>
                <a:cubicBezTo>
                  <a:pt x="783039" y="1047609"/>
                  <a:pt x="858953" y="1119385"/>
                  <a:pt x="969310" y="1165229"/>
                </a:cubicBezTo>
                <a:cubicBezTo>
                  <a:pt x="1076976" y="1209955"/>
                  <a:pt x="1180450" y="1213487"/>
                  <a:pt x="1279732" y="1175827"/>
                </a:cubicBezTo>
                <a:cubicBezTo>
                  <a:pt x="1379015" y="1138166"/>
                  <a:pt x="1451017" y="1065504"/>
                  <a:pt x="1495743" y="957837"/>
                </a:cubicBezTo>
                <a:cubicBezTo>
                  <a:pt x="1537115" y="858246"/>
                  <a:pt x="1535554" y="761336"/>
                  <a:pt x="1491061" y="667106"/>
                </a:cubicBezTo>
                <a:cubicBezTo>
                  <a:pt x="1446567" y="572876"/>
                  <a:pt x="1370488" y="503398"/>
                  <a:pt x="1262821" y="458673"/>
                </a:cubicBezTo>
                <a:lnTo>
                  <a:pt x="1194184" y="430160"/>
                </a:lnTo>
                <a:lnTo>
                  <a:pt x="1247855" y="300961"/>
                </a:lnTo>
                <a:cubicBezTo>
                  <a:pt x="1299290" y="177145"/>
                  <a:pt x="1386915" y="140954"/>
                  <a:pt x="1510730" y="192389"/>
                </a:cubicBezTo>
                <a:lnTo>
                  <a:pt x="1668191" y="257800"/>
                </a:lnTo>
                <a:lnTo>
                  <a:pt x="1775284" y="0"/>
                </a:lnTo>
                <a:lnTo>
                  <a:pt x="8343900" y="0"/>
                </a:lnTo>
                <a:lnTo>
                  <a:pt x="10058052" y="0"/>
                </a:lnTo>
                <a:lnTo>
                  <a:pt x="11592535" y="0"/>
                </a:lnTo>
                <a:lnTo>
                  <a:pt x="12192000" y="0"/>
                </a:lnTo>
                <a:lnTo>
                  <a:pt x="12192000" y="3886200"/>
                </a:lnTo>
                <a:lnTo>
                  <a:pt x="12192000" y="6858000"/>
                </a:lnTo>
                <a:lnTo>
                  <a:pt x="11679501" y="6858000"/>
                </a:lnTo>
                <a:lnTo>
                  <a:pt x="11911332" y="6176931"/>
                </a:lnTo>
                <a:cubicBezTo>
                  <a:pt x="12053984" y="5757853"/>
                  <a:pt x="11985987" y="5442436"/>
                  <a:pt x="11707342" y="5230678"/>
                </a:cubicBezTo>
                <a:cubicBezTo>
                  <a:pt x="11614459" y="5160093"/>
                  <a:pt x="11498174" y="5101025"/>
                  <a:pt x="11358481" y="5053474"/>
                </a:cubicBezTo>
                <a:lnTo>
                  <a:pt x="10991789" y="4928654"/>
                </a:lnTo>
                <a:lnTo>
                  <a:pt x="10818569" y="5437534"/>
                </a:lnTo>
                <a:lnTo>
                  <a:pt x="11110426" y="5536881"/>
                </a:lnTo>
                <a:cubicBezTo>
                  <a:pt x="11339921" y="5614999"/>
                  <a:pt x="11415608" y="5768804"/>
                  <a:pt x="11337491" y="5998300"/>
                </a:cubicBezTo>
                <a:lnTo>
                  <a:pt x="11255976" y="6237774"/>
                </a:lnTo>
                <a:lnTo>
                  <a:pt x="11128755" y="6194468"/>
                </a:lnTo>
                <a:cubicBezTo>
                  <a:pt x="10929194" y="6126537"/>
                  <a:pt x="10742930" y="6129940"/>
                  <a:pt x="10569965" y="6204673"/>
                </a:cubicBezTo>
                <a:cubicBezTo>
                  <a:pt x="10396999" y="6279407"/>
                  <a:pt x="10279098" y="6409070"/>
                  <a:pt x="10216263" y="6593664"/>
                </a:cubicBezTo>
                <a:cubicBezTo>
                  <a:pt x="10199281" y="6643554"/>
                  <a:pt x="10187227" y="6692512"/>
                  <a:pt x="10180100" y="6740538"/>
                </a:cubicBezTo>
                <a:lnTo>
                  <a:pt x="10174614" y="6858000"/>
                </a:lnTo>
                <a:lnTo>
                  <a:pt x="9708636" y="6858000"/>
                </a:lnTo>
                <a:lnTo>
                  <a:pt x="9723339" y="6848887"/>
                </a:lnTo>
                <a:cubicBezTo>
                  <a:pt x="9834355" y="6761938"/>
                  <a:pt x="9917246" y="6638016"/>
                  <a:pt x="9972013" y="6477120"/>
                </a:cubicBezTo>
                <a:lnTo>
                  <a:pt x="10264958" y="5616515"/>
                </a:lnTo>
                <a:cubicBezTo>
                  <a:pt x="10407609" y="5197439"/>
                  <a:pt x="10339612" y="4882021"/>
                  <a:pt x="10060965" y="4670263"/>
                </a:cubicBezTo>
                <a:cubicBezTo>
                  <a:pt x="9968085" y="4599678"/>
                  <a:pt x="9851799" y="4540609"/>
                  <a:pt x="9712107" y="4493058"/>
                </a:cubicBezTo>
                <a:lnTo>
                  <a:pt x="9345412" y="4368238"/>
                </a:lnTo>
                <a:lnTo>
                  <a:pt x="9172194" y="4877119"/>
                </a:lnTo>
                <a:lnTo>
                  <a:pt x="9464051" y="4976465"/>
                </a:lnTo>
                <a:cubicBezTo>
                  <a:pt x="9693546" y="5054584"/>
                  <a:pt x="9769234" y="5208390"/>
                  <a:pt x="9691116" y="5437886"/>
                </a:cubicBezTo>
                <a:lnTo>
                  <a:pt x="9609600" y="5677358"/>
                </a:lnTo>
                <a:lnTo>
                  <a:pt x="9482381" y="5634053"/>
                </a:lnTo>
                <a:cubicBezTo>
                  <a:pt x="9282820" y="5566123"/>
                  <a:pt x="9096556" y="5569525"/>
                  <a:pt x="8923589" y="5644258"/>
                </a:cubicBezTo>
                <a:cubicBezTo>
                  <a:pt x="8750624" y="5718992"/>
                  <a:pt x="8632723" y="5848656"/>
                  <a:pt x="8569889" y="6033248"/>
                </a:cubicBezTo>
                <a:cubicBezTo>
                  <a:pt x="8501960" y="6232810"/>
                  <a:pt x="8512871" y="6417453"/>
                  <a:pt x="8602626" y="6587183"/>
                </a:cubicBezTo>
                <a:cubicBezTo>
                  <a:pt x="8647502" y="6672047"/>
                  <a:pt x="8706104" y="6744186"/>
                  <a:pt x="8778432" y="6803600"/>
                </a:cubicBezTo>
                <a:lnTo>
                  <a:pt x="8859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5B6A8B-98D2-48C0-9292-0048B5ACFC82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F1705-BF9D-4EFF-A9F7-5BFAEA85F94C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69E02-3BE3-4551-8084-C8794E14DC46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053E31-7A42-43DE-B79D-372D8FB14971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5E-6 0.70371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8.33333E-7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-3.75E-6 0.7037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2.5E-6 0.70371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5E-6 0.7037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8" grpId="0" animBg="1"/>
      <p:bldP spid="8" grpId="1" animBg="1"/>
      <p:bldP spid="10" grpId="0" animBg="1"/>
      <p:bldP spid="10" grpId="1" animBg="1"/>
      <p:bldP spid="11" grpId="0" animBg="1"/>
      <p:bldP spid="12" grpId="0"/>
      <p:bldP spid="13" grpId="0"/>
      <p:bldP spid="14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6736148-7F83-4CA2-A757-2F09577EA7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2539" y="695037"/>
            <a:ext cx="3032761" cy="2380673"/>
          </a:xfrm>
          <a:custGeom>
            <a:avLst/>
            <a:gdLst>
              <a:gd name="connsiteX0" fmla="*/ 296665 w 3032761"/>
              <a:gd name="connsiteY0" fmla="*/ 0 h 2380673"/>
              <a:gd name="connsiteX1" fmla="*/ 2736096 w 3032761"/>
              <a:gd name="connsiteY1" fmla="*/ 0 h 2380673"/>
              <a:gd name="connsiteX2" fmla="*/ 3032761 w 3032761"/>
              <a:gd name="connsiteY2" fmla="*/ 296758 h 2380673"/>
              <a:gd name="connsiteX3" fmla="*/ 3032761 w 3032761"/>
              <a:gd name="connsiteY3" fmla="*/ 2380673 h 2380673"/>
              <a:gd name="connsiteX4" fmla="*/ 0 w 3032761"/>
              <a:gd name="connsiteY4" fmla="*/ 2380673 h 2380673"/>
              <a:gd name="connsiteX5" fmla="*/ 0 w 3032761"/>
              <a:gd name="connsiteY5" fmla="*/ 296758 h 2380673"/>
              <a:gd name="connsiteX6" fmla="*/ 296665 w 3032761"/>
              <a:gd name="connsiteY6" fmla="*/ 0 h 238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2761" h="2380673">
                <a:moveTo>
                  <a:pt x="296665" y="0"/>
                </a:moveTo>
                <a:lnTo>
                  <a:pt x="2736096" y="0"/>
                </a:lnTo>
                <a:cubicBezTo>
                  <a:pt x="2899940" y="0"/>
                  <a:pt x="3032761" y="132863"/>
                  <a:pt x="3032761" y="296758"/>
                </a:cubicBezTo>
                <a:lnTo>
                  <a:pt x="3032761" y="2380673"/>
                </a:lnTo>
                <a:lnTo>
                  <a:pt x="0" y="2380673"/>
                </a:lnTo>
                <a:lnTo>
                  <a:pt x="0" y="296758"/>
                </a:lnTo>
                <a:cubicBezTo>
                  <a:pt x="0" y="132863"/>
                  <a:pt x="132821" y="0"/>
                  <a:pt x="296665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A12375A0-16A4-4C8F-9F59-BE265A96B8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39639" y="695037"/>
            <a:ext cx="3032761" cy="2380673"/>
          </a:xfrm>
          <a:custGeom>
            <a:avLst/>
            <a:gdLst>
              <a:gd name="connsiteX0" fmla="*/ 296665 w 3032761"/>
              <a:gd name="connsiteY0" fmla="*/ 0 h 2380673"/>
              <a:gd name="connsiteX1" fmla="*/ 2736096 w 3032761"/>
              <a:gd name="connsiteY1" fmla="*/ 0 h 2380673"/>
              <a:gd name="connsiteX2" fmla="*/ 3032761 w 3032761"/>
              <a:gd name="connsiteY2" fmla="*/ 296758 h 2380673"/>
              <a:gd name="connsiteX3" fmla="*/ 3032761 w 3032761"/>
              <a:gd name="connsiteY3" fmla="*/ 2380673 h 2380673"/>
              <a:gd name="connsiteX4" fmla="*/ 0 w 3032761"/>
              <a:gd name="connsiteY4" fmla="*/ 2380673 h 2380673"/>
              <a:gd name="connsiteX5" fmla="*/ 0 w 3032761"/>
              <a:gd name="connsiteY5" fmla="*/ 296758 h 2380673"/>
              <a:gd name="connsiteX6" fmla="*/ 296665 w 3032761"/>
              <a:gd name="connsiteY6" fmla="*/ 0 h 238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2761" h="2380673">
                <a:moveTo>
                  <a:pt x="296665" y="0"/>
                </a:moveTo>
                <a:lnTo>
                  <a:pt x="2736096" y="0"/>
                </a:lnTo>
                <a:cubicBezTo>
                  <a:pt x="2899940" y="0"/>
                  <a:pt x="3032761" y="132863"/>
                  <a:pt x="3032761" y="296758"/>
                </a:cubicBezTo>
                <a:lnTo>
                  <a:pt x="3032761" y="2380673"/>
                </a:lnTo>
                <a:lnTo>
                  <a:pt x="0" y="2380673"/>
                </a:lnTo>
                <a:lnTo>
                  <a:pt x="0" y="296758"/>
                </a:lnTo>
                <a:cubicBezTo>
                  <a:pt x="0" y="132863"/>
                  <a:pt x="132821" y="0"/>
                  <a:pt x="296665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D0595FB-AFE9-4E7A-8929-B160FF0422A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9599" y="695037"/>
            <a:ext cx="3032761" cy="2380673"/>
          </a:xfrm>
          <a:custGeom>
            <a:avLst/>
            <a:gdLst>
              <a:gd name="connsiteX0" fmla="*/ 296665 w 3032761"/>
              <a:gd name="connsiteY0" fmla="*/ 0 h 2380673"/>
              <a:gd name="connsiteX1" fmla="*/ 2736096 w 3032761"/>
              <a:gd name="connsiteY1" fmla="*/ 0 h 2380673"/>
              <a:gd name="connsiteX2" fmla="*/ 3032761 w 3032761"/>
              <a:gd name="connsiteY2" fmla="*/ 296758 h 2380673"/>
              <a:gd name="connsiteX3" fmla="*/ 3032761 w 3032761"/>
              <a:gd name="connsiteY3" fmla="*/ 2380673 h 2380673"/>
              <a:gd name="connsiteX4" fmla="*/ 0 w 3032761"/>
              <a:gd name="connsiteY4" fmla="*/ 2380673 h 2380673"/>
              <a:gd name="connsiteX5" fmla="*/ 0 w 3032761"/>
              <a:gd name="connsiteY5" fmla="*/ 296758 h 2380673"/>
              <a:gd name="connsiteX6" fmla="*/ 296665 w 3032761"/>
              <a:gd name="connsiteY6" fmla="*/ 0 h 238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2761" h="2380673">
                <a:moveTo>
                  <a:pt x="296665" y="0"/>
                </a:moveTo>
                <a:lnTo>
                  <a:pt x="2736096" y="0"/>
                </a:lnTo>
                <a:cubicBezTo>
                  <a:pt x="2899940" y="0"/>
                  <a:pt x="3032761" y="132863"/>
                  <a:pt x="3032761" y="296758"/>
                </a:cubicBezTo>
                <a:lnTo>
                  <a:pt x="3032761" y="2380673"/>
                </a:lnTo>
                <a:lnTo>
                  <a:pt x="0" y="2380673"/>
                </a:lnTo>
                <a:lnTo>
                  <a:pt x="0" y="296758"/>
                </a:lnTo>
                <a:cubicBezTo>
                  <a:pt x="0" y="132863"/>
                  <a:pt x="132821" y="0"/>
                  <a:pt x="296665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EBA4007-B371-4646-B151-A51E4A7472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8244" y="2675658"/>
            <a:ext cx="872838" cy="872838"/>
          </a:xfrm>
          <a:custGeom>
            <a:avLst/>
            <a:gdLst>
              <a:gd name="connsiteX0" fmla="*/ 436419 w 872838"/>
              <a:gd name="connsiteY0" fmla="*/ 0 h 872838"/>
              <a:gd name="connsiteX1" fmla="*/ 872838 w 872838"/>
              <a:gd name="connsiteY1" fmla="*/ 436419 h 872838"/>
              <a:gd name="connsiteX2" fmla="*/ 436419 w 872838"/>
              <a:gd name="connsiteY2" fmla="*/ 872838 h 872838"/>
              <a:gd name="connsiteX3" fmla="*/ 0 w 872838"/>
              <a:gd name="connsiteY3" fmla="*/ 436419 h 872838"/>
              <a:gd name="connsiteX4" fmla="*/ 436419 w 872838"/>
              <a:gd name="connsiteY4" fmla="*/ 0 h 87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38" h="872838">
                <a:moveTo>
                  <a:pt x="436419" y="0"/>
                </a:moveTo>
                <a:cubicBezTo>
                  <a:pt x="677447" y="0"/>
                  <a:pt x="872838" y="195391"/>
                  <a:pt x="872838" y="436419"/>
                </a:cubicBezTo>
                <a:cubicBezTo>
                  <a:pt x="872838" y="677447"/>
                  <a:pt x="677447" y="872838"/>
                  <a:pt x="436419" y="872838"/>
                </a:cubicBezTo>
                <a:cubicBezTo>
                  <a:pt x="195391" y="872838"/>
                  <a:pt x="0" y="677447"/>
                  <a:pt x="0" y="436419"/>
                </a:cubicBezTo>
                <a:cubicBezTo>
                  <a:pt x="0" y="195391"/>
                  <a:pt x="195391" y="0"/>
                  <a:pt x="436419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 w="38100">
            <a:solidFill>
              <a:srgbClr val="121212"/>
            </a:solidFill>
          </a:ln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1DD912E-3CB9-4FB9-98ED-3A1E5E4BCAB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87635" y="2675658"/>
            <a:ext cx="872838" cy="872838"/>
          </a:xfrm>
          <a:custGeom>
            <a:avLst/>
            <a:gdLst>
              <a:gd name="connsiteX0" fmla="*/ 436419 w 872838"/>
              <a:gd name="connsiteY0" fmla="*/ 0 h 872838"/>
              <a:gd name="connsiteX1" fmla="*/ 872838 w 872838"/>
              <a:gd name="connsiteY1" fmla="*/ 436419 h 872838"/>
              <a:gd name="connsiteX2" fmla="*/ 436419 w 872838"/>
              <a:gd name="connsiteY2" fmla="*/ 872838 h 872838"/>
              <a:gd name="connsiteX3" fmla="*/ 0 w 872838"/>
              <a:gd name="connsiteY3" fmla="*/ 436419 h 872838"/>
              <a:gd name="connsiteX4" fmla="*/ 436419 w 872838"/>
              <a:gd name="connsiteY4" fmla="*/ 0 h 87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38" h="872838">
                <a:moveTo>
                  <a:pt x="436419" y="0"/>
                </a:moveTo>
                <a:cubicBezTo>
                  <a:pt x="677447" y="0"/>
                  <a:pt x="872838" y="195391"/>
                  <a:pt x="872838" y="436419"/>
                </a:cubicBezTo>
                <a:cubicBezTo>
                  <a:pt x="872838" y="677447"/>
                  <a:pt x="677447" y="872838"/>
                  <a:pt x="436419" y="872838"/>
                </a:cubicBezTo>
                <a:cubicBezTo>
                  <a:pt x="195391" y="872838"/>
                  <a:pt x="0" y="677447"/>
                  <a:pt x="0" y="436419"/>
                </a:cubicBezTo>
                <a:cubicBezTo>
                  <a:pt x="0" y="195391"/>
                  <a:pt x="195391" y="0"/>
                  <a:pt x="436419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 w="38100">
            <a:solidFill>
              <a:srgbClr val="121212"/>
            </a:solidFill>
          </a:ln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C8763FA-34EC-4BE1-B466-4715A00401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762" y="2675658"/>
            <a:ext cx="872838" cy="872838"/>
          </a:xfrm>
          <a:custGeom>
            <a:avLst/>
            <a:gdLst>
              <a:gd name="connsiteX0" fmla="*/ 436419 w 872838"/>
              <a:gd name="connsiteY0" fmla="*/ 0 h 872838"/>
              <a:gd name="connsiteX1" fmla="*/ 872838 w 872838"/>
              <a:gd name="connsiteY1" fmla="*/ 436419 h 872838"/>
              <a:gd name="connsiteX2" fmla="*/ 436419 w 872838"/>
              <a:gd name="connsiteY2" fmla="*/ 872838 h 872838"/>
              <a:gd name="connsiteX3" fmla="*/ 0 w 872838"/>
              <a:gd name="connsiteY3" fmla="*/ 436419 h 872838"/>
              <a:gd name="connsiteX4" fmla="*/ 436419 w 872838"/>
              <a:gd name="connsiteY4" fmla="*/ 0 h 87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38" h="872838">
                <a:moveTo>
                  <a:pt x="436419" y="0"/>
                </a:moveTo>
                <a:cubicBezTo>
                  <a:pt x="677447" y="0"/>
                  <a:pt x="872838" y="195391"/>
                  <a:pt x="872838" y="436419"/>
                </a:cubicBezTo>
                <a:cubicBezTo>
                  <a:pt x="872838" y="677447"/>
                  <a:pt x="677447" y="872838"/>
                  <a:pt x="436419" y="872838"/>
                </a:cubicBezTo>
                <a:cubicBezTo>
                  <a:pt x="195391" y="872838"/>
                  <a:pt x="0" y="677447"/>
                  <a:pt x="0" y="436419"/>
                </a:cubicBezTo>
                <a:cubicBezTo>
                  <a:pt x="0" y="195391"/>
                  <a:pt x="195391" y="0"/>
                  <a:pt x="436419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ln w="38100">
            <a:solidFill>
              <a:srgbClr val="121212"/>
            </a:solidFill>
          </a:ln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984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5" grpId="0" animBg="1"/>
      <p:bldP spid="17" grpId="0" animBg="1"/>
      <p:bldP spid="16" grpId="0" animBg="1"/>
      <p:bldP spid="15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28FECD7-0071-4D5A-B3E3-233298B0C8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24025" y="2540906"/>
            <a:ext cx="695326" cy="695326"/>
          </a:xfrm>
          <a:custGeom>
            <a:avLst/>
            <a:gdLst>
              <a:gd name="connsiteX0" fmla="*/ 347663 w 695326"/>
              <a:gd name="connsiteY0" fmla="*/ 0 h 695326"/>
              <a:gd name="connsiteX1" fmla="*/ 695326 w 695326"/>
              <a:gd name="connsiteY1" fmla="*/ 347663 h 695326"/>
              <a:gd name="connsiteX2" fmla="*/ 347663 w 695326"/>
              <a:gd name="connsiteY2" fmla="*/ 695326 h 695326"/>
              <a:gd name="connsiteX3" fmla="*/ 0 w 695326"/>
              <a:gd name="connsiteY3" fmla="*/ 347663 h 695326"/>
              <a:gd name="connsiteX4" fmla="*/ 347663 w 695326"/>
              <a:gd name="connsiteY4" fmla="*/ 0 h 69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6" h="695326">
                <a:moveTo>
                  <a:pt x="347663" y="0"/>
                </a:moveTo>
                <a:cubicBezTo>
                  <a:pt x="539672" y="0"/>
                  <a:pt x="695326" y="155654"/>
                  <a:pt x="695326" y="347663"/>
                </a:cubicBezTo>
                <a:cubicBezTo>
                  <a:pt x="695326" y="539672"/>
                  <a:pt x="539672" y="695326"/>
                  <a:pt x="347663" y="695326"/>
                </a:cubicBezTo>
                <a:cubicBezTo>
                  <a:pt x="155654" y="695326"/>
                  <a:pt x="0" y="539672"/>
                  <a:pt x="0" y="347663"/>
                </a:cubicBezTo>
                <a:cubicBezTo>
                  <a:pt x="0" y="155654"/>
                  <a:pt x="155654" y="0"/>
                  <a:pt x="347663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D32F4AC-FF37-4651-AC98-01F96CE0F38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24025" y="3731078"/>
            <a:ext cx="695326" cy="695326"/>
          </a:xfrm>
          <a:custGeom>
            <a:avLst/>
            <a:gdLst>
              <a:gd name="connsiteX0" fmla="*/ 347663 w 695326"/>
              <a:gd name="connsiteY0" fmla="*/ 0 h 695326"/>
              <a:gd name="connsiteX1" fmla="*/ 695326 w 695326"/>
              <a:gd name="connsiteY1" fmla="*/ 347663 h 695326"/>
              <a:gd name="connsiteX2" fmla="*/ 347663 w 695326"/>
              <a:gd name="connsiteY2" fmla="*/ 695326 h 695326"/>
              <a:gd name="connsiteX3" fmla="*/ 0 w 695326"/>
              <a:gd name="connsiteY3" fmla="*/ 347663 h 695326"/>
              <a:gd name="connsiteX4" fmla="*/ 347663 w 695326"/>
              <a:gd name="connsiteY4" fmla="*/ 0 h 69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6" h="695326">
                <a:moveTo>
                  <a:pt x="347663" y="0"/>
                </a:moveTo>
                <a:cubicBezTo>
                  <a:pt x="539672" y="0"/>
                  <a:pt x="695326" y="155654"/>
                  <a:pt x="695326" y="347663"/>
                </a:cubicBezTo>
                <a:cubicBezTo>
                  <a:pt x="695326" y="539672"/>
                  <a:pt x="539672" y="695326"/>
                  <a:pt x="347663" y="695326"/>
                </a:cubicBezTo>
                <a:cubicBezTo>
                  <a:pt x="155654" y="695326"/>
                  <a:pt x="0" y="539672"/>
                  <a:pt x="0" y="347663"/>
                </a:cubicBezTo>
                <a:cubicBezTo>
                  <a:pt x="0" y="155654"/>
                  <a:pt x="155654" y="0"/>
                  <a:pt x="347663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73F0F5-D75A-4DC7-BD8C-3C0F44F909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24025" y="4979307"/>
            <a:ext cx="695326" cy="695326"/>
          </a:xfrm>
          <a:custGeom>
            <a:avLst/>
            <a:gdLst>
              <a:gd name="connsiteX0" fmla="*/ 347663 w 695326"/>
              <a:gd name="connsiteY0" fmla="*/ 0 h 695326"/>
              <a:gd name="connsiteX1" fmla="*/ 695326 w 695326"/>
              <a:gd name="connsiteY1" fmla="*/ 347663 h 695326"/>
              <a:gd name="connsiteX2" fmla="*/ 347663 w 695326"/>
              <a:gd name="connsiteY2" fmla="*/ 695326 h 695326"/>
              <a:gd name="connsiteX3" fmla="*/ 0 w 695326"/>
              <a:gd name="connsiteY3" fmla="*/ 347663 h 695326"/>
              <a:gd name="connsiteX4" fmla="*/ 347663 w 695326"/>
              <a:gd name="connsiteY4" fmla="*/ 0 h 69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5326" h="695326">
                <a:moveTo>
                  <a:pt x="347663" y="0"/>
                </a:moveTo>
                <a:cubicBezTo>
                  <a:pt x="539672" y="0"/>
                  <a:pt x="695326" y="155654"/>
                  <a:pt x="695326" y="347663"/>
                </a:cubicBezTo>
                <a:cubicBezTo>
                  <a:pt x="695326" y="539672"/>
                  <a:pt x="539672" y="695326"/>
                  <a:pt x="347663" y="695326"/>
                </a:cubicBezTo>
                <a:cubicBezTo>
                  <a:pt x="155654" y="695326"/>
                  <a:pt x="0" y="539672"/>
                  <a:pt x="0" y="347663"/>
                </a:cubicBezTo>
                <a:cubicBezTo>
                  <a:pt x="0" y="155654"/>
                  <a:pt x="155654" y="0"/>
                  <a:pt x="347663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832F6A-0F90-41B3-8499-54318C5E5B2F}"/>
              </a:ext>
            </a:extLst>
          </p:cNvPr>
          <p:cNvSpPr/>
          <p:nvPr userDrawn="1"/>
        </p:nvSpPr>
        <p:spPr>
          <a:xfrm>
            <a:off x="6614886" y="-20066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4BB1472-C792-4E49-981E-7FBC54E4F244}"/>
              </a:ext>
            </a:extLst>
          </p:cNvPr>
          <p:cNvSpPr/>
          <p:nvPr userDrawn="1"/>
        </p:nvSpPr>
        <p:spPr>
          <a:xfrm>
            <a:off x="8008257" y="-20066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46B87A-33C6-430C-BC45-77EB391EAE62}"/>
              </a:ext>
            </a:extLst>
          </p:cNvPr>
          <p:cNvSpPr/>
          <p:nvPr userDrawn="1"/>
        </p:nvSpPr>
        <p:spPr>
          <a:xfrm>
            <a:off x="8345714" y="-31115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13547B-6A89-4F43-BFAE-6A5FBBF1A028}"/>
              </a:ext>
            </a:extLst>
          </p:cNvPr>
          <p:cNvSpPr/>
          <p:nvPr userDrawn="1"/>
        </p:nvSpPr>
        <p:spPr>
          <a:xfrm>
            <a:off x="41656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rgbClr val="121212">
                  <a:alpha val="70000"/>
                </a:srgbClr>
              </a:gs>
              <a:gs pos="85000">
                <a:srgbClr val="12121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8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4.79167E-6 0.43588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8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0.7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1.875E-6 0.42801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5" grpId="0" animBg="1"/>
      <p:bldP spid="15" grpId="1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D2E418E8-7FC1-45AB-92A0-85FBB3317F49}"/>
              </a:ext>
            </a:extLst>
          </p:cNvPr>
          <p:cNvSpPr/>
          <p:nvPr userDrawn="1"/>
        </p:nvSpPr>
        <p:spPr>
          <a:xfrm>
            <a:off x="-285750" y="4314371"/>
            <a:ext cx="5905500" cy="59055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849867-7180-4E5D-BC37-5A34A03F7AEA}"/>
              </a:ext>
            </a:extLst>
          </p:cNvPr>
          <p:cNvSpPr/>
          <p:nvPr userDrawn="1"/>
        </p:nvSpPr>
        <p:spPr>
          <a:xfrm>
            <a:off x="1828800" y="4085771"/>
            <a:ext cx="5905500" cy="59055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9A76C2-8207-4987-892D-2D20E9DFEFF0}"/>
              </a:ext>
            </a:extLst>
          </p:cNvPr>
          <p:cNvSpPr/>
          <p:nvPr userDrawn="1"/>
        </p:nvSpPr>
        <p:spPr>
          <a:xfrm>
            <a:off x="4552043" y="3214008"/>
            <a:ext cx="6375400" cy="6375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6E91BF-B2C4-47A9-8319-6A33ABEE4266}"/>
              </a:ext>
            </a:extLst>
          </p:cNvPr>
          <p:cNvSpPr/>
          <p:nvPr userDrawn="1"/>
        </p:nvSpPr>
        <p:spPr>
          <a:xfrm>
            <a:off x="7993743" y="3670300"/>
            <a:ext cx="6375400" cy="6375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5B2E3-AAC7-4685-8E2F-3BCD3D80D7A9}"/>
              </a:ext>
            </a:extLst>
          </p:cNvPr>
          <p:cNvSpPr/>
          <p:nvPr userDrawn="1"/>
        </p:nvSpPr>
        <p:spPr>
          <a:xfrm>
            <a:off x="1" y="0"/>
            <a:ext cx="12192000" cy="6676571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2AC43B-91A9-49E4-AFAB-02E37CD884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2575" y="2006600"/>
            <a:ext cx="2699586" cy="2870200"/>
          </a:xfrm>
          <a:custGeom>
            <a:avLst/>
            <a:gdLst>
              <a:gd name="connsiteX0" fmla="*/ 355967 w 2699586"/>
              <a:gd name="connsiteY0" fmla="*/ 0 h 2870200"/>
              <a:gd name="connsiteX1" fmla="*/ 2343619 w 2699586"/>
              <a:gd name="connsiteY1" fmla="*/ 0 h 2870200"/>
              <a:gd name="connsiteX2" fmla="*/ 2699586 w 2699586"/>
              <a:gd name="connsiteY2" fmla="*/ 355967 h 2870200"/>
              <a:gd name="connsiteX3" fmla="*/ 2699586 w 2699586"/>
              <a:gd name="connsiteY3" fmla="*/ 2514233 h 2870200"/>
              <a:gd name="connsiteX4" fmla="*/ 2343619 w 2699586"/>
              <a:gd name="connsiteY4" fmla="*/ 2870200 h 2870200"/>
              <a:gd name="connsiteX5" fmla="*/ 355967 w 2699586"/>
              <a:gd name="connsiteY5" fmla="*/ 2870200 h 2870200"/>
              <a:gd name="connsiteX6" fmla="*/ 0 w 2699586"/>
              <a:gd name="connsiteY6" fmla="*/ 2514233 h 2870200"/>
              <a:gd name="connsiteX7" fmla="*/ 0 w 2699586"/>
              <a:gd name="connsiteY7" fmla="*/ 355967 h 2870200"/>
              <a:gd name="connsiteX8" fmla="*/ 355967 w 2699586"/>
              <a:gd name="connsiteY8" fmla="*/ 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9586" h="2870200">
                <a:moveTo>
                  <a:pt x="355967" y="0"/>
                </a:moveTo>
                <a:lnTo>
                  <a:pt x="2343619" y="0"/>
                </a:lnTo>
                <a:cubicBezTo>
                  <a:pt x="2540214" y="0"/>
                  <a:pt x="2699586" y="159372"/>
                  <a:pt x="2699586" y="355967"/>
                </a:cubicBezTo>
                <a:lnTo>
                  <a:pt x="2699586" y="2514233"/>
                </a:lnTo>
                <a:cubicBezTo>
                  <a:pt x="2699586" y="2710828"/>
                  <a:pt x="2540214" y="2870200"/>
                  <a:pt x="2343619" y="2870200"/>
                </a:cubicBezTo>
                <a:lnTo>
                  <a:pt x="355967" y="2870200"/>
                </a:lnTo>
                <a:cubicBezTo>
                  <a:pt x="159372" y="2870200"/>
                  <a:pt x="0" y="2710828"/>
                  <a:pt x="0" y="2514233"/>
                </a:cubicBezTo>
                <a:lnTo>
                  <a:pt x="0" y="355967"/>
                </a:lnTo>
                <a:cubicBezTo>
                  <a:pt x="0" y="159372"/>
                  <a:pt x="159372" y="0"/>
                  <a:pt x="355967" y="0"/>
                </a:cubicBez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EC2F02C-BF81-4847-B3FE-BA2C382797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6175" y="2006600"/>
            <a:ext cx="2699586" cy="2870200"/>
          </a:xfrm>
          <a:custGeom>
            <a:avLst/>
            <a:gdLst>
              <a:gd name="connsiteX0" fmla="*/ 355967 w 2699586"/>
              <a:gd name="connsiteY0" fmla="*/ 0 h 2870200"/>
              <a:gd name="connsiteX1" fmla="*/ 2343619 w 2699586"/>
              <a:gd name="connsiteY1" fmla="*/ 0 h 2870200"/>
              <a:gd name="connsiteX2" fmla="*/ 2699586 w 2699586"/>
              <a:gd name="connsiteY2" fmla="*/ 355967 h 2870200"/>
              <a:gd name="connsiteX3" fmla="*/ 2699586 w 2699586"/>
              <a:gd name="connsiteY3" fmla="*/ 2514233 h 2870200"/>
              <a:gd name="connsiteX4" fmla="*/ 2343619 w 2699586"/>
              <a:gd name="connsiteY4" fmla="*/ 2870200 h 2870200"/>
              <a:gd name="connsiteX5" fmla="*/ 355967 w 2699586"/>
              <a:gd name="connsiteY5" fmla="*/ 2870200 h 2870200"/>
              <a:gd name="connsiteX6" fmla="*/ 0 w 2699586"/>
              <a:gd name="connsiteY6" fmla="*/ 2514233 h 2870200"/>
              <a:gd name="connsiteX7" fmla="*/ 0 w 2699586"/>
              <a:gd name="connsiteY7" fmla="*/ 355967 h 2870200"/>
              <a:gd name="connsiteX8" fmla="*/ 355967 w 2699586"/>
              <a:gd name="connsiteY8" fmla="*/ 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9586" h="2870200">
                <a:moveTo>
                  <a:pt x="355967" y="0"/>
                </a:moveTo>
                <a:lnTo>
                  <a:pt x="2343619" y="0"/>
                </a:lnTo>
                <a:cubicBezTo>
                  <a:pt x="2540214" y="0"/>
                  <a:pt x="2699586" y="159372"/>
                  <a:pt x="2699586" y="355967"/>
                </a:cubicBezTo>
                <a:lnTo>
                  <a:pt x="2699586" y="2514233"/>
                </a:lnTo>
                <a:cubicBezTo>
                  <a:pt x="2699586" y="2710828"/>
                  <a:pt x="2540214" y="2870200"/>
                  <a:pt x="2343619" y="2870200"/>
                </a:cubicBezTo>
                <a:lnTo>
                  <a:pt x="355967" y="2870200"/>
                </a:lnTo>
                <a:cubicBezTo>
                  <a:pt x="159372" y="2870200"/>
                  <a:pt x="0" y="2710828"/>
                  <a:pt x="0" y="2514233"/>
                </a:cubicBezTo>
                <a:lnTo>
                  <a:pt x="0" y="355967"/>
                </a:lnTo>
                <a:cubicBezTo>
                  <a:pt x="0" y="159372"/>
                  <a:pt x="159372" y="0"/>
                  <a:pt x="355967" y="0"/>
                </a:cubicBez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BF1547-3804-4B12-B0DB-DBFD4EF3545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73645" y="2006600"/>
            <a:ext cx="2699586" cy="2870200"/>
          </a:xfrm>
          <a:custGeom>
            <a:avLst/>
            <a:gdLst>
              <a:gd name="connsiteX0" fmla="*/ 355967 w 2699586"/>
              <a:gd name="connsiteY0" fmla="*/ 0 h 2870200"/>
              <a:gd name="connsiteX1" fmla="*/ 2343619 w 2699586"/>
              <a:gd name="connsiteY1" fmla="*/ 0 h 2870200"/>
              <a:gd name="connsiteX2" fmla="*/ 2699586 w 2699586"/>
              <a:gd name="connsiteY2" fmla="*/ 355967 h 2870200"/>
              <a:gd name="connsiteX3" fmla="*/ 2699586 w 2699586"/>
              <a:gd name="connsiteY3" fmla="*/ 2514233 h 2870200"/>
              <a:gd name="connsiteX4" fmla="*/ 2343619 w 2699586"/>
              <a:gd name="connsiteY4" fmla="*/ 2870200 h 2870200"/>
              <a:gd name="connsiteX5" fmla="*/ 355967 w 2699586"/>
              <a:gd name="connsiteY5" fmla="*/ 2870200 h 2870200"/>
              <a:gd name="connsiteX6" fmla="*/ 0 w 2699586"/>
              <a:gd name="connsiteY6" fmla="*/ 2514233 h 2870200"/>
              <a:gd name="connsiteX7" fmla="*/ 0 w 2699586"/>
              <a:gd name="connsiteY7" fmla="*/ 355967 h 2870200"/>
              <a:gd name="connsiteX8" fmla="*/ 355967 w 2699586"/>
              <a:gd name="connsiteY8" fmla="*/ 0 h 287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9586" h="2870200">
                <a:moveTo>
                  <a:pt x="355967" y="0"/>
                </a:moveTo>
                <a:lnTo>
                  <a:pt x="2343619" y="0"/>
                </a:lnTo>
                <a:cubicBezTo>
                  <a:pt x="2540214" y="0"/>
                  <a:pt x="2699586" y="159372"/>
                  <a:pt x="2699586" y="355967"/>
                </a:cubicBezTo>
                <a:lnTo>
                  <a:pt x="2699586" y="2514233"/>
                </a:lnTo>
                <a:cubicBezTo>
                  <a:pt x="2699586" y="2710828"/>
                  <a:pt x="2540214" y="2870200"/>
                  <a:pt x="2343619" y="2870200"/>
                </a:cubicBezTo>
                <a:lnTo>
                  <a:pt x="355967" y="2870200"/>
                </a:lnTo>
                <a:cubicBezTo>
                  <a:pt x="159372" y="2870200"/>
                  <a:pt x="0" y="2710828"/>
                  <a:pt x="0" y="2514233"/>
                </a:cubicBezTo>
                <a:lnTo>
                  <a:pt x="0" y="355967"/>
                </a:lnTo>
                <a:cubicBezTo>
                  <a:pt x="0" y="159372"/>
                  <a:pt x="159372" y="0"/>
                  <a:pt x="355967" y="0"/>
                </a:cubicBez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87D963-2937-4D68-83DA-4AC72FD75029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C8DDEE-C5EC-421E-AC34-A44CF2D82262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EC2D4-16F6-463D-8116-27142E50D1A8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B0271-9595-4796-8E84-3A6866A0BE60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99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1.04167E-6 -0.7868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6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6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6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2.77556E-17 -0.38449 " pathEditMode="relative" rAng="0" ptsTypes="AA">
                                      <p:cBhvr>
                                        <p:cTn id="24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5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5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2.5E-6 -0.38449 " pathEditMode="relative" rAng="0" ptsTypes="AA">
                                      <p:cBhvr>
                                        <p:cTn id="3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1.04167E-6 -0.78681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" presetClass="emph" presetSubtype="0" repeatCount="indefinite" decel="100000" autoRev="1" fill="hold" grpId="1" nodeType="withEffect">
                                  <p:stCondLst>
                                    <p:cond delay="2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6" presetClass="emph" presetSubtype="0" repeatCount="indefinite" decel="100000" autoRev="1" fill="hold" grpId="1" nodeType="withEffect">
                                  <p:stCondLst>
                                    <p:cond delay="2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0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6" presetClass="emph" presetSubtype="0" repeatCount="indefinite" decel="100000" autoRev="1" fill="hold" grpId="1" nodeType="withEffect">
                                  <p:stCondLst>
                                    <p:cond delay="2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86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2" grpId="0" animBg="1"/>
      <p:bldP spid="12" grpId="1" animBg="1"/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  <p:bldP spid="17" grpId="0" animBg="1"/>
      <p:bldP spid="18" grpId="0"/>
      <p:bldP spid="19" grpId="0"/>
      <p:bldP spid="20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8F5594CA-96FE-4C4E-AEA8-EE2824774B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51301" y="3943984"/>
            <a:ext cx="1951950" cy="1871242"/>
          </a:xfrm>
          <a:custGeom>
            <a:avLst/>
            <a:gdLst>
              <a:gd name="connsiteX0" fmla="*/ 167607 w 1951950"/>
              <a:gd name="connsiteY0" fmla="*/ 0 h 1871242"/>
              <a:gd name="connsiteX1" fmla="*/ 1784343 w 1951950"/>
              <a:gd name="connsiteY1" fmla="*/ 0 h 1871242"/>
              <a:gd name="connsiteX2" fmla="*/ 1951950 w 1951950"/>
              <a:gd name="connsiteY2" fmla="*/ 167607 h 1871242"/>
              <a:gd name="connsiteX3" fmla="*/ 1951950 w 1951950"/>
              <a:gd name="connsiteY3" fmla="*/ 1703635 h 1871242"/>
              <a:gd name="connsiteX4" fmla="*/ 1784343 w 1951950"/>
              <a:gd name="connsiteY4" fmla="*/ 1871242 h 1871242"/>
              <a:gd name="connsiteX5" fmla="*/ 167607 w 1951950"/>
              <a:gd name="connsiteY5" fmla="*/ 1871242 h 1871242"/>
              <a:gd name="connsiteX6" fmla="*/ 0 w 1951950"/>
              <a:gd name="connsiteY6" fmla="*/ 1703635 h 1871242"/>
              <a:gd name="connsiteX7" fmla="*/ 0 w 1951950"/>
              <a:gd name="connsiteY7" fmla="*/ 167607 h 1871242"/>
              <a:gd name="connsiteX8" fmla="*/ 167607 w 1951950"/>
              <a:gd name="connsiteY8" fmla="*/ 0 h 187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950" h="1871242">
                <a:moveTo>
                  <a:pt x="167607" y="0"/>
                </a:moveTo>
                <a:lnTo>
                  <a:pt x="1784343" y="0"/>
                </a:lnTo>
                <a:cubicBezTo>
                  <a:pt x="1876910" y="0"/>
                  <a:pt x="1951950" y="75040"/>
                  <a:pt x="1951950" y="167607"/>
                </a:cubicBezTo>
                <a:lnTo>
                  <a:pt x="1951950" y="1703635"/>
                </a:lnTo>
                <a:cubicBezTo>
                  <a:pt x="1951950" y="1796202"/>
                  <a:pt x="1876910" y="1871242"/>
                  <a:pt x="1784343" y="1871242"/>
                </a:cubicBezTo>
                <a:lnTo>
                  <a:pt x="167607" y="1871242"/>
                </a:lnTo>
                <a:cubicBezTo>
                  <a:pt x="75040" y="1871242"/>
                  <a:pt x="0" y="1796202"/>
                  <a:pt x="0" y="1703635"/>
                </a:cubicBezTo>
                <a:lnTo>
                  <a:pt x="0" y="167607"/>
                </a:lnTo>
                <a:cubicBezTo>
                  <a:pt x="0" y="75040"/>
                  <a:pt x="75040" y="0"/>
                  <a:pt x="16760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CC7DDF33-85A4-457A-94E2-0132CB1C0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59750" y="3943984"/>
            <a:ext cx="1951950" cy="1871242"/>
          </a:xfrm>
          <a:custGeom>
            <a:avLst/>
            <a:gdLst>
              <a:gd name="connsiteX0" fmla="*/ 167607 w 1951950"/>
              <a:gd name="connsiteY0" fmla="*/ 0 h 1871242"/>
              <a:gd name="connsiteX1" fmla="*/ 1784343 w 1951950"/>
              <a:gd name="connsiteY1" fmla="*/ 0 h 1871242"/>
              <a:gd name="connsiteX2" fmla="*/ 1951950 w 1951950"/>
              <a:gd name="connsiteY2" fmla="*/ 167607 h 1871242"/>
              <a:gd name="connsiteX3" fmla="*/ 1951950 w 1951950"/>
              <a:gd name="connsiteY3" fmla="*/ 1703635 h 1871242"/>
              <a:gd name="connsiteX4" fmla="*/ 1784343 w 1951950"/>
              <a:gd name="connsiteY4" fmla="*/ 1871242 h 1871242"/>
              <a:gd name="connsiteX5" fmla="*/ 167607 w 1951950"/>
              <a:gd name="connsiteY5" fmla="*/ 1871242 h 1871242"/>
              <a:gd name="connsiteX6" fmla="*/ 0 w 1951950"/>
              <a:gd name="connsiteY6" fmla="*/ 1703635 h 1871242"/>
              <a:gd name="connsiteX7" fmla="*/ 0 w 1951950"/>
              <a:gd name="connsiteY7" fmla="*/ 167607 h 1871242"/>
              <a:gd name="connsiteX8" fmla="*/ 167607 w 1951950"/>
              <a:gd name="connsiteY8" fmla="*/ 0 h 187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950" h="1871242">
                <a:moveTo>
                  <a:pt x="167607" y="0"/>
                </a:moveTo>
                <a:lnTo>
                  <a:pt x="1784343" y="0"/>
                </a:lnTo>
                <a:cubicBezTo>
                  <a:pt x="1876910" y="0"/>
                  <a:pt x="1951950" y="75040"/>
                  <a:pt x="1951950" y="167607"/>
                </a:cubicBezTo>
                <a:lnTo>
                  <a:pt x="1951950" y="1703635"/>
                </a:lnTo>
                <a:cubicBezTo>
                  <a:pt x="1951950" y="1796202"/>
                  <a:pt x="1876910" y="1871242"/>
                  <a:pt x="1784343" y="1871242"/>
                </a:cubicBezTo>
                <a:lnTo>
                  <a:pt x="167607" y="1871242"/>
                </a:lnTo>
                <a:cubicBezTo>
                  <a:pt x="75040" y="1871242"/>
                  <a:pt x="0" y="1796202"/>
                  <a:pt x="0" y="1703635"/>
                </a:cubicBezTo>
                <a:lnTo>
                  <a:pt x="0" y="167607"/>
                </a:lnTo>
                <a:cubicBezTo>
                  <a:pt x="0" y="75040"/>
                  <a:pt x="75040" y="0"/>
                  <a:pt x="16760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A7FCC03-23B4-4D65-96D6-66FBB9B9DC5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55499" y="3943984"/>
            <a:ext cx="1951950" cy="1871242"/>
          </a:xfrm>
          <a:custGeom>
            <a:avLst/>
            <a:gdLst>
              <a:gd name="connsiteX0" fmla="*/ 167607 w 1951950"/>
              <a:gd name="connsiteY0" fmla="*/ 0 h 1871242"/>
              <a:gd name="connsiteX1" fmla="*/ 1784343 w 1951950"/>
              <a:gd name="connsiteY1" fmla="*/ 0 h 1871242"/>
              <a:gd name="connsiteX2" fmla="*/ 1951950 w 1951950"/>
              <a:gd name="connsiteY2" fmla="*/ 167607 h 1871242"/>
              <a:gd name="connsiteX3" fmla="*/ 1951950 w 1951950"/>
              <a:gd name="connsiteY3" fmla="*/ 1703635 h 1871242"/>
              <a:gd name="connsiteX4" fmla="*/ 1784343 w 1951950"/>
              <a:gd name="connsiteY4" fmla="*/ 1871242 h 1871242"/>
              <a:gd name="connsiteX5" fmla="*/ 167607 w 1951950"/>
              <a:gd name="connsiteY5" fmla="*/ 1871242 h 1871242"/>
              <a:gd name="connsiteX6" fmla="*/ 0 w 1951950"/>
              <a:gd name="connsiteY6" fmla="*/ 1703635 h 1871242"/>
              <a:gd name="connsiteX7" fmla="*/ 0 w 1951950"/>
              <a:gd name="connsiteY7" fmla="*/ 167607 h 1871242"/>
              <a:gd name="connsiteX8" fmla="*/ 167607 w 1951950"/>
              <a:gd name="connsiteY8" fmla="*/ 0 h 187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950" h="1871242">
                <a:moveTo>
                  <a:pt x="167607" y="0"/>
                </a:moveTo>
                <a:lnTo>
                  <a:pt x="1784343" y="0"/>
                </a:lnTo>
                <a:cubicBezTo>
                  <a:pt x="1876910" y="0"/>
                  <a:pt x="1951950" y="75040"/>
                  <a:pt x="1951950" y="167607"/>
                </a:cubicBezTo>
                <a:lnTo>
                  <a:pt x="1951950" y="1703635"/>
                </a:lnTo>
                <a:cubicBezTo>
                  <a:pt x="1951950" y="1796202"/>
                  <a:pt x="1876910" y="1871242"/>
                  <a:pt x="1784343" y="1871242"/>
                </a:cubicBezTo>
                <a:lnTo>
                  <a:pt x="167607" y="1871242"/>
                </a:lnTo>
                <a:cubicBezTo>
                  <a:pt x="75040" y="1871242"/>
                  <a:pt x="0" y="1796202"/>
                  <a:pt x="0" y="1703635"/>
                </a:cubicBezTo>
                <a:lnTo>
                  <a:pt x="0" y="167607"/>
                </a:lnTo>
                <a:cubicBezTo>
                  <a:pt x="0" y="75040"/>
                  <a:pt x="75040" y="0"/>
                  <a:pt x="16760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421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C14A406-0FDB-4629-9D38-821BED12902C}"/>
              </a:ext>
            </a:extLst>
          </p:cNvPr>
          <p:cNvSpPr/>
          <p:nvPr userDrawn="1"/>
        </p:nvSpPr>
        <p:spPr>
          <a:xfrm>
            <a:off x="9608457" y="-1734823"/>
            <a:ext cx="5167086" cy="5167086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6EE342B-6A62-4106-B0BA-4CC72D17EE80}"/>
              </a:ext>
            </a:extLst>
          </p:cNvPr>
          <p:cNvSpPr/>
          <p:nvPr userDrawn="1"/>
        </p:nvSpPr>
        <p:spPr>
          <a:xfrm>
            <a:off x="9608457" y="-682171"/>
            <a:ext cx="5167086" cy="51670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841D2A-6E54-4A17-82AC-0B5C019AF160}"/>
              </a:ext>
            </a:extLst>
          </p:cNvPr>
          <p:cNvSpPr/>
          <p:nvPr userDrawn="1"/>
        </p:nvSpPr>
        <p:spPr>
          <a:xfrm>
            <a:off x="9608457" y="883835"/>
            <a:ext cx="5167086" cy="51670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5BCC1-BF6C-4C53-88BB-53129918B4AC}"/>
              </a:ext>
            </a:extLst>
          </p:cNvPr>
          <p:cNvSpPr/>
          <p:nvPr userDrawn="1"/>
        </p:nvSpPr>
        <p:spPr>
          <a:xfrm>
            <a:off x="9608457" y="2712635"/>
            <a:ext cx="5167086" cy="516708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F0D8F-A35C-4B9C-B2BD-A1E652549FE6}"/>
              </a:ext>
            </a:extLst>
          </p:cNvPr>
          <p:cNvSpPr/>
          <p:nvPr userDrawn="1"/>
        </p:nvSpPr>
        <p:spPr>
          <a:xfrm>
            <a:off x="6023427" y="0"/>
            <a:ext cx="5849259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41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70371 " pathEditMode="relative" rAng="0" ptsTypes="AA">
                                      <p:cBhvr>
                                        <p:cTn id="24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0.7037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70371 " pathEditMode="relative" rAng="0" ptsTypes="AA">
                                      <p:cBhvr>
                                        <p:cTn id="4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382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2FDBCB-59B7-4BD3-AF50-974BD07AD44C}"/>
              </a:ext>
            </a:extLst>
          </p:cNvPr>
          <p:cNvSpPr/>
          <p:nvPr userDrawn="1"/>
        </p:nvSpPr>
        <p:spPr>
          <a:xfrm>
            <a:off x="7924800" y="-1638300"/>
            <a:ext cx="6045200" cy="6045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0FBC6D3-CE0F-48AD-B702-39FFB0EC13D3}"/>
              </a:ext>
            </a:extLst>
          </p:cNvPr>
          <p:cNvSpPr/>
          <p:nvPr userDrawn="1"/>
        </p:nvSpPr>
        <p:spPr>
          <a:xfrm>
            <a:off x="4573814" y="-3924300"/>
            <a:ext cx="6045200" cy="6045200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599C774-6A6B-476E-BA27-855027C0ABDD}"/>
              </a:ext>
            </a:extLst>
          </p:cNvPr>
          <p:cNvSpPr/>
          <p:nvPr userDrawn="1"/>
        </p:nvSpPr>
        <p:spPr>
          <a:xfrm>
            <a:off x="6286500" y="-2667000"/>
            <a:ext cx="6045200" cy="6045200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3BA4A-F48C-4B3F-A74F-D7256A072C2E}"/>
              </a:ext>
            </a:extLst>
          </p:cNvPr>
          <p:cNvSpPr/>
          <p:nvPr userDrawn="1"/>
        </p:nvSpPr>
        <p:spPr>
          <a:xfrm>
            <a:off x="4762500" y="247650"/>
            <a:ext cx="7191375" cy="661035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91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2957 0.41481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20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3 0.42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3 0.42037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3" grpId="2" animBg="1"/>
      <p:bldP spid="4" grpId="0" animBg="1"/>
      <p:bldP spid="4" grpId="1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48D736D-A218-4EDD-846C-631895B6A031}"/>
              </a:ext>
            </a:extLst>
          </p:cNvPr>
          <p:cNvSpPr/>
          <p:nvPr userDrawn="1"/>
        </p:nvSpPr>
        <p:spPr>
          <a:xfrm>
            <a:off x="7344227" y="1088571"/>
            <a:ext cx="7409543" cy="740954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B327B6-6B80-4F02-BFEF-DC96DBB0F239}"/>
              </a:ext>
            </a:extLst>
          </p:cNvPr>
          <p:cNvSpPr/>
          <p:nvPr userDrawn="1"/>
        </p:nvSpPr>
        <p:spPr>
          <a:xfrm>
            <a:off x="7538356" y="-2347686"/>
            <a:ext cx="6888843" cy="688884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C0D2C5-F047-4827-8680-C5A7DF86DB73}"/>
              </a:ext>
            </a:extLst>
          </p:cNvPr>
          <p:cNvSpPr/>
          <p:nvPr userDrawn="1"/>
        </p:nvSpPr>
        <p:spPr>
          <a:xfrm>
            <a:off x="7146471" y="308428"/>
            <a:ext cx="5655130" cy="565513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5F17DF-9C4D-4DE0-BED3-75A83557C211}"/>
              </a:ext>
            </a:extLst>
          </p:cNvPr>
          <p:cNvSpPr/>
          <p:nvPr userDrawn="1"/>
        </p:nvSpPr>
        <p:spPr>
          <a:xfrm>
            <a:off x="6023427" y="0"/>
            <a:ext cx="3425373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858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-1.25E-6 0.29074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30254 " pathEditMode="relative" rAng="0" ptsTypes="AA">
                                      <p:cBhvr>
                                        <p:cTn id="24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1.04167E-6 0.40115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9022F5-B9A5-4F80-974A-406B7DEB1075}"/>
              </a:ext>
            </a:extLst>
          </p:cNvPr>
          <p:cNvSpPr/>
          <p:nvPr userDrawn="1"/>
        </p:nvSpPr>
        <p:spPr>
          <a:xfrm>
            <a:off x="9608457" y="-1734823"/>
            <a:ext cx="5167086" cy="5167086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170CF2-0595-4139-88A0-2E308031D1BD}"/>
              </a:ext>
            </a:extLst>
          </p:cNvPr>
          <p:cNvSpPr/>
          <p:nvPr userDrawn="1"/>
        </p:nvSpPr>
        <p:spPr>
          <a:xfrm>
            <a:off x="9608457" y="-682171"/>
            <a:ext cx="5167086" cy="5167086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B537D6-A2F2-40A2-B52F-53FDFDF2DE6A}"/>
              </a:ext>
            </a:extLst>
          </p:cNvPr>
          <p:cNvSpPr/>
          <p:nvPr userDrawn="1"/>
        </p:nvSpPr>
        <p:spPr>
          <a:xfrm>
            <a:off x="9608457" y="2712635"/>
            <a:ext cx="5167086" cy="516708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94591-6F97-4448-A0B7-90620A3F9997}"/>
              </a:ext>
            </a:extLst>
          </p:cNvPr>
          <p:cNvSpPr/>
          <p:nvPr userDrawn="1"/>
        </p:nvSpPr>
        <p:spPr>
          <a:xfrm>
            <a:off x="6210753" y="0"/>
            <a:ext cx="5849259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892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0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70371 " pathEditMode="relative" rAng="0" ptsTypes="AA">
                                      <p:cBhvr>
                                        <p:cTn id="24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0.70371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02A28E9-56DB-4D1A-8516-442B1C570572}"/>
              </a:ext>
            </a:extLst>
          </p:cNvPr>
          <p:cNvSpPr/>
          <p:nvPr userDrawn="1"/>
        </p:nvSpPr>
        <p:spPr>
          <a:xfrm>
            <a:off x="7456714" y="-200660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2715805-4040-4ED9-BF70-4BA7BF9FE244}"/>
              </a:ext>
            </a:extLst>
          </p:cNvPr>
          <p:cNvSpPr/>
          <p:nvPr userDrawn="1"/>
        </p:nvSpPr>
        <p:spPr>
          <a:xfrm>
            <a:off x="9488714" y="-20066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B71EA2-5356-4E96-88CD-9F22750A84C1}"/>
              </a:ext>
            </a:extLst>
          </p:cNvPr>
          <p:cNvSpPr/>
          <p:nvPr userDrawn="1"/>
        </p:nvSpPr>
        <p:spPr>
          <a:xfrm>
            <a:off x="41656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rgbClr val="121212">
                  <a:alpha val="70000"/>
                </a:srgbClr>
              </a:gs>
              <a:gs pos="85000">
                <a:srgbClr val="12121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4.79167E-6 0.7037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-1.875E-6 0.7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915B69E-816E-4429-A1FD-AA658AFBC0CD}"/>
              </a:ext>
            </a:extLst>
          </p:cNvPr>
          <p:cNvSpPr/>
          <p:nvPr userDrawn="1"/>
        </p:nvSpPr>
        <p:spPr>
          <a:xfrm>
            <a:off x="7456714" y="-20066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1CD0F3-DE5D-4D75-956C-FC908C817C7F}"/>
              </a:ext>
            </a:extLst>
          </p:cNvPr>
          <p:cNvSpPr/>
          <p:nvPr userDrawn="1"/>
        </p:nvSpPr>
        <p:spPr>
          <a:xfrm>
            <a:off x="9488714" y="-20066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ED05A-8A55-4C07-8020-A5A4C14F0299}"/>
              </a:ext>
            </a:extLst>
          </p:cNvPr>
          <p:cNvSpPr/>
          <p:nvPr userDrawn="1"/>
        </p:nvSpPr>
        <p:spPr>
          <a:xfrm>
            <a:off x="41656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rgbClr val="121212">
                  <a:alpha val="70000"/>
                </a:srgbClr>
              </a:gs>
              <a:gs pos="85000">
                <a:srgbClr val="12121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9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4.79167E-6 0.7037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-1.875E-6 0.7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25B4E1-EBCC-4E0B-980F-A47E166EB096}"/>
              </a:ext>
            </a:extLst>
          </p:cNvPr>
          <p:cNvSpPr/>
          <p:nvPr userDrawn="1"/>
        </p:nvSpPr>
        <p:spPr>
          <a:xfrm>
            <a:off x="8064500" y="2794000"/>
            <a:ext cx="6045200" cy="6045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C5C352-4068-40C9-8D90-CA7D4F11FB82}"/>
              </a:ext>
            </a:extLst>
          </p:cNvPr>
          <p:cNvSpPr/>
          <p:nvPr userDrawn="1"/>
        </p:nvSpPr>
        <p:spPr>
          <a:xfrm>
            <a:off x="4713514" y="27305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E5398A-555E-4394-B980-765AFFED1F64}"/>
              </a:ext>
            </a:extLst>
          </p:cNvPr>
          <p:cNvSpPr/>
          <p:nvPr userDrawn="1"/>
        </p:nvSpPr>
        <p:spPr>
          <a:xfrm>
            <a:off x="6426200" y="29591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ED88D-5A9A-4CB3-96F5-E3D72F247985}"/>
              </a:ext>
            </a:extLst>
          </p:cNvPr>
          <p:cNvSpPr/>
          <p:nvPr userDrawn="1"/>
        </p:nvSpPr>
        <p:spPr>
          <a:xfrm>
            <a:off x="4713514" y="0"/>
            <a:ext cx="7364186" cy="67437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714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2957 0.41481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20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3 0.42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30001 0.42037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3" grpId="2" animBg="1"/>
      <p:bldP spid="4" grpId="0" animBg="1"/>
      <p:bldP spid="4" grpId="1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25B4E1-EBCC-4E0B-980F-A47E166EB096}"/>
              </a:ext>
            </a:extLst>
          </p:cNvPr>
          <p:cNvSpPr/>
          <p:nvPr userDrawn="1"/>
        </p:nvSpPr>
        <p:spPr>
          <a:xfrm>
            <a:off x="8064500" y="2794000"/>
            <a:ext cx="6045200" cy="6045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C5C352-4068-40C9-8D90-CA7D4F11FB82}"/>
              </a:ext>
            </a:extLst>
          </p:cNvPr>
          <p:cNvSpPr/>
          <p:nvPr userDrawn="1"/>
        </p:nvSpPr>
        <p:spPr>
          <a:xfrm>
            <a:off x="4713514" y="27305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E5398A-555E-4394-B980-765AFFED1F64}"/>
              </a:ext>
            </a:extLst>
          </p:cNvPr>
          <p:cNvSpPr/>
          <p:nvPr userDrawn="1"/>
        </p:nvSpPr>
        <p:spPr>
          <a:xfrm>
            <a:off x="6426200" y="29591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ED88D-5A9A-4CB3-96F5-E3D72F247985}"/>
              </a:ext>
            </a:extLst>
          </p:cNvPr>
          <p:cNvSpPr/>
          <p:nvPr userDrawn="1"/>
        </p:nvSpPr>
        <p:spPr>
          <a:xfrm>
            <a:off x="4713514" y="0"/>
            <a:ext cx="7364186" cy="67437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3D092C-30B0-AC2B-88B9-2CAF9DA6707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39938" y="0"/>
            <a:ext cx="3055937" cy="2876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3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2957 0.41481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20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3 0.42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30001 0.42037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3" grpId="2" animBg="1"/>
      <p:bldP spid="4" grpId="0" animBg="1"/>
      <p:bldP spid="4" grpId="1" animBg="1"/>
      <p:bldP spid="13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525B4E1-EBCC-4E0B-980F-A47E166EB096}"/>
              </a:ext>
            </a:extLst>
          </p:cNvPr>
          <p:cNvSpPr/>
          <p:nvPr userDrawn="1"/>
        </p:nvSpPr>
        <p:spPr>
          <a:xfrm>
            <a:off x="8064500" y="2794000"/>
            <a:ext cx="6045200" cy="6045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C5C352-4068-40C9-8D90-CA7D4F11FB82}"/>
              </a:ext>
            </a:extLst>
          </p:cNvPr>
          <p:cNvSpPr/>
          <p:nvPr userDrawn="1"/>
        </p:nvSpPr>
        <p:spPr>
          <a:xfrm>
            <a:off x="4713514" y="27305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E5398A-555E-4394-B980-765AFFED1F64}"/>
              </a:ext>
            </a:extLst>
          </p:cNvPr>
          <p:cNvSpPr/>
          <p:nvPr userDrawn="1"/>
        </p:nvSpPr>
        <p:spPr>
          <a:xfrm>
            <a:off x="6426200" y="29591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ED88D-5A9A-4CB3-96F5-E3D72F247985}"/>
              </a:ext>
            </a:extLst>
          </p:cNvPr>
          <p:cNvSpPr/>
          <p:nvPr userDrawn="1"/>
        </p:nvSpPr>
        <p:spPr>
          <a:xfrm>
            <a:off x="4762500" y="0"/>
            <a:ext cx="7315200" cy="67437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EF10269-A3DA-4488-8054-3957B2C6AF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0"/>
            <a:ext cx="11696700" cy="2819400"/>
          </a:xfrm>
          <a:custGeom>
            <a:avLst/>
            <a:gdLst>
              <a:gd name="connsiteX0" fmla="*/ 0 w 11696700"/>
              <a:gd name="connsiteY0" fmla="*/ 0 h 2819400"/>
              <a:gd name="connsiteX1" fmla="*/ 11696700 w 11696700"/>
              <a:gd name="connsiteY1" fmla="*/ 0 h 2819400"/>
              <a:gd name="connsiteX2" fmla="*/ 11696700 w 11696700"/>
              <a:gd name="connsiteY2" fmla="*/ 2819400 h 2819400"/>
              <a:gd name="connsiteX3" fmla="*/ 0 w 11696700"/>
              <a:gd name="connsiteY3" fmla="*/ 281940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96700" h="2819400">
                <a:moveTo>
                  <a:pt x="0" y="0"/>
                </a:moveTo>
                <a:lnTo>
                  <a:pt x="11696700" y="0"/>
                </a:lnTo>
                <a:lnTo>
                  <a:pt x="11696700" y="2819400"/>
                </a:lnTo>
                <a:lnTo>
                  <a:pt x="0" y="2819400"/>
                </a:ln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38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2957 0.41481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20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3 0.42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30001 0.42037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3" grpId="2" animBg="1"/>
      <p:bldP spid="4" grpId="0" animBg="1"/>
      <p:bldP spid="4" grpId="1" animBg="1"/>
      <p:bldP spid="9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A09BB60-8DD6-4254-B9CA-DBF613845100}"/>
              </a:ext>
            </a:extLst>
          </p:cNvPr>
          <p:cNvSpPr/>
          <p:nvPr userDrawn="1"/>
        </p:nvSpPr>
        <p:spPr>
          <a:xfrm>
            <a:off x="7924800" y="-1638300"/>
            <a:ext cx="6045200" cy="6045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333DD0-8633-4A01-82B7-9CC9139A3541}"/>
              </a:ext>
            </a:extLst>
          </p:cNvPr>
          <p:cNvSpPr/>
          <p:nvPr userDrawn="1"/>
        </p:nvSpPr>
        <p:spPr>
          <a:xfrm>
            <a:off x="4573814" y="-39243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6C9F4C-460D-4546-A48E-3644B1327DAA}"/>
              </a:ext>
            </a:extLst>
          </p:cNvPr>
          <p:cNvSpPr/>
          <p:nvPr userDrawn="1"/>
        </p:nvSpPr>
        <p:spPr>
          <a:xfrm>
            <a:off x="6286500" y="-26670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1A667D-DD72-479A-9CF4-90BA21F887A6}"/>
              </a:ext>
            </a:extLst>
          </p:cNvPr>
          <p:cNvSpPr/>
          <p:nvPr userDrawn="1"/>
        </p:nvSpPr>
        <p:spPr>
          <a:xfrm>
            <a:off x="4762500" y="247650"/>
            <a:ext cx="7191375" cy="661035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48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2957 0.41481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20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3 0.42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3 0.42037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3" grpId="2" animBg="1"/>
      <p:bldP spid="4" grpId="0" animBg="1"/>
      <p:bldP spid="4" grpId="1" animBg="1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967E18-E6BE-4AF3-AB26-66CE01035AA9}"/>
              </a:ext>
            </a:extLst>
          </p:cNvPr>
          <p:cNvSpPr/>
          <p:nvPr userDrawn="1"/>
        </p:nvSpPr>
        <p:spPr>
          <a:xfrm>
            <a:off x="10232572" y="3746953"/>
            <a:ext cx="4907643" cy="490764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0771C7-50D0-4953-9E26-F9E455DDFE9F}"/>
              </a:ext>
            </a:extLst>
          </p:cNvPr>
          <p:cNvSpPr/>
          <p:nvPr userDrawn="1"/>
        </p:nvSpPr>
        <p:spPr>
          <a:xfrm>
            <a:off x="10232572" y="2527753"/>
            <a:ext cx="4907643" cy="490764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4A31CD-BD0B-43E6-B933-1402B34AE9D6}"/>
              </a:ext>
            </a:extLst>
          </p:cNvPr>
          <p:cNvSpPr/>
          <p:nvPr userDrawn="1"/>
        </p:nvSpPr>
        <p:spPr>
          <a:xfrm>
            <a:off x="10232572" y="1395637"/>
            <a:ext cx="4907643" cy="490764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520CB3-1B94-4A1E-A5C4-E197EFBDA00A}"/>
              </a:ext>
            </a:extLst>
          </p:cNvPr>
          <p:cNvSpPr/>
          <p:nvPr userDrawn="1"/>
        </p:nvSpPr>
        <p:spPr>
          <a:xfrm>
            <a:off x="10232572" y="0"/>
            <a:ext cx="4907643" cy="490764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CE48B4-6998-49D8-8E1B-28A23169A6B7}"/>
              </a:ext>
            </a:extLst>
          </p:cNvPr>
          <p:cNvSpPr/>
          <p:nvPr userDrawn="1"/>
        </p:nvSpPr>
        <p:spPr>
          <a:xfrm>
            <a:off x="10232572" y="-1320800"/>
            <a:ext cx="4907643" cy="490764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601BC-7DBC-46A1-8073-94870698D71A}"/>
              </a:ext>
            </a:extLst>
          </p:cNvPr>
          <p:cNvSpPr/>
          <p:nvPr userDrawn="1"/>
        </p:nvSpPr>
        <p:spPr>
          <a:xfrm>
            <a:off x="10232572" y="-2322286"/>
            <a:ext cx="4907643" cy="49076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BE3F4-4B2F-48C8-95A5-1903F6A388D5}"/>
              </a:ext>
            </a:extLst>
          </p:cNvPr>
          <p:cNvSpPr/>
          <p:nvPr userDrawn="1"/>
        </p:nvSpPr>
        <p:spPr>
          <a:xfrm>
            <a:off x="711199" y="0"/>
            <a:ext cx="10998201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E6D6A6-9017-48E5-8CE4-7D2622E397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9055" y="1245995"/>
            <a:ext cx="3003654" cy="2101778"/>
          </a:xfrm>
          <a:custGeom>
            <a:avLst/>
            <a:gdLst>
              <a:gd name="connsiteX0" fmla="*/ 277140 w 3003654"/>
              <a:gd name="connsiteY0" fmla="*/ 0 h 2101778"/>
              <a:gd name="connsiteX1" fmla="*/ 2726514 w 3003654"/>
              <a:gd name="connsiteY1" fmla="*/ 0 h 2101778"/>
              <a:gd name="connsiteX2" fmla="*/ 3003654 w 3003654"/>
              <a:gd name="connsiteY2" fmla="*/ 277140 h 2101778"/>
              <a:gd name="connsiteX3" fmla="*/ 3003654 w 3003654"/>
              <a:gd name="connsiteY3" fmla="*/ 1824638 h 2101778"/>
              <a:gd name="connsiteX4" fmla="*/ 2726514 w 3003654"/>
              <a:gd name="connsiteY4" fmla="*/ 2101778 h 2101778"/>
              <a:gd name="connsiteX5" fmla="*/ 277140 w 3003654"/>
              <a:gd name="connsiteY5" fmla="*/ 2101778 h 2101778"/>
              <a:gd name="connsiteX6" fmla="*/ 0 w 3003654"/>
              <a:gd name="connsiteY6" fmla="*/ 1824638 h 2101778"/>
              <a:gd name="connsiteX7" fmla="*/ 0 w 3003654"/>
              <a:gd name="connsiteY7" fmla="*/ 277140 h 2101778"/>
              <a:gd name="connsiteX8" fmla="*/ 277140 w 3003654"/>
              <a:gd name="connsiteY8" fmla="*/ 0 h 210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654" h="2101778">
                <a:moveTo>
                  <a:pt x="277140" y="0"/>
                </a:moveTo>
                <a:lnTo>
                  <a:pt x="2726514" y="0"/>
                </a:lnTo>
                <a:cubicBezTo>
                  <a:pt x="2879574" y="0"/>
                  <a:pt x="3003654" y="124080"/>
                  <a:pt x="3003654" y="277140"/>
                </a:cubicBezTo>
                <a:lnTo>
                  <a:pt x="3003654" y="1824638"/>
                </a:lnTo>
                <a:cubicBezTo>
                  <a:pt x="3003654" y="1977698"/>
                  <a:pt x="2879574" y="2101778"/>
                  <a:pt x="2726514" y="2101778"/>
                </a:cubicBezTo>
                <a:lnTo>
                  <a:pt x="277140" y="2101778"/>
                </a:lnTo>
                <a:cubicBezTo>
                  <a:pt x="124080" y="2101778"/>
                  <a:pt x="0" y="1977698"/>
                  <a:pt x="0" y="1824638"/>
                </a:cubicBezTo>
                <a:lnTo>
                  <a:pt x="0" y="277140"/>
                </a:lnTo>
                <a:cubicBezTo>
                  <a:pt x="0" y="124080"/>
                  <a:pt x="124080" y="0"/>
                  <a:pt x="27714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ctr"/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1C6353F-5ED4-405F-A441-09F6721FE1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95068" y="1245995"/>
            <a:ext cx="3003654" cy="2101778"/>
          </a:xfrm>
          <a:custGeom>
            <a:avLst/>
            <a:gdLst>
              <a:gd name="connsiteX0" fmla="*/ 277140 w 3003654"/>
              <a:gd name="connsiteY0" fmla="*/ 0 h 2101778"/>
              <a:gd name="connsiteX1" fmla="*/ 2726514 w 3003654"/>
              <a:gd name="connsiteY1" fmla="*/ 0 h 2101778"/>
              <a:gd name="connsiteX2" fmla="*/ 3003654 w 3003654"/>
              <a:gd name="connsiteY2" fmla="*/ 277140 h 2101778"/>
              <a:gd name="connsiteX3" fmla="*/ 3003654 w 3003654"/>
              <a:gd name="connsiteY3" fmla="*/ 1824638 h 2101778"/>
              <a:gd name="connsiteX4" fmla="*/ 2726514 w 3003654"/>
              <a:gd name="connsiteY4" fmla="*/ 2101778 h 2101778"/>
              <a:gd name="connsiteX5" fmla="*/ 277140 w 3003654"/>
              <a:gd name="connsiteY5" fmla="*/ 2101778 h 2101778"/>
              <a:gd name="connsiteX6" fmla="*/ 0 w 3003654"/>
              <a:gd name="connsiteY6" fmla="*/ 1824638 h 2101778"/>
              <a:gd name="connsiteX7" fmla="*/ 0 w 3003654"/>
              <a:gd name="connsiteY7" fmla="*/ 277140 h 2101778"/>
              <a:gd name="connsiteX8" fmla="*/ 277140 w 3003654"/>
              <a:gd name="connsiteY8" fmla="*/ 0 h 210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03654" h="2101778">
                <a:moveTo>
                  <a:pt x="277140" y="0"/>
                </a:moveTo>
                <a:lnTo>
                  <a:pt x="2726514" y="0"/>
                </a:lnTo>
                <a:cubicBezTo>
                  <a:pt x="2879574" y="0"/>
                  <a:pt x="3003654" y="124080"/>
                  <a:pt x="3003654" y="277140"/>
                </a:cubicBezTo>
                <a:lnTo>
                  <a:pt x="3003654" y="1824638"/>
                </a:lnTo>
                <a:cubicBezTo>
                  <a:pt x="3003654" y="1977698"/>
                  <a:pt x="2879574" y="2101778"/>
                  <a:pt x="2726514" y="2101778"/>
                </a:cubicBezTo>
                <a:lnTo>
                  <a:pt x="277140" y="2101778"/>
                </a:lnTo>
                <a:cubicBezTo>
                  <a:pt x="124080" y="2101778"/>
                  <a:pt x="0" y="1977698"/>
                  <a:pt x="0" y="1824638"/>
                </a:cubicBezTo>
                <a:lnTo>
                  <a:pt x="0" y="277140"/>
                </a:lnTo>
                <a:cubicBezTo>
                  <a:pt x="0" y="124080"/>
                  <a:pt x="124080" y="0"/>
                  <a:pt x="277140" y="0"/>
                </a:cubicBezTo>
                <a:close/>
              </a:path>
            </a:pathLst>
          </a:custGeom>
          <a:solidFill>
            <a:schemeClr val="bg1">
              <a:lumMod val="85000"/>
              <a:alpha val="40000"/>
            </a:schemeClr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marL="0"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649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4.79167E-6 -0.78681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4.79167E-6 -0.78681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6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" dur="6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6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4.79167E-6 -0.7868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6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6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6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4.79167E-6 -0.78681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2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6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6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6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-4.79167E-6 -0.78681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29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6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96296E-6 L -4.79167E-6 -0.7868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2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7" grpId="0" animBg="1"/>
      <p:bldP spid="10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AA3EAD2-B6C1-83DE-9B45-7FED9EF90E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21970" y="1367998"/>
            <a:ext cx="779568" cy="779566"/>
          </a:xfrm>
          <a:prstGeom prst="ellipse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616B457D-41E7-FF58-9CAD-ADE40DA154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91362" y="2012671"/>
            <a:ext cx="779568" cy="779566"/>
          </a:xfrm>
          <a:prstGeom prst="ellipse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FB8747C4-EBED-C1F1-066B-9B2A63A7D2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59592" y="4480445"/>
            <a:ext cx="779568" cy="779566"/>
          </a:xfrm>
          <a:prstGeom prst="ellipse">
            <a:avLst/>
          </a:prstGeom>
        </p:spPr>
        <p:txBody>
          <a:bodyPr/>
          <a:lstStyle>
            <a:lvl1pPr>
              <a:defRPr sz="9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8EC621-488B-4135-A1AA-1DD604EDBEC7}"/>
              </a:ext>
            </a:extLst>
          </p:cNvPr>
          <p:cNvSpPr/>
          <p:nvPr userDrawn="1"/>
        </p:nvSpPr>
        <p:spPr>
          <a:xfrm>
            <a:off x="8539843" y="3670300"/>
            <a:ext cx="6375400" cy="6375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78F469-8EB8-4E8B-8D89-4702AF097542}"/>
              </a:ext>
            </a:extLst>
          </p:cNvPr>
          <p:cNvSpPr/>
          <p:nvPr userDrawn="1"/>
        </p:nvSpPr>
        <p:spPr>
          <a:xfrm>
            <a:off x="-285750" y="4314371"/>
            <a:ext cx="5905500" cy="59055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50310B-ED1A-407D-A222-9DA1CD2D61CF}"/>
              </a:ext>
            </a:extLst>
          </p:cNvPr>
          <p:cNvSpPr/>
          <p:nvPr userDrawn="1"/>
        </p:nvSpPr>
        <p:spPr>
          <a:xfrm>
            <a:off x="1828800" y="4085771"/>
            <a:ext cx="5905500" cy="59055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9CA3DA-86FC-4B20-9B96-61F34666B4C1}"/>
              </a:ext>
            </a:extLst>
          </p:cNvPr>
          <p:cNvSpPr/>
          <p:nvPr userDrawn="1"/>
        </p:nvSpPr>
        <p:spPr>
          <a:xfrm>
            <a:off x="2409371" y="230413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E5B380-3AEB-4889-BFFC-2820D418F791}"/>
              </a:ext>
            </a:extLst>
          </p:cNvPr>
          <p:cNvSpPr/>
          <p:nvPr userDrawn="1"/>
        </p:nvSpPr>
        <p:spPr>
          <a:xfrm>
            <a:off x="1707242" y="-1783443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26E104-CE12-4D5C-96EC-48E2E6AA7A8D}"/>
              </a:ext>
            </a:extLst>
          </p:cNvPr>
          <p:cNvSpPr/>
          <p:nvPr userDrawn="1"/>
        </p:nvSpPr>
        <p:spPr>
          <a:xfrm>
            <a:off x="5332186" y="-1061356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5E6823-67F5-46AC-89D1-C35242B4B4D9}"/>
              </a:ext>
            </a:extLst>
          </p:cNvPr>
          <p:cNvSpPr/>
          <p:nvPr userDrawn="1"/>
        </p:nvSpPr>
        <p:spPr>
          <a:xfrm>
            <a:off x="856343" y="-989694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C8E165-3782-462B-86AA-77B015190C60}"/>
              </a:ext>
            </a:extLst>
          </p:cNvPr>
          <p:cNvSpPr/>
          <p:nvPr userDrawn="1"/>
        </p:nvSpPr>
        <p:spPr>
          <a:xfrm>
            <a:off x="3536042" y="2815771"/>
            <a:ext cx="4904014" cy="490401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ECE65-E460-4236-99E0-16587ED1E68B}"/>
              </a:ext>
            </a:extLst>
          </p:cNvPr>
          <p:cNvSpPr/>
          <p:nvPr userDrawn="1"/>
        </p:nvSpPr>
        <p:spPr>
          <a:xfrm>
            <a:off x="5491843" y="2159908"/>
            <a:ext cx="6375400" cy="6375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0D27AA-0666-469E-9315-97E39708A9B8}"/>
              </a:ext>
            </a:extLst>
          </p:cNvPr>
          <p:cNvSpPr/>
          <p:nvPr userDrawn="1"/>
        </p:nvSpPr>
        <p:spPr>
          <a:xfrm>
            <a:off x="0" y="159658"/>
            <a:ext cx="12192000" cy="6545942"/>
          </a:xfrm>
          <a:custGeom>
            <a:avLst/>
            <a:gdLst>
              <a:gd name="connsiteX0" fmla="*/ 6096001 w 12192000"/>
              <a:gd name="connsiteY0" fmla="*/ 1570935 h 6545942"/>
              <a:gd name="connsiteX1" fmla="*/ 4401470 w 12192000"/>
              <a:gd name="connsiteY1" fmla="*/ 3269344 h 6545942"/>
              <a:gd name="connsiteX2" fmla="*/ 6096001 w 12192000"/>
              <a:gd name="connsiteY2" fmla="*/ 4967753 h 6545942"/>
              <a:gd name="connsiteX3" fmla="*/ 7790530 w 12192000"/>
              <a:gd name="connsiteY3" fmla="*/ 3269344 h 6545942"/>
              <a:gd name="connsiteX4" fmla="*/ 6096001 w 12192000"/>
              <a:gd name="connsiteY4" fmla="*/ 1570935 h 6545942"/>
              <a:gd name="connsiteX5" fmla="*/ 0 w 12192000"/>
              <a:gd name="connsiteY5" fmla="*/ 0 h 6545942"/>
              <a:gd name="connsiteX6" fmla="*/ 12192000 w 12192000"/>
              <a:gd name="connsiteY6" fmla="*/ 0 h 6545942"/>
              <a:gd name="connsiteX7" fmla="*/ 12192000 w 12192000"/>
              <a:gd name="connsiteY7" fmla="*/ 6545942 h 6545942"/>
              <a:gd name="connsiteX8" fmla="*/ 0 w 12192000"/>
              <a:gd name="connsiteY8" fmla="*/ 6545942 h 654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545942">
                <a:moveTo>
                  <a:pt x="6096001" y="1570935"/>
                </a:moveTo>
                <a:cubicBezTo>
                  <a:pt x="5160137" y="1570935"/>
                  <a:pt x="4401470" y="2331339"/>
                  <a:pt x="4401470" y="3269344"/>
                </a:cubicBezTo>
                <a:cubicBezTo>
                  <a:pt x="4401470" y="4207349"/>
                  <a:pt x="5160137" y="4967753"/>
                  <a:pt x="6096001" y="4967753"/>
                </a:cubicBezTo>
                <a:cubicBezTo>
                  <a:pt x="7031863" y="4967753"/>
                  <a:pt x="7790530" y="4207349"/>
                  <a:pt x="7790530" y="3269344"/>
                </a:cubicBezTo>
                <a:cubicBezTo>
                  <a:pt x="7790530" y="2331339"/>
                  <a:pt x="7031863" y="1570935"/>
                  <a:pt x="6096001" y="15709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545942"/>
                </a:lnTo>
                <a:lnTo>
                  <a:pt x="0" y="6545942"/>
                </a:ln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16FFC-70AA-4EF6-AEA2-D0DE7BFEF902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62B60-F6CB-4363-B83E-5DA92299147A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47546-7000-44E9-BFBD-164B8FCBFE59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76947-9661-4CE1-9462-DB632778C119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-0.3092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1.04167E-6 -0.38449 " pathEditMode="relative" rAng="0" ptsTypes="AA">
                                      <p:cBhvr>
                                        <p:cTn id="24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1.875E-6 -0.41666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3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6.25E-7 -0.7868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2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4.16667E-6 -0.78681 " pathEditMode="relative" rAng="0" ptsTypes="AA">
                                      <p:cBhvr>
                                        <p:cTn id="60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5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5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1.04167E-6 -0.7868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2.77556E-17 -0.38449 " pathEditMode="relative" rAng="0" ptsTypes="AA">
                                      <p:cBhvr>
                                        <p:cTn id="100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02" dur="5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3" dur="5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2.5E-6 -0.38449 " pathEditMode="relative" rAng="0" ptsTypes="AA">
                                      <p:cBhvr>
                                        <p:cTn id="112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14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5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1.04167E-6 -0.78681 " pathEditMode="relative" rAng="0" ptsTypes="AA">
                                      <p:cBhvr>
                                        <p:cTn id="12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6" dur="6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7" dur="6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6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7" grpId="0" animBg="1"/>
      <p:bldP spid="17" grpId="1" animBg="1"/>
      <p:bldP spid="18" grpId="0" animBg="1"/>
      <p:bldP spid="18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/>
      <p:bldP spid="11" grpId="0"/>
      <p:bldP spid="1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8EC621-488B-4135-A1AA-1DD604EDBEC7}"/>
              </a:ext>
            </a:extLst>
          </p:cNvPr>
          <p:cNvSpPr/>
          <p:nvPr userDrawn="1"/>
        </p:nvSpPr>
        <p:spPr>
          <a:xfrm>
            <a:off x="8539843" y="3670300"/>
            <a:ext cx="6375400" cy="6375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78F469-8EB8-4E8B-8D89-4702AF097542}"/>
              </a:ext>
            </a:extLst>
          </p:cNvPr>
          <p:cNvSpPr/>
          <p:nvPr userDrawn="1"/>
        </p:nvSpPr>
        <p:spPr>
          <a:xfrm>
            <a:off x="-285750" y="4314371"/>
            <a:ext cx="5905500" cy="59055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50310B-ED1A-407D-A222-9DA1CD2D61CF}"/>
              </a:ext>
            </a:extLst>
          </p:cNvPr>
          <p:cNvSpPr/>
          <p:nvPr userDrawn="1"/>
        </p:nvSpPr>
        <p:spPr>
          <a:xfrm>
            <a:off x="1828800" y="4085771"/>
            <a:ext cx="5905500" cy="59055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9CA3DA-86FC-4B20-9B96-61F34666B4C1}"/>
              </a:ext>
            </a:extLst>
          </p:cNvPr>
          <p:cNvSpPr/>
          <p:nvPr userDrawn="1"/>
        </p:nvSpPr>
        <p:spPr>
          <a:xfrm>
            <a:off x="2409371" y="230413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E5B380-3AEB-4889-BFFC-2820D418F791}"/>
              </a:ext>
            </a:extLst>
          </p:cNvPr>
          <p:cNvSpPr/>
          <p:nvPr userDrawn="1"/>
        </p:nvSpPr>
        <p:spPr>
          <a:xfrm>
            <a:off x="1707242" y="-1783443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26E104-CE12-4D5C-96EC-48E2E6AA7A8D}"/>
              </a:ext>
            </a:extLst>
          </p:cNvPr>
          <p:cNvSpPr/>
          <p:nvPr userDrawn="1"/>
        </p:nvSpPr>
        <p:spPr>
          <a:xfrm>
            <a:off x="5332186" y="-1061356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5E6823-67F5-46AC-89D1-C35242B4B4D9}"/>
              </a:ext>
            </a:extLst>
          </p:cNvPr>
          <p:cNvSpPr/>
          <p:nvPr userDrawn="1"/>
        </p:nvSpPr>
        <p:spPr>
          <a:xfrm>
            <a:off x="856343" y="-989694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C8E165-3782-462B-86AA-77B015190C60}"/>
              </a:ext>
            </a:extLst>
          </p:cNvPr>
          <p:cNvSpPr/>
          <p:nvPr userDrawn="1"/>
        </p:nvSpPr>
        <p:spPr>
          <a:xfrm>
            <a:off x="3536042" y="2815771"/>
            <a:ext cx="4904014" cy="490401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ECE65-E460-4236-99E0-16587ED1E68B}"/>
              </a:ext>
            </a:extLst>
          </p:cNvPr>
          <p:cNvSpPr/>
          <p:nvPr userDrawn="1"/>
        </p:nvSpPr>
        <p:spPr>
          <a:xfrm>
            <a:off x="5491843" y="2159908"/>
            <a:ext cx="6375400" cy="6375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A0D27AA-0666-469E-9315-97E39708A9B8}"/>
              </a:ext>
            </a:extLst>
          </p:cNvPr>
          <p:cNvSpPr/>
          <p:nvPr userDrawn="1"/>
        </p:nvSpPr>
        <p:spPr>
          <a:xfrm>
            <a:off x="0" y="159658"/>
            <a:ext cx="12192000" cy="6545942"/>
          </a:xfrm>
          <a:custGeom>
            <a:avLst/>
            <a:gdLst>
              <a:gd name="connsiteX0" fmla="*/ 6096001 w 12192000"/>
              <a:gd name="connsiteY0" fmla="*/ 1570935 h 6545942"/>
              <a:gd name="connsiteX1" fmla="*/ 4401470 w 12192000"/>
              <a:gd name="connsiteY1" fmla="*/ 3269344 h 6545942"/>
              <a:gd name="connsiteX2" fmla="*/ 6096001 w 12192000"/>
              <a:gd name="connsiteY2" fmla="*/ 4967753 h 6545942"/>
              <a:gd name="connsiteX3" fmla="*/ 7790530 w 12192000"/>
              <a:gd name="connsiteY3" fmla="*/ 3269344 h 6545942"/>
              <a:gd name="connsiteX4" fmla="*/ 6096001 w 12192000"/>
              <a:gd name="connsiteY4" fmla="*/ 1570935 h 6545942"/>
              <a:gd name="connsiteX5" fmla="*/ 0 w 12192000"/>
              <a:gd name="connsiteY5" fmla="*/ 0 h 6545942"/>
              <a:gd name="connsiteX6" fmla="*/ 12192000 w 12192000"/>
              <a:gd name="connsiteY6" fmla="*/ 0 h 6545942"/>
              <a:gd name="connsiteX7" fmla="*/ 12192000 w 12192000"/>
              <a:gd name="connsiteY7" fmla="*/ 6545942 h 6545942"/>
              <a:gd name="connsiteX8" fmla="*/ 0 w 12192000"/>
              <a:gd name="connsiteY8" fmla="*/ 6545942 h 654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545942">
                <a:moveTo>
                  <a:pt x="6096001" y="1570935"/>
                </a:moveTo>
                <a:cubicBezTo>
                  <a:pt x="5160137" y="1570935"/>
                  <a:pt x="4401470" y="2331339"/>
                  <a:pt x="4401470" y="3269344"/>
                </a:cubicBezTo>
                <a:cubicBezTo>
                  <a:pt x="4401470" y="4207349"/>
                  <a:pt x="5160137" y="4967753"/>
                  <a:pt x="6096001" y="4967753"/>
                </a:cubicBezTo>
                <a:cubicBezTo>
                  <a:pt x="7031863" y="4967753"/>
                  <a:pt x="7790530" y="4207349"/>
                  <a:pt x="7790530" y="3269344"/>
                </a:cubicBezTo>
                <a:cubicBezTo>
                  <a:pt x="7790530" y="2331339"/>
                  <a:pt x="7031863" y="1570935"/>
                  <a:pt x="6096001" y="15709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545942"/>
                </a:lnTo>
                <a:lnTo>
                  <a:pt x="0" y="6545942"/>
                </a:ln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9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-0.3092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1.04167E-6 -0.38449 " pathEditMode="relative" rAng="0" ptsTypes="AA">
                                      <p:cBhvr>
                                        <p:cTn id="24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1.875E-6 -0.41666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3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6.25E-7 -0.7868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2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4.16667E-6 -0.78681 " pathEditMode="relative" rAng="0" ptsTypes="AA">
                                      <p:cBhvr>
                                        <p:cTn id="60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5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5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1.04167E-6 -0.7868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2.77556E-17 -0.38449 " pathEditMode="relative" rAng="0" ptsTypes="AA">
                                      <p:cBhvr>
                                        <p:cTn id="84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86" dur="5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7" dur="5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2.5E-6 -0.38449 " pathEditMode="relative" rAng="0" ptsTypes="AA">
                                      <p:cBhvr>
                                        <p:cTn id="9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98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1.04167E-6 -0.78681 " pathEditMode="relative" rAng="0" ptsTypes="AA">
                                      <p:cBhvr>
                                        <p:cTn id="10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0" dur="6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1" dur="6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6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7" grpId="0" animBg="1"/>
      <p:bldP spid="17" grpId="1" animBg="1"/>
      <p:bldP spid="18" grpId="0" animBg="1"/>
      <p:bldP spid="18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8EC621-488B-4135-A1AA-1DD604EDBEC7}"/>
              </a:ext>
            </a:extLst>
          </p:cNvPr>
          <p:cNvSpPr/>
          <p:nvPr userDrawn="1"/>
        </p:nvSpPr>
        <p:spPr>
          <a:xfrm>
            <a:off x="8539843" y="3670300"/>
            <a:ext cx="6375400" cy="6375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78F469-8EB8-4E8B-8D89-4702AF097542}"/>
              </a:ext>
            </a:extLst>
          </p:cNvPr>
          <p:cNvSpPr/>
          <p:nvPr userDrawn="1"/>
        </p:nvSpPr>
        <p:spPr>
          <a:xfrm>
            <a:off x="-285750" y="4314371"/>
            <a:ext cx="5905500" cy="59055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50310B-ED1A-407D-A222-9DA1CD2D61CF}"/>
              </a:ext>
            </a:extLst>
          </p:cNvPr>
          <p:cNvSpPr/>
          <p:nvPr userDrawn="1"/>
        </p:nvSpPr>
        <p:spPr>
          <a:xfrm>
            <a:off x="1828800" y="4085771"/>
            <a:ext cx="5905500" cy="59055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79CA3DA-86FC-4B20-9B96-61F34666B4C1}"/>
              </a:ext>
            </a:extLst>
          </p:cNvPr>
          <p:cNvSpPr/>
          <p:nvPr userDrawn="1"/>
        </p:nvSpPr>
        <p:spPr>
          <a:xfrm>
            <a:off x="2409371" y="230413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E5B380-3AEB-4889-BFFC-2820D418F791}"/>
              </a:ext>
            </a:extLst>
          </p:cNvPr>
          <p:cNvSpPr/>
          <p:nvPr userDrawn="1"/>
        </p:nvSpPr>
        <p:spPr>
          <a:xfrm>
            <a:off x="1707242" y="-1783443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26E104-CE12-4D5C-96EC-48E2E6AA7A8D}"/>
              </a:ext>
            </a:extLst>
          </p:cNvPr>
          <p:cNvSpPr/>
          <p:nvPr userDrawn="1"/>
        </p:nvSpPr>
        <p:spPr>
          <a:xfrm>
            <a:off x="5332186" y="-1061356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5E6823-67F5-46AC-89D1-C35242B4B4D9}"/>
              </a:ext>
            </a:extLst>
          </p:cNvPr>
          <p:cNvSpPr/>
          <p:nvPr userDrawn="1"/>
        </p:nvSpPr>
        <p:spPr>
          <a:xfrm>
            <a:off x="856343" y="-989694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C8E165-3782-462B-86AA-77B015190C60}"/>
              </a:ext>
            </a:extLst>
          </p:cNvPr>
          <p:cNvSpPr/>
          <p:nvPr userDrawn="1"/>
        </p:nvSpPr>
        <p:spPr>
          <a:xfrm>
            <a:off x="3536042" y="2815771"/>
            <a:ext cx="4904014" cy="490401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FECE65-E460-4236-99E0-16587ED1E68B}"/>
              </a:ext>
            </a:extLst>
          </p:cNvPr>
          <p:cNvSpPr/>
          <p:nvPr userDrawn="1"/>
        </p:nvSpPr>
        <p:spPr>
          <a:xfrm>
            <a:off x="5491843" y="2159908"/>
            <a:ext cx="6375400" cy="6375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BFC6CE-7D46-4E81-97DA-EBBD4A71188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1 w 12192000"/>
              <a:gd name="connsiteY0" fmla="*/ 1730593 h 6858000"/>
              <a:gd name="connsiteX1" fmla="*/ 4401471 w 12192000"/>
              <a:gd name="connsiteY1" fmla="*/ 3429002 h 6858000"/>
              <a:gd name="connsiteX2" fmla="*/ 6096001 w 12192000"/>
              <a:gd name="connsiteY2" fmla="*/ 5127411 h 6858000"/>
              <a:gd name="connsiteX3" fmla="*/ 7790530 w 12192000"/>
              <a:gd name="connsiteY3" fmla="*/ 3429002 h 6858000"/>
              <a:gd name="connsiteX4" fmla="*/ 6096001 w 12192000"/>
              <a:gd name="connsiteY4" fmla="*/ 1730593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159658 h 6858000"/>
              <a:gd name="connsiteX8" fmla="*/ 12192000 w 12192000"/>
              <a:gd name="connsiteY8" fmla="*/ 635000 h 6858000"/>
              <a:gd name="connsiteX9" fmla="*/ 12192000 w 12192000"/>
              <a:gd name="connsiteY9" fmla="*/ 6223000 h 6858000"/>
              <a:gd name="connsiteX10" fmla="*/ 12192000 w 12192000"/>
              <a:gd name="connsiteY10" fmla="*/ 6705600 h 6858000"/>
              <a:gd name="connsiteX11" fmla="*/ 12192000 w 12192000"/>
              <a:gd name="connsiteY11" fmla="*/ 6858000 h 6858000"/>
              <a:gd name="connsiteX12" fmla="*/ 0 w 12192000"/>
              <a:gd name="connsiteY12" fmla="*/ 6858000 h 6858000"/>
              <a:gd name="connsiteX13" fmla="*/ 0 w 12192000"/>
              <a:gd name="connsiteY13" fmla="*/ 6705600 h 6858000"/>
              <a:gd name="connsiteX14" fmla="*/ 0 w 12192000"/>
              <a:gd name="connsiteY14" fmla="*/ 6223000 h 6858000"/>
              <a:gd name="connsiteX15" fmla="*/ 0 w 12192000"/>
              <a:gd name="connsiteY15" fmla="*/ 635000 h 6858000"/>
              <a:gd name="connsiteX16" fmla="*/ 0 w 12192000"/>
              <a:gd name="connsiteY16" fmla="*/ 635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6096001" y="1730593"/>
                </a:moveTo>
                <a:cubicBezTo>
                  <a:pt x="5160137" y="1730593"/>
                  <a:pt x="4401471" y="2490997"/>
                  <a:pt x="4401471" y="3429002"/>
                </a:cubicBezTo>
                <a:cubicBezTo>
                  <a:pt x="4401471" y="4367007"/>
                  <a:pt x="5160137" y="5127411"/>
                  <a:pt x="6096001" y="5127411"/>
                </a:cubicBezTo>
                <a:cubicBezTo>
                  <a:pt x="7031863" y="5127411"/>
                  <a:pt x="7790530" y="4367007"/>
                  <a:pt x="7790530" y="3429002"/>
                </a:cubicBezTo>
                <a:cubicBezTo>
                  <a:pt x="7790530" y="2490997"/>
                  <a:pt x="7031863" y="1730593"/>
                  <a:pt x="6096001" y="173059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59658"/>
                </a:lnTo>
                <a:lnTo>
                  <a:pt x="12192000" y="635000"/>
                </a:lnTo>
                <a:lnTo>
                  <a:pt x="12192000" y="6223000"/>
                </a:lnTo>
                <a:lnTo>
                  <a:pt x="12192000" y="670560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705600"/>
                </a:lnTo>
                <a:lnTo>
                  <a:pt x="0" y="6223000"/>
                </a:lnTo>
                <a:lnTo>
                  <a:pt x="0" y="635000"/>
                </a:lnTo>
                <a:lnTo>
                  <a:pt x="0" y="635000"/>
                </a:ln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2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-4.58333E-6 -0.30926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46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1.04167E-6 -0.38449 " pathEditMode="relative" rAng="0" ptsTypes="AA">
                                      <p:cBhvr>
                                        <p:cTn id="24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1.875E-6 -0.41666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83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6.25E-7 -0.7868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2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4.16667E-6 -0.78681 " pathEditMode="relative" rAng="0" ptsTypes="AA">
                                      <p:cBhvr>
                                        <p:cTn id="60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5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5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1.04167E-6 -0.7868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2.77556E-17 -0.38449 " pathEditMode="relative" rAng="0" ptsTypes="AA">
                                      <p:cBhvr>
                                        <p:cTn id="84" dur="4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86" dur="5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7" dur="5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2.5E-6 -0.38449 " pathEditMode="relative" rAng="0" ptsTypes="AA">
                                      <p:cBhvr>
                                        <p:cTn id="96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98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1.04167E-6 -0.78681 " pathEditMode="relative" rAng="0" ptsTypes="AA">
                                      <p:cBhvr>
                                        <p:cTn id="108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0" dur="6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1" dur="6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6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7" grpId="0" animBg="1"/>
      <p:bldP spid="17" grpId="1" animBg="1"/>
      <p:bldP spid="18" grpId="0" animBg="1"/>
      <p:bldP spid="18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E52085-CA8D-41F6-9BF3-F52E66A578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2300" y="0"/>
            <a:ext cx="7759699" cy="6858000"/>
          </a:xfrm>
          <a:custGeom>
            <a:avLst/>
            <a:gdLst>
              <a:gd name="connsiteX0" fmla="*/ 0 w 6323762"/>
              <a:gd name="connsiteY0" fmla="*/ 0 h 6858000"/>
              <a:gd name="connsiteX1" fmla="*/ 6323762 w 6323762"/>
              <a:gd name="connsiteY1" fmla="*/ 0 h 6858000"/>
              <a:gd name="connsiteX2" fmla="*/ 6323762 w 6323762"/>
              <a:gd name="connsiteY2" fmla="*/ 6858000 h 6858000"/>
              <a:gd name="connsiteX3" fmla="*/ 0 w 632376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23762" h="6858000">
                <a:moveTo>
                  <a:pt x="0" y="0"/>
                </a:moveTo>
                <a:lnTo>
                  <a:pt x="6323762" y="0"/>
                </a:lnTo>
                <a:lnTo>
                  <a:pt x="6323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80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6">
            <a:extLst>
              <a:ext uri="{FF2B5EF4-FFF2-40B4-BE49-F238E27FC236}">
                <a16:creationId xmlns:a16="http://schemas.microsoft.com/office/drawing/2014/main" id="{AA85D89E-D878-4A20-AB5A-E41460396F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922308" y="2573517"/>
            <a:ext cx="1885361" cy="2828041"/>
          </a:xfrm>
          <a:custGeom>
            <a:avLst/>
            <a:gdLst>
              <a:gd name="connsiteX0" fmla="*/ 0 w 1885361"/>
              <a:gd name="connsiteY0" fmla="*/ 0 h 2828041"/>
              <a:gd name="connsiteX1" fmla="*/ 1885361 w 1885361"/>
              <a:gd name="connsiteY1" fmla="*/ 0 h 2828041"/>
              <a:gd name="connsiteX2" fmla="*/ 1885361 w 1885361"/>
              <a:gd name="connsiteY2" fmla="*/ 2828041 h 2828041"/>
              <a:gd name="connsiteX3" fmla="*/ 0 w 1885361"/>
              <a:gd name="connsiteY3" fmla="*/ 2828041 h 282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5361" h="2828041">
                <a:moveTo>
                  <a:pt x="0" y="0"/>
                </a:moveTo>
                <a:lnTo>
                  <a:pt x="1885361" y="0"/>
                </a:lnTo>
                <a:lnTo>
                  <a:pt x="1885361" y="2828041"/>
                </a:lnTo>
                <a:lnTo>
                  <a:pt x="0" y="2828041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3" name="Picture Placeholder 15">
            <a:extLst>
              <a:ext uri="{FF2B5EF4-FFF2-40B4-BE49-F238E27FC236}">
                <a16:creationId xmlns:a16="http://schemas.microsoft.com/office/drawing/2014/main" id="{1B5EAE03-26CB-4496-8D42-DE440B0DCF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96206" y="2573517"/>
            <a:ext cx="1885361" cy="2828041"/>
          </a:xfrm>
          <a:custGeom>
            <a:avLst/>
            <a:gdLst>
              <a:gd name="connsiteX0" fmla="*/ 0 w 1885361"/>
              <a:gd name="connsiteY0" fmla="*/ 0 h 2828041"/>
              <a:gd name="connsiteX1" fmla="*/ 1885361 w 1885361"/>
              <a:gd name="connsiteY1" fmla="*/ 0 h 2828041"/>
              <a:gd name="connsiteX2" fmla="*/ 1885361 w 1885361"/>
              <a:gd name="connsiteY2" fmla="*/ 2828041 h 2828041"/>
              <a:gd name="connsiteX3" fmla="*/ 0 w 1885361"/>
              <a:gd name="connsiteY3" fmla="*/ 2828041 h 282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5361" h="2828041">
                <a:moveTo>
                  <a:pt x="0" y="0"/>
                </a:moveTo>
                <a:lnTo>
                  <a:pt x="1885361" y="0"/>
                </a:lnTo>
                <a:lnTo>
                  <a:pt x="1885361" y="2828041"/>
                </a:lnTo>
                <a:lnTo>
                  <a:pt x="0" y="2828041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0B30DDB9-6B90-464B-A272-16FE9D6938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82100" y="0"/>
            <a:ext cx="3009900" cy="5397500"/>
          </a:xfrm>
          <a:custGeom>
            <a:avLst/>
            <a:gdLst>
              <a:gd name="connsiteX0" fmla="*/ 0 w 3009900"/>
              <a:gd name="connsiteY0" fmla="*/ 0 h 5397500"/>
              <a:gd name="connsiteX1" fmla="*/ 3009900 w 3009900"/>
              <a:gd name="connsiteY1" fmla="*/ 0 h 5397500"/>
              <a:gd name="connsiteX2" fmla="*/ 3009900 w 3009900"/>
              <a:gd name="connsiteY2" fmla="*/ 5397500 h 5397500"/>
              <a:gd name="connsiteX3" fmla="*/ 0 w 3009900"/>
              <a:gd name="connsiteY3" fmla="*/ 5397500 h 539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9900" h="5397500">
                <a:moveTo>
                  <a:pt x="0" y="0"/>
                </a:moveTo>
                <a:lnTo>
                  <a:pt x="3009900" y="0"/>
                </a:lnTo>
                <a:lnTo>
                  <a:pt x="3009900" y="5397500"/>
                </a:lnTo>
                <a:lnTo>
                  <a:pt x="0" y="53975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368300" dist="190500" dir="3240000" algn="tl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8E121F01-F7BB-42FF-9B8B-5DAB691F62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79530" y="2573517"/>
            <a:ext cx="1885361" cy="2828041"/>
          </a:xfrm>
          <a:custGeom>
            <a:avLst/>
            <a:gdLst>
              <a:gd name="connsiteX0" fmla="*/ 0 w 1885361"/>
              <a:gd name="connsiteY0" fmla="*/ 0 h 2828041"/>
              <a:gd name="connsiteX1" fmla="*/ 1885361 w 1885361"/>
              <a:gd name="connsiteY1" fmla="*/ 0 h 2828041"/>
              <a:gd name="connsiteX2" fmla="*/ 1885361 w 1885361"/>
              <a:gd name="connsiteY2" fmla="*/ 2828041 h 2828041"/>
              <a:gd name="connsiteX3" fmla="*/ 0 w 1885361"/>
              <a:gd name="connsiteY3" fmla="*/ 2828041 h 282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5361" h="2828041">
                <a:moveTo>
                  <a:pt x="0" y="0"/>
                </a:moveTo>
                <a:lnTo>
                  <a:pt x="1885361" y="0"/>
                </a:lnTo>
                <a:lnTo>
                  <a:pt x="1885361" y="2828041"/>
                </a:lnTo>
                <a:lnTo>
                  <a:pt x="0" y="2828041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65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F8A0764-E4E3-49A3-88BD-5042DC03ED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0"/>
            <a:ext cx="4051300" cy="6858000"/>
          </a:xfrm>
          <a:custGeom>
            <a:avLst/>
            <a:gdLst>
              <a:gd name="connsiteX0" fmla="*/ 0 w 4051300"/>
              <a:gd name="connsiteY0" fmla="*/ 0 h 6858000"/>
              <a:gd name="connsiteX1" fmla="*/ 4051300 w 4051300"/>
              <a:gd name="connsiteY1" fmla="*/ 0 h 6858000"/>
              <a:gd name="connsiteX2" fmla="*/ 4051300 w 4051300"/>
              <a:gd name="connsiteY2" fmla="*/ 6858000 h 6858000"/>
              <a:gd name="connsiteX3" fmla="*/ 0 w 40513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1300" h="6858000">
                <a:moveTo>
                  <a:pt x="0" y="0"/>
                </a:moveTo>
                <a:lnTo>
                  <a:pt x="4051300" y="0"/>
                </a:lnTo>
                <a:lnTo>
                  <a:pt x="40513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2F31781-5529-4392-98DC-FDED6641224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8500" y="0"/>
            <a:ext cx="4051300" cy="3416300"/>
          </a:xfrm>
          <a:custGeom>
            <a:avLst/>
            <a:gdLst>
              <a:gd name="connsiteX0" fmla="*/ 0 w 4051300"/>
              <a:gd name="connsiteY0" fmla="*/ 0 h 3416300"/>
              <a:gd name="connsiteX1" fmla="*/ 4051300 w 4051300"/>
              <a:gd name="connsiteY1" fmla="*/ 0 h 3416300"/>
              <a:gd name="connsiteX2" fmla="*/ 4051300 w 4051300"/>
              <a:gd name="connsiteY2" fmla="*/ 3416300 h 3416300"/>
              <a:gd name="connsiteX3" fmla="*/ 0 w 4051300"/>
              <a:gd name="connsiteY3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1300" h="3416300">
                <a:moveTo>
                  <a:pt x="0" y="0"/>
                </a:moveTo>
                <a:lnTo>
                  <a:pt x="4051300" y="0"/>
                </a:lnTo>
                <a:lnTo>
                  <a:pt x="4051300" y="3416300"/>
                </a:lnTo>
                <a:lnTo>
                  <a:pt x="0" y="34163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9FE7EFC-8A8F-4C38-BB1F-38A6D31A4E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9800" y="0"/>
            <a:ext cx="3632200" cy="3416300"/>
          </a:xfrm>
          <a:custGeom>
            <a:avLst/>
            <a:gdLst>
              <a:gd name="connsiteX0" fmla="*/ 0 w 3632200"/>
              <a:gd name="connsiteY0" fmla="*/ 0 h 3416300"/>
              <a:gd name="connsiteX1" fmla="*/ 3632200 w 3632200"/>
              <a:gd name="connsiteY1" fmla="*/ 0 h 3416300"/>
              <a:gd name="connsiteX2" fmla="*/ 3632200 w 3632200"/>
              <a:gd name="connsiteY2" fmla="*/ 3416300 h 3416300"/>
              <a:gd name="connsiteX3" fmla="*/ 0 w 3632200"/>
              <a:gd name="connsiteY3" fmla="*/ 3416300 h 34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00" h="3416300">
                <a:moveTo>
                  <a:pt x="0" y="0"/>
                </a:moveTo>
                <a:lnTo>
                  <a:pt x="3632200" y="0"/>
                </a:lnTo>
                <a:lnTo>
                  <a:pt x="3632200" y="3416300"/>
                </a:lnTo>
                <a:lnTo>
                  <a:pt x="0" y="34163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538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C8DE35-37F3-4DB4-9379-54BBFF32CE5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0"/>
            <a:ext cx="4051300" cy="4508500"/>
          </a:xfrm>
          <a:custGeom>
            <a:avLst/>
            <a:gdLst>
              <a:gd name="connsiteX0" fmla="*/ 0 w 4051300"/>
              <a:gd name="connsiteY0" fmla="*/ 0 h 4508500"/>
              <a:gd name="connsiteX1" fmla="*/ 4051300 w 4051300"/>
              <a:gd name="connsiteY1" fmla="*/ 0 h 4508500"/>
              <a:gd name="connsiteX2" fmla="*/ 4051300 w 4051300"/>
              <a:gd name="connsiteY2" fmla="*/ 4508500 h 4508500"/>
              <a:gd name="connsiteX3" fmla="*/ 0 w 4051300"/>
              <a:gd name="connsiteY3" fmla="*/ 4508500 h 450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1300" h="4508500">
                <a:moveTo>
                  <a:pt x="0" y="0"/>
                </a:moveTo>
                <a:lnTo>
                  <a:pt x="4051300" y="0"/>
                </a:lnTo>
                <a:lnTo>
                  <a:pt x="4051300" y="4508500"/>
                </a:lnTo>
                <a:lnTo>
                  <a:pt x="0" y="45085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3BA7316-63D4-4261-BC9C-34BE8B68D7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08500" y="0"/>
            <a:ext cx="4051300" cy="4508500"/>
          </a:xfrm>
          <a:custGeom>
            <a:avLst/>
            <a:gdLst>
              <a:gd name="connsiteX0" fmla="*/ 0 w 4051300"/>
              <a:gd name="connsiteY0" fmla="*/ 0 h 4508500"/>
              <a:gd name="connsiteX1" fmla="*/ 4051300 w 4051300"/>
              <a:gd name="connsiteY1" fmla="*/ 0 h 4508500"/>
              <a:gd name="connsiteX2" fmla="*/ 4051300 w 4051300"/>
              <a:gd name="connsiteY2" fmla="*/ 4508500 h 4508500"/>
              <a:gd name="connsiteX3" fmla="*/ 0 w 4051300"/>
              <a:gd name="connsiteY3" fmla="*/ 4508500 h 450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1300" h="4508500">
                <a:moveTo>
                  <a:pt x="0" y="0"/>
                </a:moveTo>
                <a:lnTo>
                  <a:pt x="4051300" y="0"/>
                </a:lnTo>
                <a:lnTo>
                  <a:pt x="4051300" y="4508500"/>
                </a:lnTo>
                <a:lnTo>
                  <a:pt x="0" y="45085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B6116-4ABD-46FE-AF94-29992EE49C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9800" y="0"/>
            <a:ext cx="3632200" cy="4508500"/>
          </a:xfrm>
          <a:custGeom>
            <a:avLst/>
            <a:gdLst>
              <a:gd name="connsiteX0" fmla="*/ 0 w 3632200"/>
              <a:gd name="connsiteY0" fmla="*/ 0 h 4508500"/>
              <a:gd name="connsiteX1" fmla="*/ 3632200 w 3632200"/>
              <a:gd name="connsiteY1" fmla="*/ 0 h 4508500"/>
              <a:gd name="connsiteX2" fmla="*/ 3632200 w 3632200"/>
              <a:gd name="connsiteY2" fmla="*/ 4508500 h 4508500"/>
              <a:gd name="connsiteX3" fmla="*/ 0 w 3632200"/>
              <a:gd name="connsiteY3" fmla="*/ 4508500 h 450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2200" h="4508500">
                <a:moveTo>
                  <a:pt x="0" y="0"/>
                </a:moveTo>
                <a:lnTo>
                  <a:pt x="3632200" y="0"/>
                </a:lnTo>
                <a:lnTo>
                  <a:pt x="3632200" y="4508500"/>
                </a:lnTo>
                <a:lnTo>
                  <a:pt x="0" y="45085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125533-E029-4ABC-88C6-2F054FA918C5}"/>
              </a:ext>
            </a:extLst>
          </p:cNvPr>
          <p:cNvSpPr/>
          <p:nvPr userDrawn="1"/>
        </p:nvSpPr>
        <p:spPr>
          <a:xfrm>
            <a:off x="4929414" y="5017407"/>
            <a:ext cx="3681186" cy="3681186"/>
          </a:xfrm>
          <a:prstGeom prst="ellipse">
            <a:avLst/>
          </a:prstGeom>
          <a:solidFill>
            <a:schemeClr val="accent2">
              <a:alpha val="96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5B8FE8-5E5E-4B74-A392-3140213B7800}"/>
              </a:ext>
            </a:extLst>
          </p:cNvPr>
          <p:cNvSpPr/>
          <p:nvPr userDrawn="1"/>
        </p:nvSpPr>
        <p:spPr>
          <a:xfrm>
            <a:off x="3739243" y="5017407"/>
            <a:ext cx="3681186" cy="3681186"/>
          </a:xfrm>
          <a:prstGeom prst="ellipse">
            <a:avLst/>
          </a:prstGeom>
          <a:solidFill>
            <a:schemeClr val="accent1">
              <a:alpha val="96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67CD96-8EA7-468C-BC6A-A67BFBA8D5BA}"/>
              </a:ext>
            </a:extLst>
          </p:cNvPr>
          <p:cNvSpPr/>
          <p:nvPr userDrawn="1"/>
        </p:nvSpPr>
        <p:spPr>
          <a:xfrm>
            <a:off x="5988957" y="5017407"/>
            <a:ext cx="3681186" cy="3681186"/>
          </a:xfrm>
          <a:prstGeom prst="ellipse">
            <a:avLst/>
          </a:prstGeom>
          <a:solidFill>
            <a:schemeClr val="accent3">
              <a:alpha val="96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1A0EC0-C46D-493F-9494-D4D889AD7643}"/>
              </a:ext>
            </a:extLst>
          </p:cNvPr>
          <p:cNvSpPr/>
          <p:nvPr userDrawn="1"/>
        </p:nvSpPr>
        <p:spPr>
          <a:xfrm>
            <a:off x="7382328" y="5017407"/>
            <a:ext cx="3681186" cy="3681186"/>
          </a:xfrm>
          <a:prstGeom prst="ellipse">
            <a:avLst/>
          </a:prstGeom>
          <a:solidFill>
            <a:schemeClr val="accent4">
              <a:alpha val="96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AB542C-DD38-4226-8257-74058E5AE586}"/>
              </a:ext>
            </a:extLst>
          </p:cNvPr>
          <p:cNvSpPr/>
          <p:nvPr userDrawn="1"/>
        </p:nvSpPr>
        <p:spPr>
          <a:xfrm>
            <a:off x="8456385" y="5017407"/>
            <a:ext cx="3681186" cy="3681186"/>
          </a:xfrm>
          <a:prstGeom prst="ellipse">
            <a:avLst/>
          </a:prstGeom>
          <a:solidFill>
            <a:schemeClr val="accent5">
              <a:alpha val="96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B3EEF4-1C37-4891-B22C-08C29C0C4564}"/>
              </a:ext>
            </a:extLst>
          </p:cNvPr>
          <p:cNvSpPr/>
          <p:nvPr userDrawn="1"/>
        </p:nvSpPr>
        <p:spPr>
          <a:xfrm>
            <a:off x="9690099" y="5017407"/>
            <a:ext cx="3681186" cy="3681186"/>
          </a:xfrm>
          <a:prstGeom prst="ellipse">
            <a:avLst/>
          </a:prstGeom>
          <a:solidFill>
            <a:schemeClr val="accent6">
              <a:alpha val="96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6959FF-FFC0-4EC7-A764-83EB21A2C3A2}"/>
              </a:ext>
            </a:extLst>
          </p:cNvPr>
          <p:cNvSpPr/>
          <p:nvPr userDrawn="1"/>
        </p:nvSpPr>
        <p:spPr>
          <a:xfrm>
            <a:off x="667657" y="4818742"/>
            <a:ext cx="11364685" cy="188685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423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 L 0.29479 0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4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 L 0.11732 0 " pathEditMode="relative" rAng="0" ptsTypes="AA">
                                      <p:cBhvr>
                                        <p:cTn id="18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11732 0 " pathEditMode="relative" rAng="0" ptsTypes="AA">
                                      <p:cBhvr>
                                        <p:cTn id="27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11732 0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 L 0.11732 0 " pathEditMode="relative" rAng="0" ptsTypes="AA">
                                      <p:cBhvr>
                                        <p:cTn id="45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47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15313 0 " pathEditMode="relative" rAng="0" ptsTypes="AA">
                                      <p:cBhvr>
                                        <p:cTn id="54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DE35313-5BC1-4D4D-922D-281C872045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2600" y="990600"/>
            <a:ext cx="4343400" cy="5867400"/>
          </a:xfrm>
          <a:custGeom>
            <a:avLst/>
            <a:gdLst>
              <a:gd name="connsiteX0" fmla="*/ 0 w 4343400"/>
              <a:gd name="connsiteY0" fmla="*/ 0 h 5867400"/>
              <a:gd name="connsiteX1" fmla="*/ 4343400 w 4343400"/>
              <a:gd name="connsiteY1" fmla="*/ 0 h 5867400"/>
              <a:gd name="connsiteX2" fmla="*/ 4343400 w 4343400"/>
              <a:gd name="connsiteY2" fmla="*/ 5867400 h 5867400"/>
              <a:gd name="connsiteX3" fmla="*/ 0 w 4343400"/>
              <a:gd name="connsiteY3" fmla="*/ 586740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3400" h="5867400">
                <a:moveTo>
                  <a:pt x="0" y="0"/>
                </a:moveTo>
                <a:lnTo>
                  <a:pt x="4343400" y="0"/>
                </a:lnTo>
                <a:lnTo>
                  <a:pt x="4343400" y="5867400"/>
                </a:lnTo>
                <a:lnTo>
                  <a:pt x="0" y="58674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368300" dist="190500" dir="3240000" algn="tl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E117B0B-C6BF-45E4-8440-0A2B925FB7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848600" y="0"/>
            <a:ext cx="4343400" cy="4025900"/>
          </a:xfrm>
          <a:custGeom>
            <a:avLst/>
            <a:gdLst>
              <a:gd name="connsiteX0" fmla="*/ 0 w 4343400"/>
              <a:gd name="connsiteY0" fmla="*/ 0 h 4025900"/>
              <a:gd name="connsiteX1" fmla="*/ 4343400 w 4343400"/>
              <a:gd name="connsiteY1" fmla="*/ 0 h 4025900"/>
              <a:gd name="connsiteX2" fmla="*/ 4343400 w 4343400"/>
              <a:gd name="connsiteY2" fmla="*/ 4025900 h 4025900"/>
              <a:gd name="connsiteX3" fmla="*/ 0 w 4343400"/>
              <a:gd name="connsiteY3" fmla="*/ 4025900 h 402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3400" h="4025900">
                <a:moveTo>
                  <a:pt x="0" y="0"/>
                </a:moveTo>
                <a:lnTo>
                  <a:pt x="4343400" y="0"/>
                </a:lnTo>
                <a:lnTo>
                  <a:pt x="4343400" y="4025900"/>
                </a:lnTo>
                <a:lnTo>
                  <a:pt x="0" y="40259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368300" dist="190500" dir="3240000" algn="tl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825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29559A-3C21-4D5F-B037-C80140686157}"/>
              </a:ext>
            </a:extLst>
          </p:cNvPr>
          <p:cNvSpPr/>
          <p:nvPr userDrawn="1"/>
        </p:nvSpPr>
        <p:spPr>
          <a:xfrm>
            <a:off x="7924800" y="-1638300"/>
            <a:ext cx="6045200" cy="6045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E14D80-3F1B-499E-A22B-ABA465BB90D6}"/>
              </a:ext>
            </a:extLst>
          </p:cNvPr>
          <p:cNvSpPr/>
          <p:nvPr userDrawn="1"/>
        </p:nvSpPr>
        <p:spPr>
          <a:xfrm>
            <a:off x="4573814" y="-3924300"/>
            <a:ext cx="6045200" cy="6045200"/>
          </a:xfrm>
          <a:prstGeom prst="ellipse">
            <a:avLst/>
          </a:prstGeom>
          <a:solidFill>
            <a:schemeClr val="accent6">
              <a:alpha val="3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8CA4EE-6966-4606-B86A-CC32CDC272C1}"/>
              </a:ext>
            </a:extLst>
          </p:cNvPr>
          <p:cNvSpPr/>
          <p:nvPr userDrawn="1"/>
        </p:nvSpPr>
        <p:spPr>
          <a:xfrm>
            <a:off x="6286500" y="-2667000"/>
            <a:ext cx="6045200" cy="6045200"/>
          </a:xfrm>
          <a:prstGeom prst="ellipse">
            <a:avLst/>
          </a:prstGeom>
          <a:solidFill>
            <a:schemeClr val="accent4">
              <a:alpha val="3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B20B70-BF0A-4A90-A51B-6DA9321A0758}"/>
              </a:ext>
            </a:extLst>
          </p:cNvPr>
          <p:cNvSpPr/>
          <p:nvPr userDrawn="1"/>
        </p:nvSpPr>
        <p:spPr>
          <a:xfrm>
            <a:off x="4762500" y="247650"/>
            <a:ext cx="7191375" cy="661035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E05C51-8E67-4719-9EC2-07DEA115F9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89401" y="2699384"/>
            <a:ext cx="1951950" cy="1871242"/>
          </a:xfrm>
          <a:custGeom>
            <a:avLst/>
            <a:gdLst>
              <a:gd name="connsiteX0" fmla="*/ 167607 w 1951950"/>
              <a:gd name="connsiteY0" fmla="*/ 0 h 1871242"/>
              <a:gd name="connsiteX1" fmla="*/ 1784343 w 1951950"/>
              <a:gd name="connsiteY1" fmla="*/ 0 h 1871242"/>
              <a:gd name="connsiteX2" fmla="*/ 1951950 w 1951950"/>
              <a:gd name="connsiteY2" fmla="*/ 167607 h 1871242"/>
              <a:gd name="connsiteX3" fmla="*/ 1951950 w 1951950"/>
              <a:gd name="connsiteY3" fmla="*/ 1703635 h 1871242"/>
              <a:gd name="connsiteX4" fmla="*/ 1784343 w 1951950"/>
              <a:gd name="connsiteY4" fmla="*/ 1871242 h 1871242"/>
              <a:gd name="connsiteX5" fmla="*/ 167607 w 1951950"/>
              <a:gd name="connsiteY5" fmla="*/ 1871242 h 1871242"/>
              <a:gd name="connsiteX6" fmla="*/ 0 w 1951950"/>
              <a:gd name="connsiteY6" fmla="*/ 1703635 h 1871242"/>
              <a:gd name="connsiteX7" fmla="*/ 0 w 1951950"/>
              <a:gd name="connsiteY7" fmla="*/ 167607 h 1871242"/>
              <a:gd name="connsiteX8" fmla="*/ 167607 w 1951950"/>
              <a:gd name="connsiteY8" fmla="*/ 0 h 187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950" h="1871242">
                <a:moveTo>
                  <a:pt x="167607" y="0"/>
                </a:moveTo>
                <a:lnTo>
                  <a:pt x="1784343" y="0"/>
                </a:lnTo>
                <a:cubicBezTo>
                  <a:pt x="1876910" y="0"/>
                  <a:pt x="1951950" y="75040"/>
                  <a:pt x="1951950" y="167607"/>
                </a:cubicBezTo>
                <a:lnTo>
                  <a:pt x="1951950" y="1703635"/>
                </a:lnTo>
                <a:cubicBezTo>
                  <a:pt x="1951950" y="1796202"/>
                  <a:pt x="1876910" y="1871242"/>
                  <a:pt x="1784343" y="1871242"/>
                </a:cubicBezTo>
                <a:lnTo>
                  <a:pt x="167607" y="1871242"/>
                </a:lnTo>
                <a:cubicBezTo>
                  <a:pt x="75040" y="1871242"/>
                  <a:pt x="0" y="1796202"/>
                  <a:pt x="0" y="1703635"/>
                </a:cubicBezTo>
                <a:lnTo>
                  <a:pt x="0" y="167607"/>
                </a:lnTo>
                <a:cubicBezTo>
                  <a:pt x="0" y="75040"/>
                  <a:pt x="75040" y="0"/>
                  <a:pt x="167607" y="0"/>
                </a:cubicBez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CDD4A6C-CB6A-4C40-B9EF-B3F38166FD8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75650" y="2699384"/>
            <a:ext cx="1951950" cy="1871242"/>
          </a:xfrm>
          <a:custGeom>
            <a:avLst/>
            <a:gdLst>
              <a:gd name="connsiteX0" fmla="*/ 167607 w 1951950"/>
              <a:gd name="connsiteY0" fmla="*/ 0 h 1871242"/>
              <a:gd name="connsiteX1" fmla="*/ 1784343 w 1951950"/>
              <a:gd name="connsiteY1" fmla="*/ 0 h 1871242"/>
              <a:gd name="connsiteX2" fmla="*/ 1951950 w 1951950"/>
              <a:gd name="connsiteY2" fmla="*/ 167607 h 1871242"/>
              <a:gd name="connsiteX3" fmla="*/ 1951950 w 1951950"/>
              <a:gd name="connsiteY3" fmla="*/ 1703635 h 1871242"/>
              <a:gd name="connsiteX4" fmla="*/ 1784343 w 1951950"/>
              <a:gd name="connsiteY4" fmla="*/ 1871242 h 1871242"/>
              <a:gd name="connsiteX5" fmla="*/ 167607 w 1951950"/>
              <a:gd name="connsiteY5" fmla="*/ 1871242 h 1871242"/>
              <a:gd name="connsiteX6" fmla="*/ 0 w 1951950"/>
              <a:gd name="connsiteY6" fmla="*/ 1703635 h 1871242"/>
              <a:gd name="connsiteX7" fmla="*/ 0 w 1951950"/>
              <a:gd name="connsiteY7" fmla="*/ 167607 h 1871242"/>
              <a:gd name="connsiteX8" fmla="*/ 167607 w 1951950"/>
              <a:gd name="connsiteY8" fmla="*/ 0 h 187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950" h="1871242">
                <a:moveTo>
                  <a:pt x="167607" y="0"/>
                </a:moveTo>
                <a:lnTo>
                  <a:pt x="1784343" y="0"/>
                </a:lnTo>
                <a:cubicBezTo>
                  <a:pt x="1876910" y="0"/>
                  <a:pt x="1951950" y="75040"/>
                  <a:pt x="1951950" y="167607"/>
                </a:cubicBezTo>
                <a:lnTo>
                  <a:pt x="1951950" y="1703635"/>
                </a:lnTo>
                <a:cubicBezTo>
                  <a:pt x="1951950" y="1796202"/>
                  <a:pt x="1876910" y="1871242"/>
                  <a:pt x="1784343" y="1871242"/>
                </a:cubicBezTo>
                <a:lnTo>
                  <a:pt x="167607" y="1871242"/>
                </a:lnTo>
                <a:cubicBezTo>
                  <a:pt x="75040" y="1871242"/>
                  <a:pt x="0" y="1796202"/>
                  <a:pt x="0" y="1703635"/>
                </a:cubicBezTo>
                <a:lnTo>
                  <a:pt x="0" y="167607"/>
                </a:lnTo>
                <a:cubicBezTo>
                  <a:pt x="0" y="75040"/>
                  <a:pt x="75040" y="0"/>
                  <a:pt x="167607" y="0"/>
                </a:cubicBez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F06BBC5-1831-4092-B5E0-D8DDF643A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61899" y="2699384"/>
            <a:ext cx="1951950" cy="1871242"/>
          </a:xfrm>
          <a:custGeom>
            <a:avLst/>
            <a:gdLst>
              <a:gd name="connsiteX0" fmla="*/ 167607 w 1951950"/>
              <a:gd name="connsiteY0" fmla="*/ 0 h 1871242"/>
              <a:gd name="connsiteX1" fmla="*/ 1784343 w 1951950"/>
              <a:gd name="connsiteY1" fmla="*/ 0 h 1871242"/>
              <a:gd name="connsiteX2" fmla="*/ 1951950 w 1951950"/>
              <a:gd name="connsiteY2" fmla="*/ 167607 h 1871242"/>
              <a:gd name="connsiteX3" fmla="*/ 1951950 w 1951950"/>
              <a:gd name="connsiteY3" fmla="*/ 1703635 h 1871242"/>
              <a:gd name="connsiteX4" fmla="*/ 1784343 w 1951950"/>
              <a:gd name="connsiteY4" fmla="*/ 1871242 h 1871242"/>
              <a:gd name="connsiteX5" fmla="*/ 167607 w 1951950"/>
              <a:gd name="connsiteY5" fmla="*/ 1871242 h 1871242"/>
              <a:gd name="connsiteX6" fmla="*/ 0 w 1951950"/>
              <a:gd name="connsiteY6" fmla="*/ 1703635 h 1871242"/>
              <a:gd name="connsiteX7" fmla="*/ 0 w 1951950"/>
              <a:gd name="connsiteY7" fmla="*/ 167607 h 1871242"/>
              <a:gd name="connsiteX8" fmla="*/ 167607 w 1951950"/>
              <a:gd name="connsiteY8" fmla="*/ 0 h 187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950" h="1871242">
                <a:moveTo>
                  <a:pt x="167607" y="0"/>
                </a:moveTo>
                <a:lnTo>
                  <a:pt x="1784343" y="0"/>
                </a:lnTo>
                <a:cubicBezTo>
                  <a:pt x="1876910" y="0"/>
                  <a:pt x="1951950" y="75040"/>
                  <a:pt x="1951950" y="167607"/>
                </a:cubicBezTo>
                <a:lnTo>
                  <a:pt x="1951950" y="1703635"/>
                </a:lnTo>
                <a:cubicBezTo>
                  <a:pt x="1951950" y="1796202"/>
                  <a:pt x="1876910" y="1871242"/>
                  <a:pt x="1784343" y="1871242"/>
                </a:cubicBezTo>
                <a:lnTo>
                  <a:pt x="167607" y="1871242"/>
                </a:lnTo>
                <a:cubicBezTo>
                  <a:pt x="75040" y="1871242"/>
                  <a:pt x="0" y="1796202"/>
                  <a:pt x="0" y="1703635"/>
                </a:cubicBezTo>
                <a:lnTo>
                  <a:pt x="0" y="167607"/>
                </a:lnTo>
                <a:cubicBezTo>
                  <a:pt x="0" y="75040"/>
                  <a:pt x="75040" y="0"/>
                  <a:pt x="167607" y="0"/>
                </a:cubicBezTo>
                <a:close/>
              </a:path>
            </a:pathLst>
          </a:custGeom>
          <a:solidFill>
            <a:schemeClr val="bg1">
              <a:lumMod val="75000"/>
              <a:alpha val="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83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48148E-6 L 0.2957 0.41481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20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3 0.42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3 0.42037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" presetClass="emph" presetSubtype="0" repeatCount="indefinite" decel="100000" autoRev="1" fill="hold" grpId="1" nodeType="withEffect">
                                  <p:stCondLst>
                                    <p:cond delay="2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mph" presetSubtype="0" repeatCount="indefinite" decel="100000" autoRev="1" fill="hold" grpId="1" nodeType="withEffect">
                                  <p:stCondLst>
                                    <p:cond delay="2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6" presetClass="emph" presetSubtype="0" repeatCount="indefinite" decel="100000" autoRev="1" fill="hold" grpId="1" nodeType="withEffect">
                                  <p:stCondLst>
                                    <p:cond delay="22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7" grpId="1" animBg="1"/>
      <p:bldP spid="11" grpId="0" animBg="1"/>
      <p:bldP spid="11" grpId="1" animBg="1"/>
      <p:bldP spid="10" grpId="0" animBg="1"/>
      <p:bldP spid="10" grpId="1" animBg="1"/>
      <p:bldP spid="9" grpId="0" animBg="1"/>
      <p:bldP spid="9" grpId="1" animBg="1"/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CE0AA26-2F59-4C0C-B55A-087F6BE78A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48873" y="927394"/>
            <a:ext cx="2201328" cy="3172023"/>
          </a:xfrm>
          <a:custGeom>
            <a:avLst/>
            <a:gdLst>
              <a:gd name="connsiteX0" fmla="*/ 290267 w 2201328"/>
              <a:gd name="connsiteY0" fmla="*/ 0 h 3172023"/>
              <a:gd name="connsiteX1" fmla="*/ 1911061 w 2201328"/>
              <a:gd name="connsiteY1" fmla="*/ 0 h 3172023"/>
              <a:gd name="connsiteX2" fmla="*/ 2201328 w 2201328"/>
              <a:gd name="connsiteY2" fmla="*/ 290267 h 3172023"/>
              <a:gd name="connsiteX3" fmla="*/ 2201328 w 2201328"/>
              <a:gd name="connsiteY3" fmla="*/ 2881756 h 3172023"/>
              <a:gd name="connsiteX4" fmla="*/ 1911061 w 2201328"/>
              <a:gd name="connsiteY4" fmla="*/ 3172023 h 3172023"/>
              <a:gd name="connsiteX5" fmla="*/ 290267 w 2201328"/>
              <a:gd name="connsiteY5" fmla="*/ 3172023 h 3172023"/>
              <a:gd name="connsiteX6" fmla="*/ 0 w 2201328"/>
              <a:gd name="connsiteY6" fmla="*/ 2881756 h 3172023"/>
              <a:gd name="connsiteX7" fmla="*/ 0 w 2201328"/>
              <a:gd name="connsiteY7" fmla="*/ 290267 h 3172023"/>
              <a:gd name="connsiteX8" fmla="*/ 290267 w 2201328"/>
              <a:gd name="connsiteY8" fmla="*/ 0 h 317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1328" h="3172023">
                <a:moveTo>
                  <a:pt x="290267" y="0"/>
                </a:moveTo>
                <a:lnTo>
                  <a:pt x="1911061" y="0"/>
                </a:lnTo>
                <a:cubicBezTo>
                  <a:pt x="2071371" y="0"/>
                  <a:pt x="2201328" y="129957"/>
                  <a:pt x="2201328" y="290267"/>
                </a:cubicBezTo>
                <a:lnTo>
                  <a:pt x="2201328" y="2881756"/>
                </a:lnTo>
                <a:cubicBezTo>
                  <a:pt x="2201328" y="3042066"/>
                  <a:pt x="2071371" y="3172023"/>
                  <a:pt x="1911061" y="3172023"/>
                </a:cubicBezTo>
                <a:lnTo>
                  <a:pt x="290267" y="3172023"/>
                </a:lnTo>
                <a:cubicBezTo>
                  <a:pt x="129957" y="3172023"/>
                  <a:pt x="0" y="3042066"/>
                  <a:pt x="0" y="2881756"/>
                </a:cubicBezTo>
                <a:lnTo>
                  <a:pt x="0" y="290267"/>
                </a:lnTo>
                <a:cubicBezTo>
                  <a:pt x="0" y="129957"/>
                  <a:pt x="129957" y="0"/>
                  <a:pt x="29026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AED912-5353-4662-8581-21862AC6CB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03272" y="927394"/>
            <a:ext cx="2201328" cy="3172023"/>
          </a:xfrm>
          <a:custGeom>
            <a:avLst/>
            <a:gdLst>
              <a:gd name="connsiteX0" fmla="*/ 252162 w 2201328"/>
              <a:gd name="connsiteY0" fmla="*/ 0 h 3172023"/>
              <a:gd name="connsiteX1" fmla="*/ 1949166 w 2201328"/>
              <a:gd name="connsiteY1" fmla="*/ 0 h 3172023"/>
              <a:gd name="connsiteX2" fmla="*/ 2201328 w 2201328"/>
              <a:gd name="connsiteY2" fmla="*/ 252162 h 3172023"/>
              <a:gd name="connsiteX3" fmla="*/ 2201328 w 2201328"/>
              <a:gd name="connsiteY3" fmla="*/ 2919861 h 3172023"/>
              <a:gd name="connsiteX4" fmla="*/ 1949166 w 2201328"/>
              <a:gd name="connsiteY4" fmla="*/ 3172023 h 3172023"/>
              <a:gd name="connsiteX5" fmla="*/ 252162 w 2201328"/>
              <a:gd name="connsiteY5" fmla="*/ 3172023 h 3172023"/>
              <a:gd name="connsiteX6" fmla="*/ 0 w 2201328"/>
              <a:gd name="connsiteY6" fmla="*/ 2919861 h 3172023"/>
              <a:gd name="connsiteX7" fmla="*/ 0 w 2201328"/>
              <a:gd name="connsiteY7" fmla="*/ 252162 h 3172023"/>
              <a:gd name="connsiteX8" fmla="*/ 252162 w 2201328"/>
              <a:gd name="connsiteY8" fmla="*/ 0 h 317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1328" h="3172023">
                <a:moveTo>
                  <a:pt x="252162" y="0"/>
                </a:moveTo>
                <a:lnTo>
                  <a:pt x="1949166" y="0"/>
                </a:lnTo>
                <a:cubicBezTo>
                  <a:pt x="2088431" y="0"/>
                  <a:pt x="2201328" y="112897"/>
                  <a:pt x="2201328" y="252162"/>
                </a:cubicBezTo>
                <a:lnTo>
                  <a:pt x="2201328" y="2919861"/>
                </a:lnTo>
                <a:cubicBezTo>
                  <a:pt x="2201328" y="3059126"/>
                  <a:pt x="2088431" y="3172023"/>
                  <a:pt x="1949166" y="3172023"/>
                </a:cubicBezTo>
                <a:lnTo>
                  <a:pt x="252162" y="3172023"/>
                </a:lnTo>
                <a:cubicBezTo>
                  <a:pt x="112897" y="3172023"/>
                  <a:pt x="0" y="3059126"/>
                  <a:pt x="0" y="2919861"/>
                </a:cubicBezTo>
                <a:lnTo>
                  <a:pt x="0" y="252162"/>
                </a:lnTo>
                <a:cubicBezTo>
                  <a:pt x="0" y="112897"/>
                  <a:pt x="112897" y="0"/>
                  <a:pt x="252162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7BBBB75-8EBA-4561-8500-B3B9EC8A89B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41798" y="927394"/>
            <a:ext cx="2201328" cy="3172023"/>
          </a:xfrm>
          <a:custGeom>
            <a:avLst/>
            <a:gdLst>
              <a:gd name="connsiteX0" fmla="*/ 252162 w 2201328"/>
              <a:gd name="connsiteY0" fmla="*/ 0 h 3172023"/>
              <a:gd name="connsiteX1" fmla="*/ 1949166 w 2201328"/>
              <a:gd name="connsiteY1" fmla="*/ 0 h 3172023"/>
              <a:gd name="connsiteX2" fmla="*/ 2201328 w 2201328"/>
              <a:gd name="connsiteY2" fmla="*/ 252162 h 3172023"/>
              <a:gd name="connsiteX3" fmla="*/ 2201328 w 2201328"/>
              <a:gd name="connsiteY3" fmla="*/ 2919861 h 3172023"/>
              <a:gd name="connsiteX4" fmla="*/ 1949166 w 2201328"/>
              <a:gd name="connsiteY4" fmla="*/ 3172023 h 3172023"/>
              <a:gd name="connsiteX5" fmla="*/ 252162 w 2201328"/>
              <a:gd name="connsiteY5" fmla="*/ 3172023 h 3172023"/>
              <a:gd name="connsiteX6" fmla="*/ 0 w 2201328"/>
              <a:gd name="connsiteY6" fmla="*/ 2919861 h 3172023"/>
              <a:gd name="connsiteX7" fmla="*/ 0 w 2201328"/>
              <a:gd name="connsiteY7" fmla="*/ 252162 h 3172023"/>
              <a:gd name="connsiteX8" fmla="*/ 252162 w 2201328"/>
              <a:gd name="connsiteY8" fmla="*/ 0 h 3172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1328" h="3172023">
                <a:moveTo>
                  <a:pt x="252162" y="0"/>
                </a:moveTo>
                <a:lnTo>
                  <a:pt x="1949166" y="0"/>
                </a:lnTo>
                <a:cubicBezTo>
                  <a:pt x="2088431" y="0"/>
                  <a:pt x="2201328" y="112897"/>
                  <a:pt x="2201328" y="252162"/>
                </a:cubicBezTo>
                <a:lnTo>
                  <a:pt x="2201328" y="2919861"/>
                </a:lnTo>
                <a:cubicBezTo>
                  <a:pt x="2201328" y="3059126"/>
                  <a:pt x="2088431" y="3172023"/>
                  <a:pt x="1949166" y="3172023"/>
                </a:cubicBezTo>
                <a:lnTo>
                  <a:pt x="252162" y="3172023"/>
                </a:lnTo>
                <a:cubicBezTo>
                  <a:pt x="112897" y="3172023"/>
                  <a:pt x="0" y="3059126"/>
                  <a:pt x="0" y="2919861"/>
                </a:cubicBezTo>
                <a:lnTo>
                  <a:pt x="0" y="252162"/>
                </a:lnTo>
                <a:cubicBezTo>
                  <a:pt x="0" y="112897"/>
                  <a:pt x="112897" y="0"/>
                  <a:pt x="252162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817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B0055B-E6B7-CFB6-9CA9-CBDF34B7EE7A}"/>
              </a:ext>
            </a:extLst>
          </p:cNvPr>
          <p:cNvSpPr/>
          <p:nvPr userDrawn="1"/>
        </p:nvSpPr>
        <p:spPr>
          <a:xfrm>
            <a:off x="-917575" y="3725862"/>
            <a:ext cx="6264275" cy="6264275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2F1E1A-862F-BE0A-6611-D048A2375AD3}"/>
              </a:ext>
            </a:extLst>
          </p:cNvPr>
          <p:cNvSpPr/>
          <p:nvPr userDrawn="1"/>
        </p:nvSpPr>
        <p:spPr>
          <a:xfrm>
            <a:off x="1160565" y="2755899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14D94F-E0D4-9AF9-9310-2A40C466B308}"/>
              </a:ext>
            </a:extLst>
          </p:cNvPr>
          <p:cNvSpPr/>
          <p:nvPr userDrawn="1"/>
        </p:nvSpPr>
        <p:spPr>
          <a:xfrm>
            <a:off x="3246085" y="934835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8E455D-B5DC-CDCF-BE27-D45F94FCF742}"/>
              </a:ext>
            </a:extLst>
          </p:cNvPr>
          <p:cNvSpPr/>
          <p:nvPr userDrawn="1"/>
        </p:nvSpPr>
        <p:spPr>
          <a:xfrm>
            <a:off x="7352006" y="1274093"/>
            <a:ext cx="6115050" cy="61150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12738C-BF01-158B-F45A-9A4C37FF8486}"/>
              </a:ext>
            </a:extLst>
          </p:cNvPr>
          <p:cNvSpPr/>
          <p:nvPr userDrawn="1"/>
        </p:nvSpPr>
        <p:spPr>
          <a:xfrm>
            <a:off x="10612029" y="-531143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4D4F01-25E0-BEE8-5E44-1C2F6B3A08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0A6B0A-CD0A-A1A0-5230-FFE0995F716D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0A110-6380-948A-EF9F-C26FBCB3A7AE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E305D-320E-9087-CCBC-6895252D3416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EE8EF-7E8C-5075-1770-F830F59FA217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A78C661B-8178-BB22-1E3F-E176FADE67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2752725" y="4583113"/>
            <a:ext cx="3143250" cy="2463166"/>
          </a:xfrm>
          <a:prstGeom prst="round1Rect">
            <a:avLst>
              <a:gd name="adj" fmla="val 18342"/>
            </a:avLst>
          </a:prstGeom>
          <a:ln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CF9B52A2-A2A9-C244-988C-9B9F38CFB0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5903560" y="3980181"/>
            <a:ext cx="3143250" cy="3115664"/>
          </a:xfrm>
          <a:prstGeom prst="round1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55DB91B0-3063-16F6-5D90-D3E8878AC3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9040404" y="3395617"/>
            <a:ext cx="3143250" cy="3748610"/>
          </a:xfrm>
          <a:prstGeom prst="round1Rect">
            <a:avLst/>
          </a:prstGeom>
          <a:ln>
            <a:solidFill>
              <a:schemeClr val="bg1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6.25E-7 0.375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23773 L -6.25E-7 0.50162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-1.04167E-6 0.44329 " pathEditMode="relative" rAng="0" ptsTypes="AA">
                                      <p:cBhvr>
                                        <p:cTn id="36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15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96296E-6 L 3.95833E-6 0.70371 " pathEditMode="relative" rAng="0" ptsTypes="AA">
                                      <p:cBhvr>
                                        <p:cTn id="48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1.04167E-6 0.28495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3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9" grpId="0" animBg="1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680FD12-B5BD-48A6-8902-BECDEC9151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5074" y="620713"/>
            <a:ext cx="5394325" cy="2468930"/>
          </a:xfrm>
          <a:custGeom>
            <a:avLst/>
            <a:gdLst>
              <a:gd name="connsiteX0" fmla="*/ 325553 w 5394325"/>
              <a:gd name="connsiteY0" fmla="*/ 0 h 2468930"/>
              <a:gd name="connsiteX1" fmla="*/ 5068772 w 5394325"/>
              <a:gd name="connsiteY1" fmla="*/ 0 h 2468930"/>
              <a:gd name="connsiteX2" fmla="*/ 5394325 w 5394325"/>
              <a:gd name="connsiteY2" fmla="*/ 325553 h 2468930"/>
              <a:gd name="connsiteX3" fmla="*/ 5394325 w 5394325"/>
              <a:gd name="connsiteY3" fmla="*/ 2143377 h 2468930"/>
              <a:gd name="connsiteX4" fmla="*/ 5068772 w 5394325"/>
              <a:gd name="connsiteY4" fmla="*/ 2468930 h 2468930"/>
              <a:gd name="connsiteX5" fmla="*/ 325553 w 5394325"/>
              <a:gd name="connsiteY5" fmla="*/ 2468930 h 2468930"/>
              <a:gd name="connsiteX6" fmla="*/ 0 w 5394325"/>
              <a:gd name="connsiteY6" fmla="*/ 2143377 h 2468930"/>
              <a:gd name="connsiteX7" fmla="*/ 0 w 5394325"/>
              <a:gd name="connsiteY7" fmla="*/ 325553 h 2468930"/>
              <a:gd name="connsiteX8" fmla="*/ 325553 w 5394325"/>
              <a:gd name="connsiteY8" fmla="*/ 0 h 24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94325" h="2468930">
                <a:moveTo>
                  <a:pt x="325553" y="0"/>
                </a:moveTo>
                <a:lnTo>
                  <a:pt x="5068772" y="0"/>
                </a:lnTo>
                <a:cubicBezTo>
                  <a:pt x="5248570" y="0"/>
                  <a:pt x="5394325" y="145755"/>
                  <a:pt x="5394325" y="325553"/>
                </a:cubicBezTo>
                <a:lnTo>
                  <a:pt x="5394325" y="2143377"/>
                </a:lnTo>
                <a:cubicBezTo>
                  <a:pt x="5394325" y="2323175"/>
                  <a:pt x="5248570" y="2468930"/>
                  <a:pt x="5068772" y="2468930"/>
                </a:cubicBezTo>
                <a:lnTo>
                  <a:pt x="325553" y="2468930"/>
                </a:lnTo>
                <a:cubicBezTo>
                  <a:pt x="145755" y="2468930"/>
                  <a:pt x="0" y="2323175"/>
                  <a:pt x="0" y="2143377"/>
                </a:cubicBezTo>
                <a:lnTo>
                  <a:pt x="0" y="325553"/>
                </a:lnTo>
                <a:cubicBezTo>
                  <a:pt x="0" y="145755"/>
                  <a:pt x="145755" y="0"/>
                  <a:pt x="325553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9D8CE01-72C6-4F7C-BE7B-2B4B22A698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59300" y="3696920"/>
            <a:ext cx="6397625" cy="2468930"/>
          </a:xfrm>
          <a:custGeom>
            <a:avLst/>
            <a:gdLst>
              <a:gd name="connsiteX0" fmla="*/ 325553 w 6397625"/>
              <a:gd name="connsiteY0" fmla="*/ 0 h 2468930"/>
              <a:gd name="connsiteX1" fmla="*/ 6072072 w 6397625"/>
              <a:gd name="connsiteY1" fmla="*/ 0 h 2468930"/>
              <a:gd name="connsiteX2" fmla="*/ 6397625 w 6397625"/>
              <a:gd name="connsiteY2" fmla="*/ 325553 h 2468930"/>
              <a:gd name="connsiteX3" fmla="*/ 6397625 w 6397625"/>
              <a:gd name="connsiteY3" fmla="*/ 2143377 h 2468930"/>
              <a:gd name="connsiteX4" fmla="*/ 6072072 w 6397625"/>
              <a:gd name="connsiteY4" fmla="*/ 2468930 h 2468930"/>
              <a:gd name="connsiteX5" fmla="*/ 325553 w 6397625"/>
              <a:gd name="connsiteY5" fmla="*/ 2468930 h 2468930"/>
              <a:gd name="connsiteX6" fmla="*/ 0 w 6397625"/>
              <a:gd name="connsiteY6" fmla="*/ 2143377 h 2468930"/>
              <a:gd name="connsiteX7" fmla="*/ 0 w 6397625"/>
              <a:gd name="connsiteY7" fmla="*/ 325553 h 2468930"/>
              <a:gd name="connsiteX8" fmla="*/ 325553 w 6397625"/>
              <a:gd name="connsiteY8" fmla="*/ 0 h 24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7625" h="2468930">
                <a:moveTo>
                  <a:pt x="325553" y="0"/>
                </a:moveTo>
                <a:lnTo>
                  <a:pt x="6072072" y="0"/>
                </a:lnTo>
                <a:cubicBezTo>
                  <a:pt x="6251870" y="0"/>
                  <a:pt x="6397625" y="145755"/>
                  <a:pt x="6397625" y="325553"/>
                </a:cubicBezTo>
                <a:lnTo>
                  <a:pt x="6397625" y="2143377"/>
                </a:lnTo>
                <a:cubicBezTo>
                  <a:pt x="6397625" y="2323175"/>
                  <a:pt x="6251870" y="2468930"/>
                  <a:pt x="6072072" y="2468930"/>
                </a:cubicBezTo>
                <a:lnTo>
                  <a:pt x="325553" y="2468930"/>
                </a:lnTo>
                <a:cubicBezTo>
                  <a:pt x="145755" y="2468930"/>
                  <a:pt x="0" y="2323175"/>
                  <a:pt x="0" y="2143377"/>
                </a:cubicBezTo>
                <a:lnTo>
                  <a:pt x="0" y="325553"/>
                </a:lnTo>
                <a:cubicBezTo>
                  <a:pt x="0" y="145755"/>
                  <a:pt x="145755" y="0"/>
                  <a:pt x="325553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813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EA7C5D-3D95-49BA-B096-504565D07D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5075" y="620713"/>
            <a:ext cx="9721850" cy="3328987"/>
          </a:xfrm>
          <a:custGeom>
            <a:avLst/>
            <a:gdLst>
              <a:gd name="connsiteX0" fmla="*/ 0 w 9721850"/>
              <a:gd name="connsiteY0" fmla="*/ 0 h 3328987"/>
              <a:gd name="connsiteX1" fmla="*/ 9721850 w 9721850"/>
              <a:gd name="connsiteY1" fmla="*/ 0 h 3328987"/>
              <a:gd name="connsiteX2" fmla="*/ 9721850 w 9721850"/>
              <a:gd name="connsiteY2" fmla="*/ 3328987 h 3328987"/>
              <a:gd name="connsiteX3" fmla="*/ 0 w 9721850"/>
              <a:gd name="connsiteY3" fmla="*/ 3328987 h 3328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1850" h="3328987">
                <a:moveTo>
                  <a:pt x="0" y="0"/>
                </a:moveTo>
                <a:lnTo>
                  <a:pt x="9721850" y="0"/>
                </a:lnTo>
                <a:lnTo>
                  <a:pt x="9721850" y="3328987"/>
                </a:lnTo>
                <a:lnTo>
                  <a:pt x="0" y="3328987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368300" dist="190500" dir="3240000" algn="tl" rotWithShape="0">
              <a:prstClr val="black">
                <a:alpha val="32000"/>
              </a:prstClr>
            </a:out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66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C73D51C-9389-4D4D-8DA5-16D5E03290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5074" y="2146300"/>
            <a:ext cx="3159125" cy="2197100"/>
          </a:xfrm>
          <a:custGeom>
            <a:avLst/>
            <a:gdLst>
              <a:gd name="connsiteX0" fmla="*/ 0 w 3159125"/>
              <a:gd name="connsiteY0" fmla="*/ 0 h 2197100"/>
              <a:gd name="connsiteX1" fmla="*/ 3159125 w 3159125"/>
              <a:gd name="connsiteY1" fmla="*/ 0 h 2197100"/>
              <a:gd name="connsiteX2" fmla="*/ 3159125 w 3159125"/>
              <a:gd name="connsiteY2" fmla="*/ 2197100 h 2197100"/>
              <a:gd name="connsiteX3" fmla="*/ 0 w 3159125"/>
              <a:gd name="connsiteY3" fmla="*/ 2197100 h 219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9125" h="2197100">
                <a:moveTo>
                  <a:pt x="0" y="0"/>
                </a:moveTo>
                <a:lnTo>
                  <a:pt x="3159125" y="0"/>
                </a:lnTo>
                <a:lnTo>
                  <a:pt x="3159125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/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FBC6AA2-0613-4EB4-8754-EAB561B64F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97374" y="2146300"/>
            <a:ext cx="3451226" cy="2197100"/>
          </a:xfrm>
          <a:custGeom>
            <a:avLst/>
            <a:gdLst>
              <a:gd name="connsiteX0" fmla="*/ 0 w 3451226"/>
              <a:gd name="connsiteY0" fmla="*/ 0 h 2197100"/>
              <a:gd name="connsiteX1" fmla="*/ 3451226 w 3451226"/>
              <a:gd name="connsiteY1" fmla="*/ 0 h 2197100"/>
              <a:gd name="connsiteX2" fmla="*/ 3451226 w 3451226"/>
              <a:gd name="connsiteY2" fmla="*/ 2197100 h 2197100"/>
              <a:gd name="connsiteX3" fmla="*/ 0 w 3451226"/>
              <a:gd name="connsiteY3" fmla="*/ 2197100 h 219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1226" h="2197100">
                <a:moveTo>
                  <a:pt x="0" y="0"/>
                </a:moveTo>
                <a:lnTo>
                  <a:pt x="3451226" y="0"/>
                </a:lnTo>
                <a:lnTo>
                  <a:pt x="3451226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/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4365D6E-459B-4AC8-8DEF-8900B7ED66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51774" y="2146300"/>
            <a:ext cx="4340226" cy="2197100"/>
          </a:xfrm>
          <a:custGeom>
            <a:avLst/>
            <a:gdLst>
              <a:gd name="connsiteX0" fmla="*/ 0 w 4340226"/>
              <a:gd name="connsiteY0" fmla="*/ 0 h 2197100"/>
              <a:gd name="connsiteX1" fmla="*/ 4340226 w 4340226"/>
              <a:gd name="connsiteY1" fmla="*/ 0 h 2197100"/>
              <a:gd name="connsiteX2" fmla="*/ 4340226 w 4340226"/>
              <a:gd name="connsiteY2" fmla="*/ 2197100 h 2197100"/>
              <a:gd name="connsiteX3" fmla="*/ 0 w 4340226"/>
              <a:gd name="connsiteY3" fmla="*/ 2197100 h 219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0226" h="2197100">
                <a:moveTo>
                  <a:pt x="0" y="0"/>
                </a:moveTo>
                <a:lnTo>
                  <a:pt x="4340226" y="0"/>
                </a:lnTo>
                <a:lnTo>
                  <a:pt x="4340226" y="2197100"/>
                </a:lnTo>
                <a:lnTo>
                  <a:pt x="0" y="21971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/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47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420A10B-CAA0-4F29-A51B-5C82BD7EC8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5075" y="657225"/>
            <a:ext cx="3717925" cy="5543550"/>
          </a:xfrm>
          <a:custGeom>
            <a:avLst/>
            <a:gdLst>
              <a:gd name="connsiteX0" fmla="*/ 0 w 3717925"/>
              <a:gd name="connsiteY0" fmla="*/ 0 h 5543550"/>
              <a:gd name="connsiteX1" fmla="*/ 3717925 w 3717925"/>
              <a:gd name="connsiteY1" fmla="*/ 0 h 5543550"/>
              <a:gd name="connsiteX2" fmla="*/ 3717925 w 3717925"/>
              <a:gd name="connsiteY2" fmla="*/ 5543550 h 5543550"/>
              <a:gd name="connsiteX3" fmla="*/ 0 w 3717925"/>
              <a:gd name="connsiteY3" fmla="*/ 5543550 h 554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7925" h="5543550">
                <a:moveTo>
                  <a:pt x="0" y="0"/>
                </a:moveTo>
                <a:lnTo>
                  <a:pt x="3717925" y="0"/>
                </a:lnTo>
                <a:lnTo>
                  <a:pt x="3717925" y="5543550"/>
                </a:lnTo>
                <a:lnTo>
                  <a:pt x="0" y="554355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368300" dist="190500" dir="3240000" algn="tl" rotWithShape="0">
              <a:prstClr val="black">
                <a:alpha val="15000"/>
              </a:prstClr>
            </a:out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104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802869A-B8EC-45B1-A138-DF14A9A995FA}"/>
              </a:ext>
            </a:extLst>
          </p:cNvPr>
          <p:cNvSpPr/>
          <p:nvPr userDrawn="1"/>
        </p:nvSpPr>
        <p:spPr>
          <a:xfrm>
            <a:off x="-2451100" y="3187700"/>
            <a:ext cx="8458200" cy="8458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211DA-E26E-4DB5-9FD8-CF753B0BF240}"/>
              </a:ext>
            </a:extLst>
          </p:cNvPr>
          <p:cNvSpPr/>
          <p:nvPr userDrawn="1"/>
        </p:nvSpPr>
        <p:spPr>
          <a:xfrm>
            <a:off x="1079500" y="3982357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8A20B-AC2E-448A-831A-F435A21B8918}"/>
              </a:ext>
            </a:extLst>
          </p:cNvPr>
          <p:cNvSpPr/>
          <p:nvPr userDrawn="1"/>
        </p:nvSpPr>
        <p:spPr>
          <a:xfrm>
            <a:off x="3644900" y="3702957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418843-E127-4B11-929D-1880ECE6265E}"/>
              </a:ext>
            </a:extLst>
          </p:cNvPr>
          <p:cNvSpPr/>
          <p:nvPr userDrawn="1"/>
        </p:nvSpPr>
        <p:spPr>
          <a:xfrm>
            <a:off x="5676900" y="3405414"/>
            <a:ext cx="8458200" cy="8458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451FC3-249D-43A1-97F0-66F27ED57F09}"/>
              </a:ext>
            </a:extLst>
          </p:cNvPr>
          <p:cNvSpPr/>
          <p:nvPr userDrawn="1"/>
        </p:nvSpPr>
        <p:spPr>
          <a:xfrm>
            <a:off x="8502650" y="3029857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1059A3-FCA1-44C9-850C-86966B85C2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276" y="1088987"/>
            <a:ext cx="2537074" cy="1320838"/>
          </a:xfrm>
          <a:custGeom>
            <a:avLst/>
            <a:gdLst>
              <a:gd name="connsiteX0" fmla="*/ 244778 w 2537074"/>
              <a:gd name="connsiteY0" fmla="*/ 0 h 1320838"/>
              <a:gd name="connsiteX1" fmla="*/ 2292296 w 2537074"/>
              <a:gd name="connsiteY1" fmla="*/ 0 h 1320838"/>
              <a:gd name="connsiteX2" fmla="*/ 2537074 w 2537074"/>
              <a:gd name="connsiteY2" fmla="*/ 244778 h 1320838"/>
              <a:gd name="connsiteX3" fmla="*/ 2537074 w 2537074"/>
              <a:gd name="connsiteY3" fmla="*/ 1076060 h 1320838"/>
              <a:gd name="connsiteX4" fmla="*/ 2292296 w 2537074"/>
              <a:gd name="connsiteY4" fmla="*/ 1320838 h 1320838"/>
              <a:gd name="connsiteX5" fmla="*/ 244778 w 2537074"/>
              <a:gd name="connsiteY5" fmla="*/ 1320838 h 1320838"/>
              <a:gd name="connsiteX6" fmla="*/ 0 w 2537074"/>
              <a:gd name="connsiteY6" fmla="*/ 1076060 h 1320838"/>
              <a:gd name="connsiteX7" fmla="*/ 0 w 2537074"/>
              <a:gd name="connsiteY7" fmla="*/ 244778 h 1320838"/>
              <a:gd name="connsiteX8" fmla="*/ 244778 w 2537074"/>
              <a:gd name="connsiteY8" fmla="*/ 0 h 132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37074" h="1320838">
                <a:moveTo>
                  <a:pt x="244778" y="0"/>
                </a:moveTo>
                <a:lnTo>
                  <a:pt x="2292296" y="0"/>
                </a:lnTo>
                <a:cubicBezTo>
                  <a:pt x="2427483" y="0"/>
                  <a:pt x="2537074" y="109591"/>
                  <a:pt x="2537074" y="244778"/>
                </a:cubicBezTo>
                <a:lnTo>
                  <a:pt x="2537074" y="1076060"/>
                </a:lnTo>
                <a:cubicBezTo>
                  <a:pt x="2537074" y="1211247"/>
                  <a:pt x="2427483" y="1320838"/>
                  <a:pt x="2292296" y="1320838"/>
                </a:cubicBezTo>
                <a:lnTo>
                  <a:pt x="244778" y="1320838"/>
                </a:lnTo>
                <a:cubicBezTo>
                  <a:pt x="109591" y="1320838"/>
                  <a:pt x="0" y="1211247"/>
                  <a:pt x="0" y="1076060"/>
                </a:cubicBezTo>
                <a:lnTo>
                  <a:pt x="0" y="244778"/>
                </a:lnTo>
                <a:cubicBezTo>
                  <a:pt x="0" y="109591"/>
                  <a:pt x="109591" y="0"/>
                  <a:pt x="244778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C4F08E-1153-4279-824F-441F9F8A7CFD}"/>
              </a:ext>
            </a:extLst>
          </p:cNvPr>
          <p:cNvSpPr/>
          <p:nvPr userDrawn="1"/>
        </p:nvSpPr>
        <p:spPr>
          <a:xfrm>
            <a:off x="0" y="3468914"/>
            <a:ext cx="12192000" cy="3389086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89326-1ECB-473E-83B0-B88A4E7517C5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89774-5578-487C-B318-3AD2F85B3733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36B9A-FCD3-47EF-B8A5-F8913DC99BAF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9E2AD-D571-4691-8107-8C8FE7D54E48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9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-3.33333E-6 0.70371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23773 L 5.55112E-17 0.56273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25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-3.33333E-6 0.25718 " pathEditMode="relative" rAng="0" ptsTypes="AA">
                                      <p:cBhvr>
                                        <p:cTn id="3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84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 0.70371 " pathEditMode="relative" rAng="0" ptsTypes="AA">
                                      <p:cBhvr>
                                        <p:cTn id="48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4.16667E-6 0.13773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7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5" grpId="0" animBg="1"/>
      <p:bldP spid="11" grpId="0" animBg="1"/>
      <p:bldP spid="12" grpId="0"/>
      <p:bldP spid="13" grpId="0"/>
      <p:bldP spid="14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802869A-B8EC-45B1-A138-DF14A9A995FA}"/>
              </a:ext>
            </a:extLst>
          </p:cNvPr>
          <p:cNvSpPr/>
          <p:nvPr userDrawn="1"/>
        </p:nvSpPr>
        <p:spPr>
          <a:xfrm>
            <a:off x="-917575" y="3725862"/>
            <a:ext cx="6264275" cy="6264275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211DA-E26E-4DB5-9FD8-CF753B0BF240}"/>
              </a:ext>
            </a:extLst>
          </p:cNvPr>
          <p:cNvSpPr/>
          <p:nvPr userDrawn="1"/>
        </p:nvSpPr>
        <p:spPr>
          <a:xfrm>
            <a:off x="1174750" y="3670300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8A20B-AC2E-448A-831A-F435A21B8918}"/>
              </a:ext>
            </a:extLst>
          </p:cNvPr>
          <p:cNvSpPr/>
          <p:nvPr userDrawn="1"/>
        </p:nvSpPr>
        <p:spPr>
          <a:xfrm>
            <a:off x="2844800" y="3569607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418843-E127-4B11-929D-1880ECE6265E}"/>
              </a:ext>
            </a:extLst>
          </p:cNvPr>
          <p:cNvSpPr/>
          <p:nvPr userDrawn="1"/>
        </p:nvSpPr>
        <p:spPr>
          <a:xfrm>
            <a:off x="5848350" y="3800475"/>
            <a:ext cx="6115050" cy="61150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451FC3-249D-43A1-97F0-66F27ED57F09}"/>
              </a:ext>
            </a:extLst>
          </p:cNvPr>
          <p:cNvSpPr/>
          <p:nvPr userDrawn="1"/>
        </p:nvSpPr>
        <p:spPr>
          <a:xfrm>
            <a:off x="7893050" y="3670300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C4F08E-1153-4279-824F-441F9F8A7C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489326-1ECB-473E-83B0-B88A4E7517C5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89774-5578-487C-B318-3AD2F85B3733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36B9A-FCD3-47EF-B8A5-F8913DC99BAF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9E2AD-D571-4691-8107-8C8FE7D54E48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3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6.25E-7 0.375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23773 L -2.5E-6 0.50162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1.66667E-6 0.44329 " pathEditMode="relative" rAng="0" ptsTypes="AA">
                                      <p:cBhvr>
                                        <p:cTn id="3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15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7037 " pathEditMode="relative" rAng="0" ptsTypes="AA">
                                      <p:cBhvr>
                                        <p:cTn id="48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0.28495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3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/>
      <p:bldP spid="13" grpId="0"/>
      <p:bldP spid="14" grpId="0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55DB356-F521-6FA1-0EFE-167A916C55AC}"/>
              </a:ext>
            </a:extLst>
          </p:cNvPr>
          <p:cNvSpPr/>
          <p:nvPr userDrawn="1"/>
        </p:nvSpPr>
        <p:spPr>
          <a:xfrm>
            <a:off x="-917575" y="3725862"/>
            <a:ext cx="6264275" cy="6264275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DC13C0-4669-C928-C1FD-6155D709FA29}"/>
              </a:ext>
            </a:extLst>
          </p:cNvPr>
          <p:cNvSpPr/>
          <p:nvPr userDrawn="1"/>
        </p:nvSpPr>
        <p:spPr>
          <a:xfrm>
            <a:off x="1174750" y="3670300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586887-A57A-B913-99D1-02408CE95DE7}"/>
              </a:ext>
            </a:extLst>
          </p:cNvPr>
          <p:cNvSpPr/>
          <p:nvPr userDrawn="1"/>
        </p:nvSpPr>
        <p:spPr>
          <a:xfrm>
            <a:off x="2844800" y="3569607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A8C11D-0B8C-1BBF-53A6-9089B69F0721}"/>
              </a:ext>
            </a:extLst>
          </p:cNvPr>
          <p:cNvSpPr/>
          <p:nvPr userDrawn="1"/>
        </p:nvSpPr>
        <p:spPr>
          <a:xfrm>
            <a:off x="5848350" y="3800475"/>
            <a:ext cx="6115050" cy="61150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A73E398-4F9E-D031-3A8D-BA527F72CACC}"/>
              </a:ext>
            </a:extLst>
          </p:cNvPr>
          <p:cNvSpPr/>
          <p:nvPr userDrawn="1"/>
        </p:nvSpPr>
        <p:spPr>
          <a:xfrm>
            <a:off x="7893050" y="3670300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56BBDF-903E-0D96-2355-F8910B68421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F2DB35-800D-D857-CB0F-8F7F11BBBA2F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760AEE-2310-85F5-9A34-E7D128747F9E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C4B82-8931-88F6-D3C0-89BAEE5ACAAF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3632E-A1CF-0B5B-C236-B104568F41EC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3135F103-9214-DCAF-DC17-CD1222DA6D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91744" y="1695412"/>
            <a:ext cx="3620400" cy="1820673"/>
          </a:xfrm>
          <a:custGeom>
            <a:avLst/>
            <a:gdLst>
              <a:gd name="connsiteX0" fmla="*/ 1805160 w 3620400"/>
              <a:gd name="connsiteY0" fmla="*/ 8 h 1820673"/>
              <a:gd name="connsiteX1" fmla="*/ 2712502 w 3620400"/>
              <a:gd name="connsiteY1" fmla="*/ 240910 h 1820673"/>
              <a:gd name="connsiteX2" fmla="*/ 3620400 w 3620400"/>
              <a:gd name="connsiteY2" fmla="*/ 1810593 h 1820673"/>
              <a:gd name="connsiteX3" fmla="*/ 2754051 w 3620400"/>
              <a:gd name="connsiteY3" fmla="*/ 1810406 h 1820673"/>
              <a:gd name="connsiteX4" fmla="*/ 2754061 w 3620400"/>
              <a:gd name="connsiteY4" fmla="*/ 1810202 h 1820673"/>
              <a:gd name="connsiteX5" fmla="*/ 1810199 w 3620400"/>
              <a:gd name="connsiteY5" fmla="*/ 866337 h 1820673"/>
              <a:gd name="connsiteX6" fmla="*/ 866337 w 3620400"/>
              <a:gd name="connsiteY6" fmla="*/ 1810202 h 1820673"/>
              <a:gd name="connsiteX7" fmla="*/ 866613 w 3620400"/>
              <a:gd name="connsiteY7" fmla="*/ 1815660 h 1820673"/>
              <a:gd name="connsiteX8" fmla="*/ 31 w 3620400"/>
              <a:gd name="connsiteY8" fmla="*/ 1820673 h 1820673"/>
              <a:gd name="connsiteX9" fmla="*/ 899174 w 3620400"/>
              <a:gd name="connsiteY9" fmla="*/ 245959 h 1820673"/>
              <a:gd name="connsiteX10" fmla="*/ 1805160 w 3620400"/>
              <a:gd name="connsiteY10" fmla="*/ 8 h 182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20400" h="1820673">
                <a:moveTo>
                  <a:pt x="1805160" y="8"/>
                </a:moveTo>
                <a:cubicBezTo>
                  <a:pt x="2118274" y="-863"/>
                  <a:pt x="2431614" y="79408"/>
                  <a:pt x="2712502" y="240910"/>
                </a:cubicBezTo>
                <a:cubicBezTo>
                  <a:pt x="3274278" y="563917"/>
                  <a:pt x="3620541" y="1162577"/>
                  <a:pt x="3620400" y="1810593"/>
                </a:cubicBezTo>
                <a:lnTo>
                  <a:pt x="2754051" y="1810406"/>
                </a:lnTo>
                <a:lnTo>
                  <a:pt x="2754061" y="1810202"/>
                </a:lnTo>
                <a:cubicBezTo>
                  <a:pt x="2754061" y="1288920"/>
                  <a:pt x="2331479" y="866337"/>
                  <a:pt x="1810199" y="866337"/>
                </a:cubicBezTo>
                <a:cubicBezTo>
                  <a:pt x="1288918" y="866337"/>
                  <a:pt x="866337" y="1288920"/>
                  <a:pt x="866337" y="1810202"/>
                </a:cubicBezTo>
                <a:lnTo>
                  <a:pt x="866613" y="1815660"/>
                </a:lnTo>
                <a:lnTo>
                  <a:pt x="31" y="1820673"/>
                </a:lnTo>
                <a:cubicBezTo>
                  <a:pt x="-3718" y="1172668"/>
                  <a:pt x="339206" y="572088"/>
                  <a:pt x="899174" y="245959"/>
                </a:cubicBezTo>
                <a:cubicBezTo>
                  <a:pt x="1179158" y="82894"/>
                  <a:pt x="1492046" y="880"/>
                  <a:pt x="1805160" y="8"/>
                </a:cubicBez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endParaRPr lang="en-ID"/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1300582F-4B78-4F04-3534-A8266CD5EE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85801" y="3699256"/>
            <a:ext cx="3620398" cy="1820670"/>
          </a:xfrm>
          <a:custGeom>
            <a:avLst/>
            <a:gdLst>
              <a:gd name="connsiteX0" fmla="*/ 31 w 3620398"/>
              <a:gd name="connsiteY0" fmla="*/ 0 h 1820670"/>
              <a:gd name="connsiteX1" fmla="*/ 866612 w 3620398"/>
              <a:gd name="connsiteY1" fmla="*/ 5013 h 1820670"/>
              <a:gd name="connsiteX2" fmla="*/ 866336 w 3620398"/>
              <a:gd name="connsiteY2" fmla="*/ 10471 h 1820670"/>
              <a:gd name="connsiteX3" fmla="*/ 1810198 w 3620398"/>
              <a:gd name="connsiteY3" fmla="*/ 954335 h 1820670"/>
              <a:gd name="connsiteX4" fmla="*/ 2754059 w 3620398"/>
              <a:gd name="connsiteY4" fmla="*/ 10471 h 1820670"/>
              <a:gd name="connsiteX5" fmla="*/ 2754049 w 3620398"/>
              <a:gd name="connsiteY5" fmla="*/ 10267 h 1820670"/>
              <a:gd name="connsiteX6" fmla="*/ 3620398 w 3620398"/>
              <a:gd name="connsiteY6" fmla="*/ 10080 h 1820670"/>
              <a:gd name="connsiteX7" fmla="*/ 2712501 w 3620398"/>
              <a:gd name="connsiteY7" fmla="*/ 1579762 h 1820670"/>
              <a:gd name="connsiteX8" fmla="*/ 899173 w 3620398"/>
              <a:gd name="connsiteY8" fmla="*/ 1574713 h 1820670"/>
              <a:gd name="connsiteX9" fmla="*/ 31 w 3620398"/>
              <a:gd name="connsiteY9" fmla="*/ 0 h 182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20398" h="1820670">
                <a:moveTo>
                  <a:pt x="31" y="0"/>
                </a:moveTo>
                <a:lnTo>
                  <a:pt x="866612" y="5013"/>
                </a:lnTo>
                <a:lnTo>
                  <a:pt x="866336" y="10471"/>
                </a:lnTo>
                <a:cubicBezTo>
                  <a:pt x="866336" y="531752"/>
                  <a:pt x="1288917" y="954335"/>
                  <a:pt x="1810198" y="954335"/>
                </a:cubicBezTo>
                <a:cubicBezTo>
                  <a:pt x="2331478" y="954335"/>
                  <a:pt x="2754059" y="531752"/>
                  <a:pt x="2754059" y="10471"/>
                </a:cubicBezTo>
                <a:lnTo>
                  <a:pt x="2754049" y="10267"/>
                </a:lnTo>
                <a:lnTo>
                  <a:pt x="3620398" y="10080"/>
                </a:lnTo>
                <a:cubicBezTo>
                  <a:pt x="3620539" y="658096"/>
                  <a:pt x="3274276" y="1256756"/>
                  <a:pt x="2712501" y="1579762"/>
                </a:cubicBezTo>
                <a:cubicBezTo>
                  <a:pt x="2150725" y="1902768"/>
                  <a:pt x="1459141" y="1900843"/>
                  <a:pt x="899173" y="1574713"/>
                </a:cubicBezTo>
                <a:cubicBezTo>
                  <a:pt x="339206" y="1248584"/>
                  <a:pt x="-3718" y="648005"/>
                  <a:pt x="31" y="0"/>
                </a:cubicBez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</p:spPr>
        <p:txBody>
          <a:bodyPr wrap="square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endParaRPr lang="en-ID"/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EFB66481-98EA-7A82-E072-44633DD16E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78764" y="1695412"/>
            <a:ext cx="3620400" cy="1820673"/>
          </a:xfrm>
          <a:custGeom>
            <a:avLst/>
            <a:gdLst>
              <a:gd name="connsiteX0" fmla="*/ 1805160 w 3620400"/>
              <a:gd name="connsiteY0" fmla="*/ 8 h 1820673"/>
              <a:gd name="connsiteX1" fmla="*/ 2712502 w 3620400"/>
              <a:gd name="connsiteY1" fmla="*/ 240910 h 1820673"/>
              <a:gd name="connsiteX2" fmla="*/ 3620400 w 3620400"/>
              <a:gd name="connsiteY2" fmla="*/ 1810593 h 1820673"/>
              <a:gd name="connsiteX3" fmla="*/ 2754050 w 3620400"/>
              <a:gd name="connsiteY3" fmla="*/ 1810406 h 1820673"/>
              <a:gd name="connsiteX4" fmla="*/ 2754060 w 3620400"/>
              <a:gd name="connsiteY4" fmla="*/ 1810202 h 1820673"/>
              <a:gd name="connsiteX5" fmla="*/ 1810198 w 3620400"/>
              <a:gd name="connsiteY5" fmla="*/ 866337 h 1820673"/>
              <a:gd name="connsiteX6" fmla="*/ 866337 w 3620400"/>
              <a:gd name="connsiteY6" fmla="*/ 1810202 h 1820673"/>
              <a:gd name="connsiteX7" fmla="*/ 866613 w 3620400"/>
              <a:gd name="connsiteY7" fmla="*/ 1815660 h 1820673"/>
              <a:gd name="connsiteX8" fmla="*/ 31 w 3620400"/>
              <a:gd name="connsiteY8" fmla="*/ 1820673 h 1820673"/>
              <a:gd name="connsiteX9" fmla="*/ 899174 w 3620400"/>
              <a:gd name="connsiteY9" fmla="*/ 245959 h 1820673"/>
              <a:gd name="connsiteX10" fmla="*/ 1805160 w 3620400"/>
              <a:gd name="connsiteY10" fmla="*/ 8 h 182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20400" h="1820673">
                <a:moveTo>
                  <a:pt x="1805160" y="8"/>
                </a:moveTo>
                <a:cubicBezTo>
                  <a:pt x="2118274" y="-863"/>
                  <a:pt x="2431614" y="79408"/>
                  <a:pt x="2712502" y="240910"/>
                </a:cubicBezTo>
                <a:cubicBezTo>
                  <a:pt x="3274278" y="563917"/>
                  <a:pt x="3620540" y="1162577"/>
                  <a:pt x="3620400" y="1810593"/>
                </a:cubicBezTo>
                <a:lnTo>
                  <a:pt x="2754050" y="1810406"/>
                </a:lnTo>
                <a:lnTo>
                  <a:pt x="2754060" y="1810202"/>
                </a:lnTo>
                <a:cubicBezTo>
                  <a:pt x="2754060" y="1288920"/>
                  <a:pt x="2331479" y="866337"/>
                  <a:pt x="1810198" y="866337"/>
                </a:cubicBezTo>
                <a:cubicBezTo>
                  <a:pt x="1288918" y="866337"/>
                  <a:pt x="866337" y="1288920"/>
                  <a:pt x="866337" y="1810202"/>
                </a:cubicBezTo>
                <a:lnTo>
                  <a:pt x="866613" y="1815660"/>
                </a:lnTo>
                <a:lnTo>
                  <a:pt x="31" y="1820673"/>
                </a:lnTo>
                <a:cubicBezTo>
                  <a:pt x="-3718" y="1172668"/>
                  <a:pt x="339206" y="572088"/>
                  <a:pt x="899174" y="245959"/>
                </a:cubicBezTo>
                <a:cubicBezTo>
                  <a:pt x="1179158" y="82894"/>
                  <a:pt x="1492046" y="880"/>
                  <a:pt x="1805160" y="8"/>
                </a:cubicBezTo>
                <a:close/>
              </a:path>
            </a:pathLst>
          </a:custGeom>
          <a:solidFill>
            <a:schemeClr val="bg1">
              <a:lumMod val="95000"/>
              <a:alpha val="15000"/>
            </a:schemeClr>
          </a:solidFill>
        </p:spPr>
        <p:txBody>
          <a:bodyPr wrap="square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6425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6.25E-7 0.375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23773 L -2.5E-6 0.50162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1.66667E-6 0.44329 " pathEditMode="relative" rAng="0" ptsTypes="AA">
                                      <p:cBhvr>
                                        <p:cTn id="3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15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7037 " pathEditMode="relative" rAng="0" ptsTypes="AA">
                                      <p:cBhvr>
                                        <p:cTn id="48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0.28495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3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3" grpId="0"/>
      <p:bldP spid="14" grpId="0"/>
      <p:bldP spid="15" grpId="0"/>
      <p:bldP spid="3" grpId="0" animBg="1"/>
      <p:bldP spid="4" grpId="0" animBg="1"/>
      <p:bldP spid="5" grpId="0" animBg="1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802869A-B8EC-45B1-A138-DF14A9A995FA}"/>
              </a:ext>
            </a:extLst>
          </p:cNvPr>
          <p:cNvSpPr/>
          <p:nvPr userDrawn="1"/>
        </p:nvSpPr>
        <p:spPr>
          <a:xfrm>
            <a:off x="-917575" y="3725862"/>
            <a:ext cx="6264275" cy="6264275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211DA-E26E-4DB5-9FD8-CF753B0BF240}"/>
              </a:ext>
            </a:extLst>
          </p:cNvPr>
          <p:cNvSpPr/>
          <p:nvPr userDrawn="1"/>
        </p:nvSpPr>
        <p:spPr>
          <a:xfrm>
            <a:off x="1174750" y="3670300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8A20B-AC2E-448A-831A-F435A21B8918}"/>
              </a:ext>
            </a:extLst>
          </p:cNvPr>
          <p:cNvSpPr/>
          <p:nvPr userDrawn="1"/>
        </p:nvSpPr>
        <p:spPr>
          <a:xfrm>
            <a:off x="2844800" y="3569607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418843-E127-4B11-929D-1880ECE6265E}"/>
              </a:ext>
            </a:extLst>
          </p:cNvPr>
          <p:cNvSpPr/>
          <p:nvPr userDrawn="1"/>
        </p:nvSpPr>
        <p:spPr>
          <a:xfrm>
            <a:off x="5848350" y="3800475"/>
            <a:ext cx="6115050" cy="61150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451FC3-249D-43A1-97F0-66F27ED57F09}"/>
              </a:ext>
            </a:extLst>
          </p:cNvPr>
          <p:cNvSpPr/>
          <p:nvPr userDrawn="1"/>
        </p:nvSpPr>
        <p:spPr>
          <a:xfrm>
            <a:off x="7893050" y="3670300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C4F08E-1153-4279-824F-441F9F8A7C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489326-1ECB-473E-83B0-B88A4E7517C5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89774-5578-487C-B318-3AD2F85B3733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36B9A-FCD3-47EF-B8A5-F8913DC99BAF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9E2AD-D571-4691-8107-8C8FE7D54E48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3D341B69-4661-4379-BDFD-A886C1439E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873660" y="2112896"/>
            <a:ext cx="8444679" cy="4745104"/>
          </a:xfrm>
          <a:custGeom>
            <a:avLst/>
            <a:gdLst>
              <a:gd name="connsiteX0" fmla="*/ 0 w 8444679"/>
              <a:gd name="connsiteY0" fmla="*/ 0 h 4745104"/>
              <a:gd name="connsiteX1" fmla="*/ 8444679 w 8444679"/>
              <a:gd name="connsiteY1" fmla="*/ 0 h 4745104"/>
              <a:gd name="connsiteX2" fmla="*/ 8444679 w 8444679"/>
              <a:gd name="connsiteY2" fmla="*/ 4745104 h 4745104"/>
              <a:gd name="connsiteX3" fmla="*/ 0 w 8444679"/>
              <a:gd name="connsiteY3" fmla="*/ 4745104 h 4745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4679" h="4745104">
                <a:moveTo>
                  <a:pt x="0" y="0"/>
                </a:moveTo>
                <a:lnTo>
                  <a:pt x="8444679" y="0"/>
                </a:lnTo>
                <a:lnTo>
                  <a:pt x="8444679" y="4745104"/>
                </a:lnTo>
                <a:lnTo>
                  <a:pt x="0" y="4745104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US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Image placeholder</a:t>
            </a:r>
          </a:p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15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 L -6.25E-7 0.375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23773 L -2.5E-6 0.50162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1.66667E-6 0.44329 " pathEditMode="relative" rAng="0" ptsTypes="AA">
                                      <p:cBhvr>
                                        <p:cTn id="3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15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1.25E-6 0.7037 " pathEditMode="relative" rAng="0" ptsTypes="AA">
                                      <p:cBhvr>
                                        <p:cTn id="48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0.28495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3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/>
      <p:bldP spid="13" grpId="0"/>
      <p:bldP spid="14" grpId="0"/>
      <p:bldP spid="16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802869A-B8EC-45B1-A138-DF14A9A995FA}"/>
              </a:ext>
            </a:extLst>
          </p:cNvPr>
          <p:cNvSpPr/>
          <p:nvPr userDrawn="1"/>
        </p:nvSpPr>
        <p:spPr>
          <a:xfrm>
            <a:off x="-1793875" y="2125662"/>
            <a:ext cx="6264275" cy="6264275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211DA-E26E-4DB5-9FD8-CF753B0BF240}"/>
              </a:ext>
            </a:extLst>
          </p:cNvPr>
          <p:cNvSpPr/>
          <p:nvPr userDrawn="1"/>
        </p:nvSpPr>
        <p:spPr>
          <a:xfrm>
            <a:off x="-2482850" y="1498600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48A20B-AC2E-448A-831A-F435A21B8918}"/>
              </a:ext>
            </a:extLst>
          </p:cNvPr>
          <p:cNvSpPr/>
          <p:nvPr userDrawn="1"/>
        </p:nvSpPr>
        <p:spPr>
          <a:xfrm>
            <a:off x="-1231900" y="-2361293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418843-E127-4B11-929D-1880ECE6265E}"/>
              </a:ext>
            </a:extLst>
          </p:cNvPr>
          <p:cNvSpPr/>
          <p:nvPr userDrawn="1"/>
        </p:nvSpPr>
        <p:spPr>
          <a:xfrm>
            <a:off x="-184150" y="1514475"/>
            <a:ext cx="6115050" cy="611505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451FC3-249D-43A1-97F0-66F27ED57F09}"/>
              </a:ext>
            </a:extLst>
          </p:cNvPr>
          <p:cNvSpPr/>
          <p:nvPr userDrawn="1"/>
        </p:nvSpPr>
        <p:spPr>
          <a:xfrm>
            <a:off x="-450850" y="279400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FD511F-83C8-4AC2-A559-EFC20E4599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256526 w 12192000"/>
              <a:gd name="connsiteY0" fmla="*/ 1637448 h 6858000"/>
              <a:gd name="connsiteX1" fmla="*/ 1256526 w 12192000"/>
              <a:gd name="connsiteY1" fmla="*/ 2235752 h 6858000"/>
              <a:gd name="connsiteX2" fmla="*/ 3114416 w 12192000"/>
              <a:gd name="connsiteY2" fmla="*/ 2235752 h 6858000"/>
              <a:gd name="connsiteX3" fmla="*/ 3114416 w 12192000"/>
              <a:gd name="connsiteY3" fmla="*/ 2319724 h 6858000"/>
              <a:gd name="connsiteX4" fmla="*/ 1928305 w 12192000"/>
              <a:gd name="connsiteY4" fmla="*/ 2949517 h 6858000"/>
              <a:gd name="connsiteX5" fmla="*/ 1928305 w 12192000"/>
              <a:gd name="connsiteY5" fmla="*/ 3684276 h 6858000"/>
              <a:gd name="connsiteX6" fmla="*/ 2663064 w 12192000"/>
              <a:gd name="connsiteY6" fmla="*/ 3684276 h 6858000"/>
              <a:gd name="connsiteX7" fmla="*/ 2983209 w 12192000"/>
              <a:gd name="connsiteY7" fmla="*/ 3734135 h 6858000"/>
              <a:gd name="connsiteX8" fmla="*/ 3208885 w 12192000"/>
              <a:gd name="connsiteY8" fmla="*/ 3888959 h 6858000"/>
              <a:gd name="connsiteX9" fmla="*/ 3292857 w 12192000"/>
              <a:gd name="connsiteY9" fmla="*/ 4161869 h 6858000"/>
              <a:gd name="connsiteX10" fmla="*/ 3292857 w 12192000"/>
              <a:gd name="connsiteY10" fmla="*/ 4214352 h 6858000"/>
              <a:gd name="connsiteX11" fmla="*/ 3106543 w 12192000"/>
              <a:gd name="connsiteY11" fmla="*/ 4623717 h 6858000"/>
              <a:gd name="connsiteX12" fmla="*/ 2579091 w 12192000"/>
              <a:gd name="connsiteY12" fmla="*/ 4786414 h 6858000"/>
              <a:gd name="connsiteX13" fmla="*/ 2038519 w 12192000"/>
              <a:gd name="connsiteY13" fmla="*/ 4610596 h 6858000"/>
              <a:gd name="connsiteX14" fmla="*/ 1833837 w 12192000"/>
              <a:gd name="connsiteY14" fmla="*/ 4140876 h 6858000"/>
              <a:gd name="connsiteX15" fmla="*/ 1833837 w 12192000"/>
              <a:gd name="connsiteY15" fmla="*/ 4067400 h 6858000"/>
              <a:gd name="connsiteX16" fmla="*/ 1162057 w 12192000"/>
              <a:gd name="connsiteY16" fmla="*/ 4067400 h 6858000"/>
              <a:gd name="connsiteX17" fmla="*/ 1162057 w 12192000"/>
              <a:gd name="connsiteY17" fmla="*/ 4161869 h 6858000"/>
              <a:gd name="connsiteX18" fmla="*/ 1343123 w 12192000"/>
              <a:gd name="connsiteY18" fmla="*/ 4815279 h 6858000"/>
              <a:gd name="connsiteX19" fmla="*/ 1844333 w 12192000"/>
              <a:gd name="connsiteY19" fmla="*/ 5237765 h 6858000"/>
              <a:gd name="connsiteX20" fmla="*/ 2579091 w 12192000"/>
              <a:gd name="connsiteY20" fmla="*/ 5384717 h 6858000"/>
              <a:gd name="connsiteX21" fmla="*/ 3305978 w 12192000"/>
              <a:gd name="connsiteY21" fmla="*/ 5240390 h 6858000"/>
              <a:gd name="connsiteX22" fmla="*/ 3791443 w 12192000"/>
              <a:gd name="connsiteY22" fmla="*/ 4831024 h 6858000"/>
              <a:gd name="connsiteX23" fmla="*/ 3964636 w 12192000"/>
              <a:gd name="connsiteY23" fmla="*/ 4209103 h 6858000"/>
              <a:gd name="connsiteX24" fmla="*/ 3964636 w 12192000"/>
              <a:gd name="connsiteY24" fmla="*/ 4146124 h 6858000"/>
              <a:gd name="connsiteX25" fmla="*/ 3812437 w 12192000"/>
              <a:gd name="connsiteY25" fmla="*/ 3608176 h 6858000"/>
              <a:gd name="connsiteX26" fmla="*/ 3426688 w 12192000"/>
              <a:gd name="connsiteY26" fmla="*/ 3301152 h 6858000"/>
              <a:gd name="connsiteX27" fmla="*/ 2946471 w 12192000"/>
              <a:gd name="connsiteY27" fmla="*/ 3201435 h 6858000"/>
              <a:gd name="connsiteX28" fmla="*/ 2752285 w 12192000"/>
              <a:gd name="connsiteY28" fmla="*/ 3201435 h 6858000"/>
              <a:gd name="connsiteX29" fmla="*/ 2752285 w 12192000"/>
              <a:gd name="connsiteY29" fmla="*/ 3117462 h 6858000"/>
              <a:gd name="connsiteX30" fmla="*/ 3859671 w 12192000"/>
              <a:gd name="connsiteY30" fmla="*/ 2529655 h 6858000"/>
              <a:gd name="connsiteX31" fmla="*/ 3859671 w 12192000"/>
              <a:gd name="connsiteY31" fmla="*/ 1637448 h 6858000"/>
              <a:gd name="connsiteX32" fmla="*/ 0 w 12192000"/>
              <a:gd name="connsiteY32" fmla="*/ 0 h 6858000"/>
              <a:gd name="connsiteX33" fmla="*/ 12192000 w 12192000"/>
              <a:gd name="connsiteY33" fmla="*/ 0 h 6858000"/>
              <a:gd name="connsiteX34" fmla="*/ 12192000 w 12192000"/>
              <a:gd name="connsiteY34" fmla="*/ 6858000 h 6858000"/>
              <a:gd name="connsiteX35" fmla="*/ 0 w 12192000"/>
              <a:gd name="connsiteY3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92000" h="6858000">
                <a:moveTo>
                  <a:pt x="1256526" y="1637448"/>
                </a:moveTo>
                <a:lnTo>
                  <a:pt x="1256526" y="2235752"/>
                </a:lnTo>
                <a:lnTo>
                  <a:pt x="3114416" y="2235752"/>
                </a:lnTo>
                <a:lnTo>
                  <a:pt x="3114416" y="2319724"/>
                </a:lnTo>
                <a:lnTo>
                  <a:pt x="1928305" y="2949517"/>
                </a:lnTo>
                <a:lnTo>
                  <a:pt x="1928305" y="3684276"/>
                </a:lnTo>
                <a:lnTo>
                  <a:pt x="2663064" y="3684276"/>
                </a:lnTo>
                <a:cubicBezTo>
                  <a:pt x="2782025" y="3684276"/>
                  <a:pt x="2888740" y="3700895"/>
                  <a:pt x="2983209" y="3734135"/>
                </a:cubicBezTo>
                <a:cubicBezTo>
                  <a:pt x="3077678" y="3767374"/>
                  <a:pt x="3152903" y="3818982"/>
                  <a:pt x="3208885" y="3888959"/>
                </a:cubicBezTo>
                <a:cubicBezTo>
                  <a:pt x="3264866" y="3958935"/>
                  <a:pt x="3292857" y="4049906"/>
                  <a:pt x="3292857" y="4161869"/>
                </a:cubicBezTo>
                <a:lnTo>
                  <a:pt x="3292857" y="4214352"/>
                </a:lnTo>
                <a:cubicBezTo>
                  <a:pt x="3292857" y="4378798"/>
                  <a:pt x="3230753" y="4515253"/>
                  <a:pt x="3106543" y="4623717"/>
                </a:cubicBezTo>
                <a:cubicBezTo>
                  <a:pt x="2982334" y="4732182"/>
                  <a:pt x="2806517" y="4786414"/>
                  <a:pt x="2579091" y="4786414"/>
                </a:cubicBezTo>
                <a:cubicBezTo>
                  <a:pt x="2355165" y="4786414"/>
                  <a:pt x="2174974" y="4727808"/>
                  <a:pt x="2038519" y="4610596"/>
                </a:cubicBezTo>
                <a:cubicBezTo>
                  <a:pt x="1902064" y="4493385"/>
                  <a:pt x="1833837" y="4336811"/>
                  <a:pt x="1833837" y="4140876"/>
                </a:cubicBezTo>
                <a:lnTo>
                  <a:pt x="1833837" y="4067400"/>
                </a:lnTo>
                <a:lnTo>
                  <a:pt x="1162057" y="4067400"/>
                </a:lnTo>
                <a:lnTo>
                  <a:pt x="1162057" y="4161869"/>
                </a:lnTo>
                <a:cubicBezTo>
                  <a:pt x="1162057" y="4413786"/>
                  <a:pt x="1222412" y="4631589"/>
                  <a:pt x="1343123" y="4815279"/>
                </a:cubicBezTo>
                <a:cubicBezTo>
                  <a:pt x="1463833" y="4998969"/>
                  <a:pt x="1630903" y="5139797"/>
                  <a:pt x="1844333" y="5237765"/>
                </a:cubicBezTo>
                <a:cubicBezTo>
                  <a:pt x="2057763" y="5335733"/>
                  <a:pt x="2302682" y="5384717"/>
                  <a:pt x="2579091" y="5384717"/>
                </a:cubicBezTo>
                <a:cubicBezTo>
                  <a:pt x="2855501" y="5384717"/>
                  <a:pt x="3097796" y="5336608"/>
                  <a:pt x="3305978" y="5240390"/>
                </a:cubicBezTo>
                <a:cubicBezTo>
                  <a:pt x="3514159" y="5144171"/>
                  <a:pt x="3675981" y="5007716"/>
                  <a:pt x="3791443" y="4831024"/>
                </a:cubicBezTo>
                <a:cubicBezTo>
                  <a:pt x="3906905" y="4654332"/>
                  <a:pt x="3964636" y="4447025"/>
                  <a:pt x="3964636" y="4209103"/>
                </a:cubicBezTo>
                <a:lnTo>
                  <a:pt x="3964636" y="4146124"/>
                </a:lnTo>
                <a:cubicBezTo>
                  <a:pt x="3964636" y="3925697"/>
                  <a:pt x="3913903" y="3746381"/>
                  <a:pt x="3812437" y="3608176"/>
                </a:cubicBezTo>
                <a:cubicBezTo>
                  <a:pt x="3710970" y="3469971"/>
                  <a:pt x="3582387" y="3367630"/>
                  <a:pt x="3426688" y="3301152"/>
                </a:cubicBezTo>
                <a:cubicBezTo>
                  <a:pt x="3270989" y="3234674"/>
                  <a:pt x="3110917" y="3201435"/>
                  <a:pt x="2946471" y="3201435"/>
                </a:cubicBezTo>
                <a:lnTo>
                  <a:pt x="2752285" y="3201435"/>
                </a:lnTo>
                <a:lnTo>
                  <a:pt x="2752285" y="3117462"/>
                </a:lnTo>
                <a:lnTo>
                  <a:pt x="3859671" y="2529655"/>
                </a:lnTo>
                <a:lnTo>
                  <a:pt x="3859671" y="163744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489326-1ECB-473E-83B0-B88A4E7517C5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89774-5578-487C-B318-3AD2F85B3733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136B9A-FCD3-47EF-B8A5-F8913DC99BAF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A9E2AD-D571-4691-8107-8C8FE7D54E48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0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33333E-6 L 4.375E-6 0.375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23773 L -2.5E-6 0.50162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1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0.44329 " pathEditMode="relative" rAng="0" ptsTypes="AA">
                                      <p:cBhvr>
                                        <p:cTn id="3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15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3.33333E-6 L 2.91667E-6 0.7037 " pathEditMode="relative" rAng="0" ptsTypes="AA">
                                      <p:cBhvr>
                                        <p:cTn id="48" dur="4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8.33333E-7 0.28495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3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/>
      <p:bldP spid="13" grpId="0"/>
      <p:bldP spid="14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73650F9-3E43-48F0-8B96-844A597F204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15304" y="917885"/>
            <a:ext cx="8087270" cy="2710685"/>
          </a:xfrm>
          <a:custGeom>
            <a:avLst/>
            <a:gdLst>
              <a:gd name="connsiteX0" fmla="*/ 357431 w 8087270"/>
              <a:gd name="connsiteY0" fmla="*/ 0 h 2710685"/>
              <a:gd name="connsiteX1" fmla="*/ 7729839 w 8087270"/>
              <a:gd name="connsiteY1" fmla="*/ 0 h 2710685"/>
              <a:gd name="connsiteX2" fmla="*/ 8087270 w 8087270"/>
              <a:gd name="connsiteY2" fmla="*/ 357431 h 2710685"/>
              <a:gd name="connsiteX3" fmla="*/ 8087270 w 8087270"/>
              <a:gd name="connsiteY3" fmla="*/ 2353254 h 2710685"/>
              <a:gd name="connsiteX4" fmla="*/ 7729839 w 8087270"/>
              <a:gd name="connsiteY4" fmla="*/ 2710685 h 2710685"/>
              <a:gd name="connsiteX5" fmla="*/ 357431 w 8087270"/>
              <a:gd name="connsiteY5" fmla="*/ 2710685 h 2710685"/>
              <a:gd name="connsiteX6" fmla="*/ 0 w 8087270"/>
              <a:gd name="connsiteY6" fmla="*/ 2353254 h 2710685"/>
              <a:gd name="connsiteX7" fmla="*/ 0 w 8087270"/>
              <a:gd name="connsiteY7" fmla="*/ 357431 h 2710685"/>
              <a:gd name="connsiteX8" fmla="*/ 357431 w 8087270"/>
              <a:gd name="connsiteY8" fmla="*/ 0 h 271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87270" h="2710685">
                <a:moveTo>
                  <a:pt x="357431" y="0"/>
                </a:moveTo>
                <a:lnTo>
                  <a:pt x="7729839" y="0"/>
                </a:lnTo>
                <a:cubicBezTo>
                  <a:pt x="7927243" y="0"/>
                  <a:pt x="8087270" y="160027"/>
                  <a:pt x="8087270" y="357431"/>
                </a:cubicBezTo>
                <a:lnTo>
                  <a:pt x="8087270" y="2353254"/>
                </a:lnTo>
                <a:cubicBezTo>
                  <a:pt x="8087270" y="2550658"/>
                  <a:pt x="7927243" y="2710685"/>
                  <a:pt x="7729839" y="2710685"/>
                </a:cubicBezTo>
                <a:lnTo>
                  <a:pt x="357431" y="2710685"/>
                </a:lnTo>
                <a:cubicBezTo>
                  <a:pt x="160027" y="2710685"/>
                  <a:pt x="0" y="2550658"/>
                  <a:pt x="0" y="2353254"/>
                </a:cubicBezTo>
                <a:lnTo>
                  <a:pt x="0" y="357431"/>
                </a:lnTo>
                <a:cubicBezTo>
                  <a:pt x="0" y="160027"/>
                  <a:pt x="160027" y="0"/>
                  <a:pt x="35743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25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171EC1D-F1DF-4D34-ABAF-A3583EBFE62B}"/>
              </a:ext>
            </a:extLst>
          </p:cNvPr>
          <p:cNvSpPr/>
          <p:nvPr userDrawn="1"/>
        </p:nvSpPr>
        <p:spPr>
          <a:xfrm>
            <a:off x="362857" y="4274457"/>
            <a:ext cx="5167086" cy="51670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7B3098-5CD5-410F-BFE8-7731F05401B9}"/>
              </a:ext>
            </a:extLst>
          </p:cNvPr>
          <p:cNvSpPr/>
          <p:nvPr userDrawn="1"/>
        </p:nvSpPr>
        <p:spPr>
          <a:xfrm>
            <a:off x="9363528" y="-2339522"/>
            <a:ext cx="4907643" cy="49076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52D79A-E72E-4DA7-ADD2-E1C4F7EBE9EC}"/>
              </a:ext>
            </a:extLst>
          </p:cNvPr>
          <p:cNvSpPr/>
          <p:nvPr userDrawn="1"/>
        </p:nvSpPr>
        <p:spPr>
          <a:xfrm>
            <a:off x="10348686" y="3746953"/>
            <a:ext cx="4907643" cy="490764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E2112-E3E3-4403-85BD-C5BFC092CCDA}"/>
              </a:ext>
            </a:extLst>
          </p:cNvPr>
          <p:cNvSpPr/>
          <p:nvPr userDrawn="1"/>
        </p:nvSpPr>
        <p:spPr>
          <a:xfrm>
            <a:off x="472273" y="90434"/>
            <a:ext cx="11605846" cy="6662057"/>
          </a:xfrm>
          <a:prstGeom prst="rect">
            <a:avLst/>
          </a:prstGeom>
          <a:solidFill>
            <a:srgbClr val="12121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67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7868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57 -0.04306 L -0.70143 -0.03773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9" y="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775 0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D7D1782-814D-45D2-AEEE-EEF6E93A0692}"/>
              </a:ext>
            </a:extLst>
          </p:cNvPr>
          <p:cNvSpPr/>
          <p:nvPr userDrawn="1"/>
        </p:nvSpPr>
        <p:spPr>
          <a:xfrm>
            <a:off x="9492342" y="1988456"/>
            <a:ext cx="7409543" cy="740954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056E2B-A838-4753-98CB-B185772FA2EB}"/>
              </a:ext>
            </a:extLst>
          </p:cNvPr>
          <p:cNvSpPr/>
          <p:nvPr userDrawn="1"/>
        </p:nvSpPr>
        <p:spPr>
          <a:xfrm>
            <a:off x="10633075" y="2102755"/>
            <a:ext cx="5655130" cy="565513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4ED066-956B-49C0-8B4E-FA683B23DC02}"/>
              </a:ext>
            </a:extLst>
          </p:cNvPr>
          <p:cNvSpPr/>
          <p:nvPr userDrawn="1"/>
        </p:nvSpPr>
        <p:spPr>
          <a:xfrm>
            <a:off x="9243786" y="1221013"/>
            <a:ext cx="5655130" cy="565513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3D60C-2C48-4AE2-8CB7-B12ACA23B387}"/>
              </a:ext>
            </a:extLst>
          </p:cNvPr>
          <p:cNvSpPr/>
          <p:nvPr userDrawn="1"/>
        </p:nvSpPr>
        <p:spPr>
          <a:xfrm>
            <a:off x="9660618" y="-1176112"/>
            <a:ext cx="6888843" cy="688884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5530C5-7644-4356-9119-6D548DE5B5A6}"/>
              </a:ext>
            </a:extLst>
          </p:cNvPr>
          <p:cNvSpPr/>
          <p:nvPr userDrawn="1"/>
        </p:nvSpPr>
        <p:spPr>
          <a:xfrm>
            <a:off x="9434286" y="-1534887"/>
            <a:ext cx="5655130" cy="565513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E8C3C6-5F0E-4529-A77E-3D2A25BE6D3D}"/>
              </a:ext>
            </a:extLst>
          </p:cNvPr>
          <p:cNvSpPr/>
          <p:nvPr userDrawn="1"/>
        </p:nvSpPr>
        <p:spPr>
          <a:xfrm>
            <a:off x="7590972" y="0"/>
            <a:ext cx="3860800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3305BA0-CE5E-4F82-ABA9-7B7C9D741E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5075" y="1483944"/>
            <a:ext cx="7365999" cy="2468930"/>
          </a:xfrm>
          <a:custGeom>
            <a:avLst/>
            <a:gdLst>
              <a:gd name="connsiteX0" fmla="*/ 325553 w 7365999"/>
              <a:gd name="connsiteY0" fmla="*/ 0 h 2468930"/>
              <a:gd name="connsiteX1" fmla="*/ 7040446 w 7365999"/>
              <a:gd name="connsiteY1" fmla="*/ 0 h 2468930"/>
              <a:gd name="connsiteX2" fmla="*/ 7365999 w 7365999"/>
              <a:gd name="connsiteY2" fmla="*/ 325553 h 2468930"/>
              <a:gd name="connsiteX3" fmla="*/ 7365999 w 7365999"/>
              <a:gd name="connsiteY3" fmla="*/ 2143377 h 2468930"/>
              <a:gd name="connsiteX4" fmla="*/ 7040446 w 7365999"/>
              <a:gd name="connsiteY4" fmla="*/ 2468930 h 2468930"/>
              <a:gd name="connsiteX5" fmla="*/ 325553 w 7365999"/>
              <a:gd name="connsiteY5" fmla="*/ 2468930 h 2468930"/>
              <a:gd name="connsiteX6" fmla="*/ 0 w 7365999"/>
              <a:gd name="connsiteY6" fmla="*/ 2143377 h 2468930"/>
              <a:gd name="connsiteX7" fmla="*/ 0 w 7365999"/>
              <a:gd name="connsiteY7" fmla="*/ 325553 h 2468930"/>
              <a:gd name="connsiteX8" fmla="*/ 325553 w 7365999"/>
              <a:gd name="connsiteY8" fmla="*/ 0 h 2468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65999" h="2468930">
                <a:moveTo>
                  <a:pt x="325553" y="0"/>
                </a:moveTo>
                <a:lnTo>
                  <a:pt x="7040446" y="0"/>
                </a:lnTo>
                <a:cubicBezTo>
                  <a:pt x="7220244" y="0"/>
                  <a:pt x="7365999" y="145755"/>
                  <a:pt x="7365999" y="325553"/>
                </a:cubicBezTo>
                <a:lnTo>
                  <a:pt x="7365999" y="2143377"/>
                </a:lnTo>
                <a:cubicBezTo>
                  <a:pt x="7365999" y="2323175"/>
                  <a:pt x="7220244" y="2468930"/>
                  <a:pt x="7040446" y="2468930"/>
                </a:cubicBezTo>
                <a:lnTo>
                  <a:pt x="325553" y="2468930"/>
                </a:lnTo>
                <a:cubicBezTo>
                  <a:pt x="145755" y="2468930"/>
                  <a:pt x="0" y="2323175"/>
                  <a:pt x="0" y="2143377"/>
                </a:cubicBezTo>
                <a:lnTo>
                  <a:pt x="0" y="325553"/>
                </a:lnTo>
                <a:cubicBezTo>
                  <a:pt x="0" y="145755"/>
                  <a:pt x="145755" y="0"/>
                  <a:pt x="325553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93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2.08333E-7 0.29074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1.875E-6 -0.30254 " pathEditMode="relative" rAng="0" ptsTypes="AA">
                                      <p:cBhvr>
                                        <p:cTn id="24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8.33333E-7 0.40115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48148E-6 L 3.54167E-6 0.40116 " pathEditMode="relative" rAng="0" ptsTypes="AA">
                                      <p:cBhvr>
                                        <p:cTn id="48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222E-6 L -4.16667E-6 0.40116 " pathEditMode="relative" rAng="0" ptsTypes="AA">
                                      <p:cBhvr>
                                        <p:cTn id="60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4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5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D49328-AB1A-4CC6-B73C-8E3572FF8B44}"/>
              </a:ext>
            </a:extLst>
          </p:cNvPr>
          <p:cNvSpPr/>
          <p:nvPr userDrawn="1"/>
        </p:nvSpPr>
        <p:spPr>
          <a:xfrm>
            <a:off x="513442" y="3742872"/>
            <a:ext cx="6375400" cy="6375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C7479E-716A-4159-A8CB-4CF61024325E}"/>
              </a:ext>
            </a:extLst>
          </p:cNvPr>
          <p:cNvSpPr/>
          <p:nvPr userDrawn="1"/>
        </p:nvSpPr>
        <p:spPr>
          <a:xfrm>
            <a:off x="2734128" y="3670300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05DCCF-F750-40A6-B8B6-C9A87F9CF602}"/>
              </a:ext>
            </a:extLst>
          </p:cNvPr>
          <p:cNvSpPr/>
          <p:nvPr userDrawn="1"/>
        </p:nvSpPr>
        <p:spPr>
          <a:xfrm>
            <a:off x="5001985" y="2628900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99062D-406B-4B88-9A54-8A209D4183B9}"/>
              </a:ext>
            </a:extLst>
          </p:cNvPr>
          <p:cNvSpPr/>
          <p:nvPr userDrawn="1"/>
        </p:nvSpPr>
        <p:spPr>
          <a:xfrm>
            <a:off x="7988300" y="3670300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91C681-B7D3-4EDF-BD8E-109D7D92DF33}"/>
              </a:ext>
            </a:extLst>
          </p:cNvPr>
          <p:cNvSpPr/>
          <p:nvPr userDrawn="1"/>
        </p:nvSpPr>
        <p:spPr>
          <a:xfrm>
            <a:off x="0" y="0"/>
            <a:ext cx="12192000" cy="6676571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D145CA0-40B2-41EA-82FB-7B7CFD97E4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5075" y="1494504"/>
            <a:ext cx="2475471" cy="2373117"/>
          </a:xfrm>
          <a:custGeom>
            <a:avLst/>
            <a:gdLst>
              <a:gd name="connsiteX0" fmla="*/ 212560 w 2475471"/>
              <a:gd name="connsiteY0" fmla="*/ 0 h 2373117"/>
              <a:gd name="connsiteX1" fmla="*/ 2262911 w 2475471"/>
              <a:gd name="connsiteY1" fmla="*/ 0 h 2373117"/>
              <a:gd name="connsiteX2" fmla="*/ 2475471 w 2475471"/>
              <a:gd name="connsiteY2" fmla="*/ 212560 h 2373117"/>
              <a:gd name="connsiteX3" fmla="*/ 2475471 w 2475471"/>
              <a:gd name="connsiteY3" fmla="*/ 2160557 h 2373117"/>
              <a:gd name="connsiteX4" fmla="*/ 2262911 w 2475471"/>
              <a:gd name="connsiteY4" fmla="*/ 2373117 h 2373117"/>
              <a:gd name="connsiteX5" fmla="*/ 212560 w 2475471"/>
              <a:gd name="connsiteY5" fmla="*/ 2373117 h 2373117"/>
              <a:gd name="connsiteX6" fmla="*/ 0 w 2475471"/>
              <a:gd name="connsiteY6" fmla="*/ 2160557 h 2373117"/>
              <a:gd name="connsiteX7" fmla="*/ 0 w 2475471"/>
              <a:gd name="connsiteY7" fmla="*/ 212560 h 2373117"/>
              <a:gd name="connsiteX8" fmla="*/ 212560 w 2475471"/>
              <a:gd name="connsiteY8" fmla="*/ 0 h 237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471" h="2373117">
                <a:moveTo>
                  <a:pt x="212560" y="0"/>
                </a:moveTo>
                <a:lnTo>
                  <a:pt x="2262911" y="0"/>
                </a:lnTo>
                <a:cubicBezTo>
                  <a:pt x="2380305" y="0"/>
                  <a:pt x="2475471" y="95166"/>
                  <a:pt x="2475471" y="212560"/>
                </a:cubicBezTo>
                <a:lnTo>
                  <a:pt x="2475471" y="2160557"/>
                </a:lnTo>
                <a:cubicBezTo>
                  <a:pt x="2475471" y="2277951"/>
                  <a:pt x="2380305" y="2373117"/>
                  <a:pt x="2262911" y="2373117"/>
                </a:cubicBezTo>
                <a:lnTo>
                  <a:pt x="212560" y="2373117"/>
                </a:lnTo>
                <a:cubicBezTo>
                  <a:pt x="95166" y="2373117"/>
                  <a:pt x="0" y="2277951"/>
                  <a:pt x="0" y="2160557"/>
                </a:cubicBezTo>
                <a:lnTo>
                  <a:pt x="0" y="212560"/>
                </a:lnTo>
                <a:cubicBezTo>
                  <a:pt x="0" y="95166"/>
                  <a:pt x="95166" y="0"/>
                  <a:pt x="21256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8F6CDFD-C6C5-41E5-AE8B-8FBECE340C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33682" y="1494504"/>
            <a:ext cx="2475471" cy="2373117"/>
          </a:xfrm>
          <a:custGeom>
            <a:avLst/>
            <a:gdLst>
              <a:gd name="connsiteX0" fmla="*/ 212560 w 2475471"/>
              <a:gd name="connsiteY0" fmla="*/ 0 h 2373117"/>
              <a:gd name="connsiteX1" fmla="*/ 2262911 w 2475471"/>
              <a:gd name="connsiteY1" fmla="*/ 0 h 2373117"/>
              <a:gd name="connsiteX2" fmla="*/ 2475471 w 2475471"/>
              <a:gd name="connsiteY2" fmla="*/ 212560 h 2373117"/>
              <a:gd name="connsiteX3" fmla="*/ 2475471 w 2475471"/>
              <a:gd name="connsiteY3" fmla="*/ 2160557 h 2373117"/>
              <a:gd name="connsiteX4" fmla="*/ 2262911 w 2475471"/>
              <a:gd name="connsiteY4" fmla="*/ 2373117 h 2373117"/>
              <a:gd name="connsiteX5" fmla="*/ 212560 w 2475471"/>
              <a:gd name="connsiteY5" fmla="*/ 2373117 h 2373117"/>
              <a:gd name="connsiteX6" fmla="*/ 0 w 2475471"/>
              <a:gd name="connsiteY6" fmla="*/ 2160557 h 2373117"/>
              <a:gd name="connsiteX7" fmla="*/ 0 w 2475471"/>
              <a:gd name="connsiteY7" fmla="*/ 212560 h 2373117"/>
              <a:gd name="connsiteX8" fmla="*/ 212560 w 2475471"/>
              <a:gd name="connsiteY8" fmla="*/ 0 h 237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471" h="2373117">
                <a:moveTo>
                  <a:pt x="212560" y="0"/>
                </a:moveTo>
                <a:lnTo>
                  <a:pt x="2262911" y="0"/>
                </a:lnTo>
                <a:cubicBezTo>
                  <a:pt x="2380305" y="0"/>
                  <a:pt x="2475471" y="95166"/>
                  <a:pt x="2475471" y="212560"/>
                </a:cubicBezTo>
                <a:lnTo>
                  <a:pt x="2475471" y="2160557"/>
                </a:lnTo>
                <a:cubicBezTo>
                  <a:pt x="2475471" y="2277951"/>
                  <a:pt x="2380305" y="2373117"/>
                  <a:pt x="2262911" y="2373117"/>
                </a:cubicBezTo>
                <a:lnTo>
                  <a:pt x="212560" y="2373117"/>
                </a:lnTo>
                <a:cubicBezTo>
                  <a:pt x="95166" y="2373117"/>
                  <a:pt x="0" y="2277951"/>
                  <a:pt x="0" y="2160557"/>
                </a:cubicBezTo>
                <a:lnTo>
                  <a:pt x="0" y="212560"/>
                </a:lnTo>
                <a:cubicBezTo>
                  <a:pt x="0" y="95166"/>
                  <a:pt x="95166" y="0"/>
                  <a:pt x="21256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62DF6E4-704B-4268-A81E-9E1E4E57AA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81454" y="1494504"/>
            <a:ext cx="2475471" cy="2373117"/>
          </a:xfrm>
          <a:custGeom>
            <a:avLst/>
            <a:gdLst>
              <a:gd name="connsiteX0" fmla="*/ 212560 w 2475471"/>
              <a:gd name="connsiteY0" fmla="*/ 0 h 2373117"/>
              <a:gd name="connsiteX1" fmla="*/ 2262911 w 2475471"/>
              <a:gd name="connsiteY1" fmla="*/ 0 h 2373117"/>
              <a:gd name="connsiteX2" fmla="*/ 2475471 w 2475471"/>
              <a:gd name="connsiteY2" fmla="*/ 212560 h 2373117"/>
              <a:gd name="connsiteX3" fmla="*/ 2475471 w 2475471"/>
              <a:gd name="connsiteY3" fmla="*/ 2160557 h 2373117"/>
              <a:gd name="connsiteX4" fmla="*/ 2262911 w 2475471"/>
              <a:gd name="connsiteY4" fmla="*/ 2373117 h 2373117"/>
              <a:gd name="connsiteX5" fmla="*/ 212560 w 2475471"/>
              <a:gd name="connsiteY5" fmla="*/ 2373117 h 2373117"/>
              <a:gd name="connsiteX6" fmla="*/ 0 w 2475471"/>
              <a:gd name="connsiteY6" fmla="*/ 2160557 h 2373117"/>
              <a:gd name="connsiteX7" fmla="*/ 0 w 2475471"/>
              <a:gd name="connsiteY7" fmla="*/ 212560 h 2373117"/>
              <a:gd name="connsiteX8" fmla="*/ 212560 w 2475471"/>
              <a:gd name="connsiteY8" fmla="*/ 0 h 2373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75471" h="2373117">
                <a:moveTo>
                  <a:pt x="212560" y="0"/>
                </a:moveTo>
                <a:lnTo>
                  <a:pt x="2262911" y="0"/>
                </a:lnTo>
                <a:cubicBezTo>
                  <a:pt x="2380305" y="0"/>
                  <a:pt x="2475471" y="95166"/>
                  <a:pt x="2475471" y="212560"/>
                </a:cubicBezTo>
                <a:lnTo>
                  <a:pt x="2475471" y="2160557"/>
                </a:lnTo>
                <a:cubicBezTo>
                  <a:pt x="2475471" y="2277951"/>
                  <a:pt x="2380305" y="2373117"/>
                  <a:pt x="2262911" y="2373117"/>
                </a:cubicBezTo>
                <a:lnTo>
                  <a:pt x="212560" y="2373117"/>
                </a:lnTo>
                <a:cubicBezTo>
                  <a:pt x="95166" y="2373117"/>
                  <a:pt x="0" y="2277951"/>
                  <a:pt x="0" y="2160557"/>
                </a:cubicBezTo>
                <a:lnTo>
                  <a:pt x="0" y="212560"/>
                </a:lnTo>
                <a:cubicBezTo>
                  <a:pt x="0" y="95166"/>
                  <a:pt x="95166" y="0"/>
                  <a:pt x="212560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6863FD-F2A3-431B-9F7D-2713EFB6BEDE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C278E-82A4-4CD7-9347-7A207FFBC6A5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A55930-6DAC-40CA-A38D-84E1359736D7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B19D8-664D-46C4-92DE-C96150A5F0CF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6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2.91667E-6 -0.7868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-1.45833E-6 -0.78681 " pathEditMode="relative" rAng="0" ptsTypes="AA">
                                      <p:cBhvr>
                                        <p:cTn id="24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3.33333E-6 -0.78681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6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6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6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85185E-6 L 4.375E-6 -0.78681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7" grpId="0" animBg="1"/>
      <p:bldP spid="10" grpId="0" animBg="1"/>
      <p:bldP spid="13" grpId="0" animBg="1"/>
      <p:bldP spid="12" grpId="0" animBg="1"/>
      <p:bldP spid="14" grpId="0"/>
      <p:bldP spid="15" grpId="0"/>
      <p:bldP spid="16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DCACA7A-C455-4765-8B2B-A41EA13EFBB8}"/>
              </a:ext>
            </a:extLst>
          </p:cNvPr>
          <p:cNvSpPr/>
          <p:nvPr userDrawn="1"/>
        </p:nvSpPr>
        <p:spPr>
          <a:xfrm>
            <a:off x="5124902" y="1088571"/>
            <a:ext cx="7409543" cy="740954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D00BAF-AF95-4DFA-A177-16EEE7433EDC}"/>
              </a:ext>
            </a:extLst>
          </p:cNvPr>
          <p:cNvSpPr/>
          <p:nvPr userDrawn="1"/>
        </p:nvSpPr>
        <p:spPr>
          <a:xfrm>
            <a:off x="5319031" y="-2347686"/>
            <a:ext cx="6888843" cy="688884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1AF764-18B1-443B-A800-EF702B655F55}"/>
              </a:ext>
            </a:extLst>
          </p:cNvPr>
          <p:cNvSpPr/>
          <p:nvPr userDrawn="1"/>
        </p:nvSpPr>
        <p:spPr>
          <a:xfrm>
            <a:off x="4927146" y="308428"/>
            <a:ext cx="5655130" cy="565513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574C63-A9AD-465B-800D-831EABD051B0}"/>
              </a:ext>
            </a:extLst>
          </p:cNvPr>
          <p:cNvSpPr/>
          <p:nvPr userDrawn="1"/>
        </p:nvSpPr>
        <p:spPr>
          <a:xfrm>
            <a:off x="1076325" y="0"/>
            <a:ext cx="6353175" cy="68580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E4D382-FB96-4639-80D4-843E15074E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32915" y="0"/>
            <a:ext cx="4659086" cy="6858000"/>
          </a:xfrm>
          <a:custGeom>
            <a:avLst/>
            <a:gdLst>
              <a:gd name="connsiteX0" fmla="*/ 0 w 4659086"/>
              <a:gd name="connsiteY0" fmla="*/ 0 h 6858000"/>
              <a:gd name="connsiteX1" fmla="*/ 4659086 w 4659086"/>
              <a:gd name="connsiteY1" fmla="*/ 0 h 6858000"/>
              <a:gd name="connsiteX2" fmla="*/ 4659086 w 4659086"/>
              <a:gd name="connsiteY2" fmla="*/ 6858000 h 6858000"/>
              <a:gd name="connsiteX3" fmla="*/ 0 w 46590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086" h="6858000">
                <a:moveTo>
                  <a:pt x="0" y="0"/>
                </a:moveTo>
                <a:lnTo>
                  <a:pt x="4659086" y="0"/>
                </a:lnTo>
                <a:lnTo>
                  <a:pt x="465908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076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0.29074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3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L 1.25E-6 -0.30254 " pathEditMode="relative" rAng="0" ptsTypes="AA">
                                      <p:cBhvr>
                                        <p:cTn id="24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13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2.29167E-6 0.40115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5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E68491F1-10B8-4DAB-B0AB-4C4A50BFF6E0}"/>
              </a:ext>
            </a:extLst>
          </p:cNvPr>
          <p:cNvSpPr/>
          <p:nvPr userDrawn="1"/>
        </p:nvSpPr>
        <p:spPr>
          <a:xfrm>
            <a:off x="513442" y="-1903185"/>
            <a:ext cx="6375400" cy="6375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4B71ED-A509-4649-B65E-9570DFA3D4F9}"/>
              </a:ext>
            </a:extLst>
          </p:cNvPr>
          <p:cNvSpPr/>
          <p:nvPr userDrawn="1"/>
        </p:nvSpPr>
        <p:spPr>
          <a:xfrm>
            <a:off x="2734128" y="-1975757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F5E1BB-C446-49EA-A245-16BF7556B1EE}"/>
              </a:ext>
            </a:extLst>
          </p:cNvPr>
          <p:cNvSpPr/>
          <p:nvPr userDrawn="1"/>
        </p:nvSpPr>
        <p:spPr>
          <a:xfrm>
            <a:off x="5001985" y="-3017157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1E5491-1A6D-401C-99E2-09B4FF5B8526}"/>
              </a:ext>
            </a:extLst>
          </p:cNvPr>
          <p:cNvSpPr/>
          <p:nvPr userDrawn="1"/>
        </p:nvSpPr>
        <p:spPr>
          <a:xfrm>
            <a:off x="7988300" y="-1975757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D49C9D-7777-4087-BB96-A0F135D69686}"/>
              </a:ext>
            </a:extLst>
          </p:cNvPr>
          <p:cNvSpPr/>
          <p:nvPr userDrawn="1"/>
        </p:nvSpPr>
        <p:spPr>
          <a:xfrm>
            <a:off x="0" y="217714"/>
            <a:ext cx="12192000" cy="6754813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7CA0F7-0EB9-4EA8-AF3C-56137ECE6B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2597" y="657225"/>
            <a:ext cx="5889172" cy="3067050"/>
          </a:xfrm>
          <a:custGeom>
            <a:avLst/>
            <a:gdLst>
              <a:gd name="connsiteX0" fmla="*/ 0 w 5889172"/>
              <a:gd name="connsiteY0" fmla="*/ 0 h 3067050"/>
              <a:gd name="connsiteX1" fmla="*/ 5889172 w 5889172"/>
              <a:gd name="connsiteY1" fmla="*/ 0 h 3067050"/>
              <a:gd name="connsiteX2" fmla="*/ 5889172 w 5889172"/>
              <a:gd name="connsiteY2" fmla="*/ 3067050 h 3067050"/>
              <a:gd name="connsiteX3" fmla="*/ 0 w 5889172"/>
              <a:gd name="connsiteY3" fmla="*/ 306705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172" h="3067050">
                <a:moveTo>
                  <a:pt x="0" y="0"/>
                </a:moveTo>
                <a:lnTo>
                  <a:pt x="5889172" y="0"/>
                </a:lnTo>
                <a:lnTo>
                  <a:pt x="5889172" y="3067050"/>
                </a:lnTo>
                <a:lnTo>
                  <a:pt x="0" y="306705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7F82C92-46C7-4173-A2C6-CC1E68E3E16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57256" y="657224"/>
            <a:ext cx="5834742" cy="3067050"/>
          </a:xfrm>
          <a:custGeom>
            <a:avLst/>
            <a:gdLst>
              <a:gd name="connsiteX0" fmla="*/ 0 w 5834742"/>
              <a:gd name="connsiteY0" fmla="*/ 0 h 3067050"/>
              <a:gd name="connsiteX1" fmla="*/ 5834742 w 5834742"/>
              <a:gd name="connsiteY1" fmla="*/ 0 h 3067050"/>
              <a:gd name="connsiteX2" fmla="*/ 5834742 w 5834742"/>
              <a:gd name="connsiteY2" fmla="*/ 3067050 h 3067050"/>
              <a:gd name="connsiteX3" fmla="*/ 0 w 5834742"/>
              <a:gd name="connsiteY3" fmla="*/ 306705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4742" h="3067050">
                <a:moveTo>
                  <a:pt x="0" y="0"/>
                </a:moveTo>
                <a:lnTo>
                  <a:pt x="5834742" y="0"/>
                </a:lnTo>
                <a:lnTo>
                  <a:pt x="5834742" y="3067050"/>
                </a:lnTo>
                <a:lnTo>
                  <a:pt x="0" y="306705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5E514-9EDC-4C3F-BEE8-75FAFF597648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7ADFAC-1619-4121-9979-CFC0BC1DDE06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41008-37D9-417A-8C0B-38F12003D82A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53D0E8-115E-426B-84B9-5A2199CF6FD0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0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7 L 2.91667E-6 -0.78681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7 L -1.45833E-6 -0.78681 " pathEditMode="relative" rAng="0" ptsTypes="AA">
                                      <p:cBhvr>
                                        <p:cTn id="24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2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3.33333E-6 -0.78681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2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4.375E-6 -0.78681 " pathEditMode="relative" rAng="0" ptsTypes="AA">
                                      <p:cBhvr>
                                        <p:cTn id="4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2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5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accel="24000" decel="76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accel="24000" decel="76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6" grpId="0" animBg="1"/>
      <p:bldP spid="9" grpId="0" animBg="1"/>
      <p:bldP spid="18" grpId="0" animBg="1"/>
      <p:bldP spid="19" grpId="0"/>
      <p:bldP spid="20" grpId="0"/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26C9F7F-9EF8-4DE9-AD04-21E9D706BF5C}"/>
              </a:ext>
            </a:extLst>
          </p:cNvPr>
          <p:cNvSpPr/>
          <p:nvPr userDrawn="1"/>
        </p:nvSpPr>
        <p:spPr>
          <a:xfrm>
            <a:off x="-330200" y="-3751007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449068-F967-44F5-AC9B-99101D1FE5FA}"/>
              </a:ext>
            </a:extLst>
          </p:cNvPr>
          <p:cNvSpPr/>
          <p:nvPr userDrawn="1"/>
        </p:nvSpPr>
        <p:spPr>
          <a:xfrm>
            <a:off x="2374900" y="-3916107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6BFFB5-8BDB-4E2E-B588-B39386930E75}"/>
              </a:ext>
            </a:extLst>
          </p:cNvPr>
          <p:cNvSpPr/>
          <p:nvPr userDrawn="1"/>
        </p:nvSpPr>
        <p:spPr>
          <a:xfrm>
            <a:off x="4419600" y="-3814507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4C6D70-06F8-4028-B78A-465F6799A21C}"/>
              </a:ext>
            </a:extLst>
          </p:cNvPr>
          <p:cNvSpPr/>
          <p:nvPr userDrawn="1"/>
        </p:nvSpPr>
        <p:spPr>
          <a:xfrm>
            <a:off x="6350000" y="-3497007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D4BF35C-F5B2-4437-92D3-7A5AF030836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997115 w 12192000"/>
              <a:gd name="connsiteY0" fmla="*/ 0 h 6858000"/>
              <a:gd name="connsiteX1" fmla="*/ 4554176 w 12192000"/>
              <a:gd name="connsiteY1" fmla="*/ 0 h 6858000"/>
              <a:gd name="connsiteX2" fmla="*/ 4554176 w 12192000"/>
              <a:gd name="connsiteY2" fmla="*/ 2156486 h 6858000"/>
              <a:gd name="connsiteX3" fmla="*/ 4488510 w 12192000"/>
              <a:gd name="connsiteY3" fmla="*/ 2156486 h 6858000"/>
              <a:gd name="connsiteX4" fmla="*/ 0 w 12192000"/>
              <a:gd name="connsiteY4" fmla="*/ 0 h 6858000"/>
              <a:gd name="connsiteX5" fmla="*/ 3065761 w 12192000"/>
              <a:gd name="connsiteY5" fmla="*/ 0 h 6858000"/>
              <a:gd name="connsiteX6" fmla="*/ 3065761 w 12192000"/>
              <a:gd name="connsiteY6" fmla="*/ 2484813 h 6858000"/>
              <a:gd name="connsiteX7" fmla="*/ 3540011 w 12192000"/>
              <a:gd name="connsiteY7" fmla="*/ 2484813 h 6858000"/>
              <a:gd name="connsiteX8" fmla="*/ 3540011 w 12192000"/>
              <a:gd name="connsiteY8" fmla="*/ 259487 h 6858000"/>
              <a:gd name="connsiteX9" fmla="*/ 3605676 w 12192000"/>
              <a:gd name="connsiteY9" fmla="*/ 259487 h 6858000"/>
              <a:gd name="connsiteX10" fmla="*/ 4112759 w 12192000"/>
              <a:gd name="connsiteY10" fmla="*/ 2484813 h 6858000"/>
              <a:gd name="connsiteX11" fmla="*/ 5028426 w 12192000"/>
              <a:gd name="connsiteY11" fmla="*/ 2484813 h 6858000"/>
              <a:gd name="connsiteX12" fmla="*/ 5028426 w 12192000"/>
              <a:gd name="connsiteY12" fmla="*/ 0 h 6858000"/>
              <a:gd name="connsiteX13" fmla="*/ 5513686 w 12192000"/>
              <a:gd name="connsiteY13" fmla="*/ 0 h 6858000"/>
              <a:gd name="connsiteX14" fmla="*/ 5513686 w 12192000"/>
              <a:gd name="connsiteY14" fmla="*/ 2484813 h 6858000"/>
              <a:gd name="connsiteX15" fmla="*/ 5995232 w 12192000"/>
              <a:gd name="connsiteY15" fmla="*/ 2484813 h 6858000"/>
              <a:gd name="connsiteX16" fmla="*/ 5995232 w 12192000"/>
              <a:gd name="connsiteY16" fmla="*/ 1423223 h 6858000"/>
              <a:gd name="connsiteX17" fmla="*/ 7031286 w 12192000"/>
              <a:gd name="connsiteY17" fmla="*/ 1423223 h 6858000"/>
              <a:gd name="connsiteX18" fmla="*/ 7031286 w 12192000"/>
              <a:gd name="connsiteY18" fmla="*/ 985454 h 6858000"/>
              <a:gd name="connsiteX19" fmla="*/ 5995232 w 12192000"/>
              <a:gd name="connsiteY19" fmla="*/ 985454 h 6858000"/>
              <a:gd name="connsiteX20" fmla="*/ 5995232 w 12192000"/>
              <a:gd name="connsiteY20" fmla="*/ 368930 h 6858000"/>
              <a:gd name="connsiteX21" fmla="*/ 7118839 w 12192000"/>
              <a:gd name="connsiteY21" fmla="*/ 368930 h 6858000"/>
              <a:gd name="connsiteX22" fmla="*/ 7118839 w 12192000"/>
              <a:gd name="connsiteY22" fmla="*/ 0 h 6858000"/>
              <a:gd name="connsiteX23" fmla="*/ 7313092 w 12192000"/>
              <a:gd name="connsiteY23" fmla="*/ 0 h 6858000"/>
              <a:gd name="connsiteX24" fmla="*/ 7313092 w 12192000"/>
              <a:gd name="connsiteY24" fmla="*/ 368930 h 6858000"/>
              <a:gd name="connsiteX25" fmla="*/ 8057300 w 12192000"/>
              <a:gd name="connsiteY25" fmla="*/ 368930 h 6858000"/>
              <a:gd name="connsiteX26" fmla="*/ 8057300 w 12192000"/>
              <a:gd name="connsiteY26" fmla="*/ 2484813 h 6858000"/>
              <a:gd name="connsiteX27" fmla="*/ 8538846 w 12192000"/>
              <a:gd name="connsiteY27" fmla="*/ 2484813 h 6858000"/>
              <a:gd name="connsiteX28" fmla="*/ 8538846 w 12192000"/>
              <a:gd name="connsiteY28" fmla="*/ 368930 h 6858000"/>
              <a:gd name="connsiteX29" fmla="*/ 9283053 w 12192000"/>
              <a:gd name="connsiteY29" fmla="*/ 368930 h 6858000"/>
              <a:gd name="connsiteX30" fmla="*/ 9283053 w 12192000"/>
              <a:gd name="connsiteY30" fmla="*/ 0 h 6858000"/>
              <a:gd name="connsiteX31" fmla="*/ 12192000 w 12192000"/>
              <a:gd name="connsiteY31" fmla="*/ 0 h 6858000"/>
              <a:gd name="connsiteX32" fmla="*/ 12192000 w 12192000"/>
              <a:gd name="connsiteY32" fmla="*/ 6858000 h 6858000"/>
              <a:gd name="connsiteX33" fmla="*/ 0 w 12192000"/>
              <a:gd name="connsiteY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2192000" h="6858000">
                <a:moveTo>
                  <a:pt x="3997115" y="0"/>
                </a:moveTo>
                <a:lnTo>
                  <a:pt x="4554176" y="0"/>
                </a:lnTo>
                <a:lnTo>
                  <a:pt x="4554176" y="2156486"/>
                </a:lnTo>
                <a:lnTo>
                  <a:pt x="4488510" y="2156486"/>
                </a:lnTo>
                <a:close/>
                <a:moveTo>
                  <a:pt x="0" y="0"/>
                </a:moveTo>
                <a:lnTo>
                  <a:pt x="3065761" y="0"/>
                </a:lnTo>
                <a:lnTo>
                  <a:pt x="3065761" y="2484813"/>
                </a:lnTo>
                <a:lnTo>
                  <a:pt x="3540011" y="2484813"/>
                </a:lnTo>
                <a:lnTo>
                  <a:pt x="3540011" y="259487"/>
                </a:lnTo>
                <a:lnTo>
                  <a:pt x="3605676" y="259487"/>
                </a:lnTo>
                <a:lnTo>
                  <a:pt x="4112759" y="2484813"/>
                </a:lnTo>
                <a:lnTo>
                  <a:pt x="5028426" y="2484813"/>
                </a:lnTo>
                <a:lnTo>
                  <a:pt x="5028426" y="0"/>
                </a:lnTo>
                <a:lnTo>
                  <a:pt x="5513686" y="0"/>
                </a:lnTo>
                <a:lnTo>
                  <a:pt x="5513686" y="2484813"/>
                </a:lnTo>
                <a:lnTo>
                  <a:pt x="5995232" y="2484813"/>
                </a:lnTo>
                <a:lnTo>
                  <a:pt x="5995232" y="1423223"/>
                </a:lnTo>
                <a:lnTo>
                  <a:pt x="7031286" y="1423223"/>
                </a:lnTo>
                <a:lnTo>
                  <a:pt x="7031286" y="985454"/>
                </a:lnTo>
                <a:lnTo>
                  <a:pt x="5995232" y="985454"/>
                </a:lnTo>
                <a:lnTo>
                  <a:pt x="5995232" y="368930"/>
                </a:lnTo>
                <a:lnTo>
                  <a:pt x="7118839" y="368930"/>
                </a:lnTo>
                <a:lnTo>
                  <a:pt x="7118839" y="0"/>
                </a:lnTo>
                <a:lnTo>
                  <a:pt x="7313092" y="0"/>
                </a:lnTo>
                <a:lnTo>
                  <a:pt x="7313092" y="368930"/>
                </a:lnTo>
                <a:lnTo>
                  <a:pt x="8057300" y="368930"/>
                </a:lnTo>
                <a:lnTo>
                  <a:pt x="8057300" y="2484813"/>
                </a:lnTo>
                <a:lnTo>
                  <a:pt x="8538846" y="2484813"/>
                </a:lnTo>
                <a:lnTo>
                  <a:pt x="8538846" y="368930"/>
                </a:lnTo>
                <a:lnTo>
                  <a:pt x="9283053" y="368930"/>
                </a:lnTo>
                <a:lnTo>
                  <a:pt x="928305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58C9B-825C-4EA3-A79B-70273D79F1D1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5928D-64C2-4FE5-906F-4117CD4D136D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77DF9-8B59-4D65-9B7A-218E87D1B8D1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FB6FE-BEC4-42E8-B75F-E5646E5848C2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8778E-17 L -3.33333E-6 0.31481 " pathEditMode="relative" rAng="0" ptsTypes="AA">
                                      <p:cBhvr>
                                        <p:cTn id="28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0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1.66667E-6 0.4574 " pathEditMode="relative" rAng="0" ptsTypes="AA">
                                      <p:cBhvr>
                                        <p:cTn id="40" dur="4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87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42" dur="5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3" dur="5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96296E-6 L 1.11022E-16 0.45555 " pathEditMode="relative" rAng="0" ptsTypes="AA">
                                      <p:cBhvr>
                                        <p:cTn id="5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778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4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5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5556 " pathEditMode="relative" rAng="0" ptsTypes="AA">
                                      <p:cBhvr>
                                        <p:cTn id="64" dur="4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7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6" dur="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7" dur="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6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14" grpId="0" animBg="1"/>
      <p:bldP spid="14" grpId="1" animBg="1"/>
      <p:bldP spid="13" grpId="0" animBg="1"/>
      <p:bldP spid="13" grpId="1" animBg="1"/>
      <p:bldP spid="7" grpId="0" animBg="1"/>
      <p:bldP spid="8" grpId="0"/>
      <p:bldP spid="9" grpId="0"/>
      <p:bldP spid="10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974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65637FD-40A4-4F05-9868-197A15C06196}"/>
              </a:ext>
            </a:extLst>
          </p:cNvPr>
          <p:cNvSpPr/>
          <p:nvPr userDrawn="1"/>
        </p:nvSpPr>
        <p:spPr>
          <a:xfrm>
            <a:off x="8134350" y="-191135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09B968-E893-4C7B-980C-77E906E34E58}"/>
              </a:ext>
            </a:extLst>
          </p:cNvPr>
          <p:cNvSpPr/>
          <p:nvPr userDrawn="1"/>
        </p:nvSpPr>
        <p:spPr>
          <a:xfrm>
            <a:off x="6350" y="-191135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F4CFA8-3B37-4695-832E-4FB981753886}"/>
              </a:ext>
            </a:extLst>
          </p:cNvPr>
          <p:cNvSpPr/>
          <p:nvPr userDrawn="1"/>
        </p:nvSpPr>
        <p:spPr>
          <a:xfrm>
            <a:off x="-2006600" y="-200660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AD1835-2459-4D55-A385-A7619F87D079}"/>
              </a:ext>
            </a:extLst>
          </p:cNvPr>
          <p:cNvSpPr/>
          <p:nvPr userDrawn="1"/>
        </p:nvSpPr>
        <p:spPr>
          <a:xfrm>
            <a:off x="25400" y="-20066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3E9443-4F5A-46E6-970D-81E040A5DCA4}"/>
              </a:ext>
            </a:extLst>
          </p:cNvPr>
          <p:cNvSpPr/>
          <p:nvPr userDrawn="1"/>
        </p:nvSpPr>
        <p:spPr>
          <a:xfrm>
            <a:off x="2057400" y="-200660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DC7079-3257-4937-B1E6-7458C58AE88A}"/>
              </a:ext>
            </a:extLst>
          </p:cNvPr>
          <p:cNvSpPr/>
          <p:nvPr userDrawn="1"/>
        </p:nvSpPr>
        <p:spPr>
          <a:xfrm>
            <a:off x="4089400" y="-20066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969AC7-4AA6-4691-A4D0-36FC4E05DA75}"/>
              </a:ext>
            </a:extLst>
          </p:cNvPr>
          <p:cNvSpPr/>
          <p:nvPr userDrawn="1"/>
        </p:nvSpPr>
        <p:spPr>
          <a:xfrm>
            <a:off x="6121400" y="-20066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FA0AA-B34A-4D93-83D4-18941A3A7052}"/>
              </a:ext>
            </a:extLst>
          </p:cNvPr>
          <p:cNvSpPr/>
          <p:nvPr userDrawn="1"/>
        </p:nvSpPr>
        <p:spPr>
          <a:xfrm>
            <a:off x="8153400" y="-20066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EB4A9A-4E8A-4221-813C-510EC5A7357F}"/>
              </a:ext>
            </a:extLst>
          </p:cNvPr>
          <p:cNvSpPr/>
          <p:nvPr userDrawn="1"/>
        </p:nvSpPr>
        <p:spPr>
          <a:xfrm>
            <a:off x="2038350" y="-191135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E8B5DC-E592-4A86-A9FD-85525FD77268}"/>
              </a:ext>
            </a:extLst>
          </p:cNvPr>
          <p:cNvSpPr/>
          <p:nvPr userDrawn="1"/>
        </p:nvSpPr>
        <p:spPr>
          <a:xfrm>
            <a:off x="6102350" y="-191135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163F91-0F61-CF75-E171-D5AC72C50699}"/>
              </a:ext>
            </a:extLst>
          </p:cNvPr>
          <p:cNvSpPr/>
          <p:nvPr userDrawn="1"/>
        </p:nvSpPr>
        <p:spPr>
          <a:xfrm>
            <a:off x="96044" y="103187"/>
            <a:ext cx="11999913" cy="6651626"/>
          </a:xfrm>
          <a:custGeom>
            <a:avLst/>
            <a:gdLst>
              <a:gd name="connsiteX0" fmla="*/ 0 w 1131888"/>
              <a:gd name="connsiteY0" fmla="*/ 0 h 6651626"/>
              <a:gd name="connsiteX1" fmla="*/ 1131888 w 1131888"/>
              <a:gd name="connsiteY1" fmla="*/ 0 h 6651626"/>
              <a:gd name="connsiteX2" fmla="*/ 1131888 w 1131888"/>
              <a:gd name="connsiteY2" fmla="*/ 6651626 h 6651626"/>
              <a:gd name="connsiteX3" fmla="*/ 0 w 1131888"/>
              <a:gd name="connsiteY3" fmla="*/ 6651626 h 6651626"/>
              <a:gd name="connsiteX4" fmla="*/ 0 w 1131888"/>
              <a:gd name="connsiteY4" fmla="*/ 0 h 66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888" h="6651626">
                <a:moveTo>
                  <a:pt x="0" y="0"/>
                </a:moveTo>
                <a:lnTo>
                  <a:pt x="1131888" y="0"/>
                </a:lnTo>
                <a:lnTo>
                  <a:pt x="1131888" y="6651626"/>
                </a:lnTo>
                <a:lnTo>
                  <a:pt x="0" y="6651626"/>
                </a:lnTo>
                <a:lnTo>
                  <a:pt x="0" y="0"/>
                </a:lnTo>
                <a:close/>
              </a:path>
            </a:pathLst>
          </a:custGeom>
          <a:solidFill>
            <a:srgbClr val="12121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9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0.7037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6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7037 " pathEditMode="relative" rAng="0" ptsTypes="AA">
                                      <p:cBhvr>
                                        <p:cTn id="96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98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0.40092 " pathEditMode="relative" rAng="0" ptsTypes="AA">
                                      <p:cBhvr>
                                        <p:cTn id="108" dur="4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4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10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1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41203 " pathEditMode="relative" rAng="0" ptsTypes="AA">
                                      <p:cBhvr>
                                        <p:cTn id="1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2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2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3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9" grpId="0" animBg="1"/>
      <p:bldP spid="9" grpId="1" animBg="1"/>
      <p:bldP spid="2" grpId="0" animBg="1"/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65637FD-40A4-4F05-9868-197A15C06196}"/>
              </a:ext>
            </a:extLst>
          </p:cNvPr>
          <p:cNvSpPr/>
          <p:nvPr userDrawn="1"/>
        </p:nvSpPr>
        <p:spPr>
          <a:xfrm>
            <a:off x="8134350" y="-191135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09B968-E893-4C7B-980C-77E906E34E58}"/>
              </a:ext>
            </a:extLst>
          </p:cNvPr>
          <p:cNvSpPr/>
          <p:nvPr userDrawn="1"/>
        </p:nvSpPr>
        <p:spPr>
          <a:xfrm>
            <a:off x="6350" y="-191135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F4CFA8-3B37-4695-832E-4FB981753886}"/>
              </a:ext>
            </a:extLst>
          </p:cNvPr>
          <p:cNvSpPr/>
          <p:nvPr userDrawn="1"/>
        </p:nvSpPr>
        <p:spPr>
          <a:xfrm>
            <a:off x="-2006600" y="-200660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AD1835-2459-4D55-A385-A7619F87D079}"/>
              </a:ext>
            </a:extLst>
          </p:cNvPr>
          <p:cNvSpPr/>
          <p:nvPr userDrawn="1"/>
        </p:nvSpPr>
        <p:spPr>
          <a:xfrm>
            <a:off x="25400" y="-20066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3E9443-4F5A-46E6-970D-81E040A5DCA4}"/>
              </a:ext>
            </a:extLst>
          </p:cNvPr>
          <p:cNvSpPr/>
          <p:nvPr userDrawn="1"/>
        </p:nvSpPr>
        <p:spPr>
          <a:xfrm>
            <a:off x="2057400" y="-200660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DC7079-3257-4937-B1E6-7458C58AE88A}"/>
              </a:ext>
            </a:extLst>
          </p:cNvPr>
          <p:cNvSpPr/>
          <p:nvPr userDrawn="1"/>
        </p:nvSpPr>
        <p:spPr>
          <a:xfrm>
            <a:off x="4089400" y="-20066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969AC7-4AA6-4691-A4D0-36FC4E05DA75}"/>
              </a:ext>
            </a:extLst>
          </p:cNvPr>
          <p:cNvSpPr/>
          <p:nvPr userDrawn="1"/>
        </p:nvSpPr>
        <p:spPr>
          <a:xfrm>
            <a:off x="6121400" y="-20066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FA0AA-B34A-4D93-83D4-18941A3A7052}"/>
              </a:ext>
            </a:extLst>
          </p:cNvPr>
          <p:cNvSpPr/>
          <p:nvPr userDrawn="1"/>
        </p:nvSpPr>
        <p:spPr>
          <a:xfrm>
            <a:off x="8153400" y="-20066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EB4A9A-4E8A-4221-813C-510EC5A7357F}"/>
              </a:ext>
            </a:extLst>
          </p:cNvPr>
          <p:cNvSpPr/>
          <p:nvPr userDrawn="1"/>
        </p:nvSpPr>
        <p:spPr>
          <a:xfrm>
            <a:off x="2038350" y="-191135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E8B5DC-E592-4A86-A9FD-85525FD77268}"/>
              </a:ext>
            </a:extLst>
          </p:cNvPr>
          <p:cNvSpPr/>
          <p:nvPr userDrawn="1"/>
        </p:nvSpPr>
        <p:spPr>
          <a:xfrm>
            <a:off x="6102350" y="-191135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163F91-0F61-CF75-E171-D5AC72C50699}"/>
              </a:ext>
            </a:extLst>
          </p:cNvPr>
          <p:cNvSpPr/>
          <p:nvPr userDrawn="1"/>
        </p:nvSpPr>
        <p:spPr>
          <a:xfrm>
            <a:off x="96044" y="103187"/>
            <a:ext cx="11999913" cy="6651626"/>
          </a:xfrm>
          <a:custGeom>
            <a:avLst/>
            <a:gdLst>
              <a:gd name="connsiteX0" fmla="*/ 0 w 1131888"/>
              <a:gd name="connsiteY0" fmla="*/ 0 h 6651626"/>
              <a:gd name="connsiteX1" fmla="*/ 1131888 w 1131888"/>
              <a:gd name="connsiteY1" fmla="*/ 0 h 6651626"/>
              <a:gd name="connsiteX2" fmla="*/ 1131888 w 1131888"/>
              <a:gd name="connsiteY2" fmla="*/ 6651626 h 6651626"/>
              <a:gd name="connsiteX3" fmla="*/ 0 w 1131888"/>
              <a:gd name="connsiteY3" fmla="*/ 6651626 h 6651626"/>
              <a:gd name="connsiteX4" fmla="*/ 0 w 1131888"/>
              <a:gd name="connsiteY4" fmla="*/ 0 h 66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888" h="6651626">
                <a:moveTo>
                  <a:pt x="0" y="0"/>
                </a:moveTo>
                <a:lnTo>
                  <a:pt x="1131888" y="0"/>
                </a:lnTo>
                <a:lnTo>
                  <a:pt x="1131888" y="6651626"/>
                </a:lnTo>
                <a:lnTo>
                  <a:pt x="0" y="6651626"/>
                </a:lnTo>
                <a:lnTo>
                  <a:pt x="0" y="0"/>
                </a:lnTo>
                <a:close/>
              </a:path>
            </a:pathLst>
          </a:custGeom>
          <a:solidFill>
            <a:srgbClr val="12121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0.7037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6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7037 " pathEditMode="relative" rAng="0" ptsTypes="AA">
                                      <p:cBhvr>
                                        <p:cTn id="96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98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0.40092 " pathEditMode="relative" rAng="0" ptsTypes="AA">
                                      <p:cBhvr>
                                        <p:cTn id="108" dur="4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4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10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1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41203 " pathEditMode="relative" rAng="0" ptsTypes="AA">
                                      <p:cBhvr>
                                        <p:cTn id="1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2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2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3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9" grpId="0" animBg="1"/>
      <p:bldP spid="9" grpId="1" animBg="1"/>
      <p:bldP spid="2" grpId="0" animBg="1"/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65637FD-40A4-4F05-9868-197A15C06196}"/>
              </a:ext>
            </a:extLst>
          </p:cNvPr>
          <p:cNvSpPr/>
          <p:nvPr userDrawn="1"/>
        </p:nvSpPr>
        <p:spPr>
          <a:xfrm>
            <a:off x="8134350" y="-191135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09B968-E893-4C7B-980C-77E906E34E58}"/>
              </a:ext>
            </a:extLst>
          </p:cNvPr>
          <p:cNvSpPr/>
          <p:nvPr userDrawn="1"/>
        </p:nvSpPr>
        <p:spPr>
          <a:xfrm>
            <a:off x="6350" y="-191135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F4CFA8-3B37-4695-832E-4FB981753886}"/>
              </a:ext>
            </a:extLst>
          </p:cNvPr>
          <p:cNvSpPr/>
          <p:nvPr userDrawn="1"/>
        </p:nvSpPr>
        <p:spPr>
          <a:xfrm>
            <a:off x="-2006600" y="-200660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AD1835-2459-4D55-A385-A7619F87D079}"/>
              </a:ext>
            </a:extLst>
          </p:cNvPr>
          <p:cNvSpPr/>
          <p:nvPr userDrawn="1"/>
        </p:nvSpPr>
        <p:spPr>
          <a:xfrm>
            <a:off x="25400" y="-20066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3E9443-4F5A-46E6-970D-81E040A5DCA4}"/>
              </a:ext>
            </a:extLst>
          </p:cNvPr>
          <p:cNvSpPr/>
          <p:nvPr userDrawn="1"/>
        </p:nvSpPr>
        <p:spPr>
          <a:xfrm>
            <a:off x="2057400" y="-200660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DC7079-3257-4937-B1E6-7458C58AE88A}"/>
              </a:ext>
            </a:extLst>
          </p:cNvPr>
          <p:cNvSpPr/>
          <p:nvPr userDrawn="1"/>
        </p:nvSpPr>
        <p:spPr>
          <a:xfrm>
            <a:off x="4089400" y="-20066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969AC7-4AA6-4691-A4D0-36FC4E05DA75}"/>
              </a:ext>
            </a:extLst>
          </p:cNvPr>
          <p:cNvSpPr/>
          <p:nvPr userDrawn="1"/>
        </p:nvSpPr>
        <p:spPr>
          <a:xfrm>
            <a:off x="6121400" y="-20066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FA0AA-B34A-4D93-83D4-18941A3A7052}"/>
              </a:ext>
            </a:extLst>
          </p:cNvPr>
          <p:cNvSpPr/>
          <p:nvPr userDrawn="1"/>
        </p:nvSpPr>
        <p:spPr>
          <a:xfrm>
            <a:off x="8153400" y="-20066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EB4A9A-4E8A-4221-813C-510EC5A7357F}"/>
              </a:ext>
            </a:extLst>
          </p:cNvPr>
          <p:cNvSpPr/>
          <p:nvPr userDrawn="1"/>
        </p:nvSpPr>
        <p:spPr>
          <a:xfrm>
            <a:off x="2038350" y="-191135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E8B5DC-E592-4A86-A9FD-85525FD77268}"/>
              </a:ext>
            </a:extLst>
          </p:cNvPr>
          <p:cNvSpPr/>
          <p:nvPr userDrawn="1"/>
        </p:nvSpPr>
        <p:spPr>
          <a:xfrm>
            <a:off x="6102350" y="-191135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163F91-0F61-CF75-E171-D5AC72C50699}"/>
              </a:ext>
            </a:extLst>
          </p:cNvPr>
          <p:cNvSpPr/>
          <p:nvPr userDrawn="1"/>
        </p:nvSpPr>
        <p:spPr>
          <a:xfrm>
            <a:off x="121443" y="103187"/>
            <a:ext cx="11999913" cy="6651626"/>
          </a:xfrm>
          <a:custGeom>
            <a:avLst/>
            <a:gdLst>
              <a:gd name="connsiteX0" fmla="*/ 0 w 1131888"/>
              <a:gd name="connsiteY0" fmla="*/ 0 h 6651626"/>
              <a:gd name="connsiteX1" fmla="*/ 1131888 w 1131888"/>
              <a:gd name="connsiteY1" fmla="*/ 0 h 6651626"/>
              <a:gd name="connsiteX2" fmla="*/ 1131888 w 1131888"/>
              <a:gd name="connsiteY2" fmla="*/ 6651626 h 6651626"/>
              <a:gd name="connsiteX3" fmla="*/ 0 w 1131888"/>
              <a:gd name="connsiteY3" fmla="*/ 6651626 h 6651626"/>
              <a:gd name="connsiteX4" fmla="*/ 0 w 1131888"/>
              <a:gd name="connsiteY4" fmla="*/ 0 h 66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888" h="6651626">
                <a:moveTo>
                  <a:pt x="0" y="0"/>
                </a:moveTo>
                <a:lnTo>
                  <a:pt x="1131888" y="0"/>
                </a:lnTo>
                <a:lnTo>
                  <a:pt x="1131888" y="6651626"/>
                </a:lnTo>
                <a:lnTo>
                  <a:pt x="0" y="6651626"/>
                </a:lnTo>
                <a:lnTo>
                  <a:pt x="0" y="0"/>
                </a:lnTo>
                <a:close/>
              </a:path>
            </a:pathLst>
          </a:custGeom>
          <a:solidFill>
            <a:srgbClr val="12121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2871315-7FB6-2895-3C42-DA7122CECD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8250" y="2325687"/>
            <a:ext cx="2209799" cy="3911600"/>
          </a:xfrm>
          <a:custGeom>
            <a:avLst/>
            <a:gdLst>
              <a:gd name="connsiteX0" fmla="*/ 215896 w 2209799"/>
              <a:gd name="connsiteY0" fmla="*/ 0 h 3911600"/>
              <a:gd name="connsiteX1" fmla="*/ 1993902 w 2209799"/>
              <a:gd name="connsiteY1" fmla="*/ 0 h 3911600"/>
              <a:gd name="connsiteX2" fmla="*/ 2209799 w 2209799"/>
              <a:gd name="connsiteY2" fmla="*/ 215897 h 3911600"/>
              <a:gd name="connsiteX3" fmla="*/ 2209799 w 2209799"/>
              <a:gd name="connsiteY3" fmla="*/ 3695703 h 3911600"/>
              <a:gd name="connsiteX4" fmla="*/ 1993902 w 2209799"/>
              <a:gd name="connsiteY4" fmla="*/ 3911600 h 3911600"/>
              <a:gd name="connsiteX5" fmla="*/ 215896 w 2209799"/>
              <a:gd name="connsiteY5" fmla="*/ 3911600 h 3911600"/>
              <a:gd name="connsiteX6" fmla="*/ 4385 w 2209799"/>
              <a:gd name="connsiteY6" fmla="*/ 3739214 h 3911600"/>
              <a:gd name="connsiteX7" fmla="*/ 0 w 2209799"/>
              <a:gd name="connsiteY7" fmla="*/ 3695713 h 3911600"/>
              <a:gd name="connsiteX8" fmla="*/ 0 w 2209799"/>
              <a:gd name="connsiteY8" fmla="*/ 215887 h 3911600"/>
              <a:gd name="connsiteX9" fmla="*/ 4385 w 2209799"/>
              <a:gd name="connsiteY9" fmla="*/ 172386 h 3911600"/>
              <a:gd name="connsiteX10" fmla="*/ 215896 w 2209799"/>
              <a:gd name="connsiteY10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9799" h="3911600">
                <a:moveTo>
                  <a:pt x="215896" y="0"/>
                </a:moveTo>
                <a:lnTo>
                  <a:pt x="1993902" y="0"/>
                </a:lnTo>
                <a:cubicBezTo>
                  <a:pt x="2113139" y="0"/>
                  <a:pt x="2209799" y="96660"/>
                  <a:pt x="2209799" y="215897"/>
                </a:cubicBezTo>
                <a:lnTo>
                  <a:pt x="2209799" y="3695703"/>
                </a:lnTo>
                <a:cubicBezTo>
                  <a:pt x="2209799" y="3814940"/>
                  <a:pt x="2113139" y="3911600"/>
                  <a:pt x="1993902" y="3911600"/>
                </a:cubicBezTo>
                <a:lnTo>
                  <a:pt x="215896" y="3911600"/>
                </a:lnTo>
                <a:cubicBezTo>
                  <a:pt x="111564" y="3911600"/>
                  <a:pt x="24517" y="3837595"/>
                  <a:pt x="4385" y="3739214"/>
                </a:cubicBezTo>
                <a:lnTo>
                  <a:pt x="0" y="3695713"/>
                </a:lnTo>
                <a:lnTo>
                  <a:pt x="0" y="215887"/>
                </a:lnTo>
                <a:lnTo>
                  <a:pt x="4385" y="172386"/>
                </a:lnTo>
                <a:cubicBezTo>
                  <a:pt x="24517" y="74005"/>
                  <a:pt x="111564" y="0"/>
                  <a:pt x="2158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A8D3AB5-9CD9-1CA7-CD72-6CE3B12F66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86501" y="2325687"/>
            <a:ext cx="2209800" cy="3911600"/>
          </a:xfrm>
          <a:custGeom>
            <a:avLst/>
            <a:gdLst>
              <a:gd name="connsiteX0" fmla="*/ 158752 w 2209800"/>
              <a:gd name="connsiteY0" fmla="*/ 0 h 3911600"/>
              <a:gd name="connsiteX1" fmla="*/ 2051048 w 2209800"/>
              <a:gd name="connsiteY1" fmla="*/ 0 h 3911600"/>
              <a:gd name="connsiteX2" fmla="*/ 2209800 w 2209800"/>
              <a:gd name="connsiteY2" fmla="*/ 158752 h 3911600"/>
              <a:gd name="connsiteX3" fmla="*/ 2209800 w 2209800"/>
              <a:gd name="connsiteY3" fmla="*/ 3752848 h 3911600"/>
              <a:gd name="connsiteX4" fmla="*/ 2051048 w 2209800"/>
              <a:gd name="connsiteY4" fmla="*/ 3911600 h 3911600"/>
              <a:gd name="connsiteX5" fmla="*/ 158752 w 2209800"/>
              <a:gd name="connsiteY5" fmla="*/ 3911600 h 3911600"/>
              <a:gd name="connsiteX6" fmla="*/ 0 w 2209800"/>
              <a:gd name="connsiteY6" fmla="*/ 3752848 h 3911600"/>
              <a:gd name="connsiteX7" fmla="*/ 0 w 2209800"/>
              <a:gd name="connsiteY7" fmla="*/ 158752 h 3911600"/>
              <a:gd name="connsiteX8" fmla="*/ 158752 w 2209800"/>
              <a:gd name="connsiteY8" fmla="*/ 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9800" h="3911600">
                <a:moveTo>
                  <a:pt x="158752" y="0"/>
                </a:moveTo>
                <a:lnTo>
                  <a:pt x="2051048" y="0"/>
                </a:lnTo>
                <a:cubicBezTo>
                  <a:pt x="2138724" y="0"/>
                  <a:pt x="2209800" y="71076"/>
                  <a:pt x="2209800" y="158752"/>
                </a:cubicBezTo>
                <a:lnTo>
                  <a:pt x="2209800" y="3752848"/>
                </a:lnTo>
                <a:cubicBezTo>
                  <a:pt x="2209800" y="3840524"/>
                  <a:pt x="2138724" y="3911600"/>
                  <a:pt x="2051048" y="3911600"/>
                </a:cubicBezTo>
                <a:lnTo>
                  <a:pt x="158752" y="3911600"/>
                </a:lnTo>
                <a:cubicBezTo>
                  <a:pt x="71076" y="3911600"/>
                  <a:pt x="0" y="3840524"/>
                  <a:pt x="0" y="3752848"/>
                </a:cubicBezTo>
                <a:lnTo>
                  <a:pt x="0" y="158752"/>
                </a:lnTo>
                <a:cubicBezTo>
                  <a:pt x="0" y="71076"/>
                  <a:pt x="71076" y="0"/>
                  <a:pt x="1587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3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0.7037 " pathEditMode="relative" rAng="0" ptsTypes="AA">
                                      <p:cBhvr>
                                        <p:cTn id="8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6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7037 " pathEditMode="relative" rAng="0" ptsTypes="AA">
                                      <p:cBhvr>
                                        <p:cTn id="96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98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9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0.40092 " pathEditMode="relative" rAng="0" ptsTypes="AA">
                                      <p:cBhvr>
                                        <p:cTn id="108" dur="4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46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10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1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41203 " pathEditMode="relative" rAng="0" ptsTypes="AA">
                                      <p:cBhvr>
                                        <p:cTn id="1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2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22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3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ntr" presetSubtype="2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1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9" grpId="0" animBg="1"/>
      <p:bldP spid="9" grpId="1" animBg="1"/>
      <p:bldP spid="2" grpId="0" animBg="1"/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9" grpId="0"/>
      <p:bldP spid="20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65637FD-40A4-4F05-9868-197A15C06196}"/>
              </a:ext>
            </a:extLst>
          </p:cNvPr>
          <p:cNvSpPr/>
          <p:nvPr userDrawn="1"/>
        </p:nvSpPr>
        <p:spPr>
          <a:xfrm>
            <a:off x="8134350" y="-191135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09B968-E893-4C7B-980C-77E906E34E58}"/>
              </a:ext>
            </a:extLst>
          </p:cNvPr>
          <p:cNvSpPr/>
          <p:nvPr userDrawn="1"/>
        </p:nvSpPr>
        <p:spPr>
          <a:xfrm>
            <a:off x="6350" y="-191135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78C2E0-039D-4B82-A4E7-8886502DD88A}"/>
              </a:ext>
            </a:extLst>
          </p:cNvPr>
          <p:cNvSpPr/>
          <p:nvPr userDrawn="1"/>
        </p:nvSpPr>
        <p:spPr>
          <a:xfrm rot="5400000">
            <a:off x="2082800" y="180340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F4CFA8-3B37-4695-832E-4FB981753886}"/>
              </a:ext>
            </a:extLst>
          </p:cNvPr>
          <p:cNvSpPr/>
          <p:nvPr userDrawn="1"/>
        </p:nvSpPr>
        <p:spPr>
          <a:xfrm>
            <a:off x="-2006600" y="-200660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AD1835-2459-4D55-A385-A7619F87D079}"/>
              </a:ext>
            </a:extLst>
          </p:cNvPr>
          <p:cNvSpPr/>
          <p:nvPr userDrawn="1"/>
        </p:nvSpPr>
        <p:spPr>
          <a:xfrm>
            <a:off x="25400" y="-20066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3E9443-4F5A-46E6-970D-81E040A5DCA4}"/>
              </a:ext>
            </a:extLst>
          </p:cNvPr>
          <p:cNvSpPr/>
          <p:nvPr userDrawn="1"/>
        </p:nvSpPr>
        <p:spPr>
          <a:xfrm>
            <a:off x="2057400" y="-200660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DC7079-3257-4937-B1E6-7458C58AE88A}"/>
              </a:ext>
            </a:extLst>
          </p:cNvPr>
          <p:cNvSpPr/>
          <p:nvPr userDrawn="1"/>
        </p:nvSpPr>
        <p:spPr>
          <a:xfrm>
            <a:off x="4089400" y="-20066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CA6C83-A13A-4019-829B-0014C7F34913}"/>
              </a:ext>
            </a:extLst>
          </p:cNvPr>
          <p:cNvSpPr/>
          <p:nvPr userDrawn="1"/>
        </p:nvSpPr>
        <p:spPr>
          <a:xfrm rot="5400000">
            <a:off x="-2419350" y="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969AC7-4AA6-4691-A4D0-36FC4E05DA75}"/>
              </a:ext>
            </a:extLst>
          </p:cNvPr>
          <p:cNvSpPr/>
          <p:nvPr userDrawn="1"/>
        </p:nvSpPr>
        <p:spPr>
          <a:xfrm>
            <a:off x="6121400" y="-20066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2E1233-24E3-4F3C-BA00-6C9BEDE1A262}"/>
              </a:ext>
            </a:extLst>
          </p:cNvPr>
          <p:cNvSpPr/>
          <p:nvPr userDrawn="1"/>
        </p:nvSpPr>
        <p:spPr>
          <a:xfrm rot="5400000">
            <a:off x="4089400" y="17653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8E1079-64B3-4351-81B5-48159B1D9067}"/>
              </a:ext>
            </a:extLst>
          </p:cNvPr>
          <p:cNvSpPr/>
          <p:nvPr userDrawn="1"/>
        </p:nvSpPr>
        <p:spPr>
          <a:xfrm rot="5400000">
            <a:off x="1498600" y="-36449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FA0AA-B34A-4D93-83D4-18941A3A7052}"/>
              </a:ext>
            </a:extLst>
          </p:cNvPr>
          <p:cNvSpPr/>
          <p:nvPr userDrawn="1"/>
        </p:nvSpPr>
        <p:spPr>
          <a:xfrm>
            <a:off x="8153400" y="-20066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E965D-E5DE-476B-A1B1-C56C3BD5AE4C}"/>
              </a:ext>
            </a:extLst>
          </p:cNvPr>
          <p:cNvSpPr/>
          <p:nvPr userDrawn="1"/>
        </p:nvSpPr>
        <p:spPr>
          <a:xfrm>
            <a:off x="-2025650" y="-191135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EB4A9A-4E8A-4221-813C-510EC5A7357F}"/>
              </a:ext>
            </a:extLst>
          </p:cNvPr>
          <p:cNvSpPr/>
          <p:nvPr userDrawn="1"/>
        </p:nvSpPr>
        <p:spPr>
          <a:xfrm>
            <a:off x="2038350" y="-191135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0FD9BA-A4D8-4F77-988E-EDCBFB02F964}"/>
              </a:ext>
            </a:extLst>
          </p:cNvPr>
          <p:cNvSpPr/>
          <p:nvPr userDrawn="1"/>
        </p:nvSpPr>
        <p:spPr>
          <a:xfrm>
            <a:off x="5365750" y="-4273550"/>
            <a:ext cx="6826250" cy="682625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E8B5DC-E592-4A86-A9FD-85525FD77268}"/>
              </a:ext>
            </a:extLst>
          </p:cNvPr>
          <p:cNvSpPr/>
          <p:nvPr userDrawn="1"/>
        </p:nvSpPr>
        <p:spPr>
          <a:xfrm>
            <a:off x="6102350" y="-191135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F885EC-A9FB-449C-A356-B4E0A40C2149}"/>
              </a:ext>
            </a:extLst>
          </p:cNvPr>
          <p:cNvSpPr/>
          <p:nvPr userDrawn="1"/>
        </p:nvSpPr>
        <p:spPr>
          <a:xfrm rot="5400000">
            <a:off x="-1981200" y="18034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B64B2E-14E0-4145-A0EC-67F4277E03B2}"/>
              </a:ext>
            </a:extLst>
          </p:cNvPr>
          <p:cNvSpPr/>
          <p:nvPr userDrawn="1"/>
        </p:nvSpPr>
        <p:spPr>
          <a:xfrm rot="5400000">
            <a:off x="50800" y="18034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8AF7A9-2FC7-4908-993A-05F0D8F794B6}"/>
              </a:ext>
            </a:extLst>
          </p:cNvPr>
          <p:cNvSpPr/>
          <p:nvPr userDrawn="1"/>
        </p:nvSpPr>
        <p:spPr>
          <a:xfrm rot="5400000">
            <a:off x="6146800" y="1803400"/>
            <a:ext cx="6045200" cy="6045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3F42A9-1128-461E-8A09-0BBDA5F977E6}"/>
              </a:ext>
            </a:extLst>
          </p:cNvPr>
          <p:cNvSpPr/>
          <p:nvPr userDrawn="1"/>
        </p:nvSpPr>
        <p:spPr>
          <a:xfrm rot="5400000">
            <a:off x="8178800" y="18034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FA0A87-CCA0-47D0-BA3C-F4BC60733FBA}"/>
              </a:ext>
            </a:extLst>
          </p:cNvPr>
          <p:cNvSpPr/>
          <p:nvPr userDrawn="1"/>
        </p:nvSpPr>
        <p:spPr>
          <a:xfrm rot="5400000">
            <a:off x="3105150" y="38354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48946A-0B56-498B-8EEC-62D939F35A39}"/>
              </a:ext>
            </a:extLst>
          </p:cNvPr>
          <p:cNvSpPr/>
          <p:nvPr userDrawn="1"/>
        </p:nvSpPr>
        <p:spPr>
          <a:xfrm rot="5400000">
            <a:off x="9169400" y="343535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F216E0-8A41-4CC1-9395-85D8F5AA40B9}"/>
              </a:ext>
            </a:extLst>
          </p:cNvPr>
          <p:cNvSpPr/>
          <p:nvPr userDrawn="1"/>
        </p:nvSpPr>
        <p:spPr>
          <a:xfrm rot="5400000">
            <a:off x="-1733550" y="4019550"/>
            <a:ext cx="6045200" cy="6045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2A3FC3-F254-4987-88AF-03EAEBB48249}"/>
              </a:ext>
            </a:extLst>
          </p:cNvPr>
          <p:cNvSpPr/>
          <p:nvPr userDrawn="1"/>
        </p:nvSpPr>
        <p:spPr>
          <a:xfrm rot="5400000">
            <a:off x="-723900" y="-46355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C6E5D6-7F81-4981-ACF4-230A4D66BC52}"/>
              </a:ext>
            </a:extLst>
          </p:cNvPr>
          <p:cNvSpPr/>
          <p:nvPr userDrawn="1"/>
        </p:nvSpPr>
        <p:spPr>
          <a:xfrm>
            <a:off x="0" y="103909"/>
            <a:ext cx="12192000" cy="6629400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106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8.33333E-7 0.7037 " pathEditMode="relative" rAng="0" ptsTypes="AA">
                                      <p:cBhvr>
                                        <p:cTn id="84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0.7037 " pathEditMode="relative" rAng="0" ptsTypes="AA">
                                      <p:cBhvr>
                                        <p:cTn id="9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8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7037 " pathEditMode="relative" rAng="0" ptsTypes="AA">
                                      <p:cBhvr>
                                        <p:cTn id="10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10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1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0.40092 " pathEditMode="relative" rAng="0" ptsTypes="AA">
                                      <p:cBhvr>
                                        <p:cTn id="120" dur="4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4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22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3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41203 " pathEditMode="relative" rAng="0" ptsTypes="AA">
                                      <p:cBhvr>
                                        <p:cTn id="13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2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4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5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70371 " pathEditMode="relative" rAng="0" ptsTypes="AA">
                                      <p:cBhvr>
                                        <p:cTn id="144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0.3787 " pathEditMode="relative" rAng="0" ptsTypes="AA">
                                      <p:cBhvr>
                                        <p:cTn id="156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35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58" dur="5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5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35186 " pathEditMode="relative" rAng="0" ptsTypes="AA">
                                      <p:cBhvr>
                                        <p:cTn id="168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3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70" dur="5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1" dur="5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0.35463 " pathEditMode="relative" rAng="0" ptsTypes="AA">
                                      <p:cBhvr>
                                        <p:cTn id="180" dur="4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31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2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83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0.70371 " pathEditMode="relative" rAng="0" ptsTypes="AA">
                                      <p:cBhvr>
                                        <p:cTn id="19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94" dur="6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95" dur="6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6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204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06" dur="5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7" dur="5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7037 " pathEditMode="relative" rAng="0" ptsTypes="AA">
                                      <p:cBhvr>
                                        <p:cTn id="216" dur="2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1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8.33333E-7 -0.71852 " pathEditMode="relative" rAng="0" ptsTypes="AA">
                                      <p:cBhvr>
                                        <p:cTn id="228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92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30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1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-0.83056 " pathEditMode="relative" rAng="0" ptsTypes="AA">
                                      <p:cBhvr>
                                        <p:cTn id="240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528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4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84723 " pathEditMode="relative" rAng="0" ptsTypes="AA">
                                      <p:cBhvr>
                                        <p:cTn id="252" dur="2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1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5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5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70371 " pathEditMode="relative" rAng="0" ptsTypes="AA">
                                      <p:cBhvr>
                                        <p:cTn id="264" dur="2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7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3.33333E-6 -0.3787 " pathEditMode="relative" rAng="0" ptsTypes="AA">
                                      <p:cBhvr>
                                        <p:cTn id="276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35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78" dur="5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9" dur="5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0.50879 " pathEditMode="relative" rAng="0" ptsTypes="AA">
                                      <p:cBhvr>
                                        <p:cTn id="288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4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0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1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9" grpId="0" animBg="1"/>
      <p:bldP spid="9" grpId="1" animBg="1"/>
      <p:bldP spid="15" grpId="0" animBg="1"/>
      <p:bldP spid="15" grpId="1" animBg="1"/>
      <p:bldP spid="2" grpId="0" animBg="1"/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25" grpId="0" animBg="1"/>
      <p:bldP spid="25" grpId="1" animBg="1"/>
      <p:bldP spid="25" grpId="2" animBg="1"/>
      <p:bldP spid="6" grpId="0" animBg="1"/>
      <p:bldP spid="6" grpId="1" animBg="1"/>
      <p:bldP spid="24" grpId="0" animBg="1"/>
      <p:bldP spid="24" grpId="1" animBg="1"/>
      <p:bldP spid="30" grpId="0" animBg="1"/>
      <p:bldP spid="30" grpId="1" animBg="1"/>
      <p:bldP spid="7" grpId="0" animBg="1"/>
      <p:bldP spid="7" grpId="1" animBg="1"/>
      <p:bldP spid="8" grpId="0" animBg="1"/>
      <p:bldP spid="8" grpId="1" animBg="1"/>
      <p:bldP spid="8" grpId="2" animBg="1"/>
      <p:bldP spid="10" grpId="0" animBg="1"/>
      <p:bldP spid="10" grpId="1" animBg="1"/>
      <p:bldP spid="31" grpId="0" animBg="1"/>
      <p:bldP spid="31" grpId="1" animBg="1"/>
      <p:bldP spid="31" grpId="2" animBg="1"/>
      <p:bldP spid="11" grpId="0" animBg="1"/>
      <p:bldP spid="11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6" grpId="0" animBg="1"/>
      <p:bldP spid="26" grpId="1" animBg="1"/>
      <p:bldP spid="26" grpId="2" animBg="1"/>
      <p:bldP spid="29" grpId="0" animBg="1"/>
      <p:bldP spid="29" grpId="1" animBg="1"/>
      <p:bldP spid="29" grpId="2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BD83B304-8A79-4855-9F9F-03B642C24956}"/>
              </a:ext>
            </a:extLst>
          </p:cNvPr>
          <p:cNvSpPr/>
          <p:nvPr userDrawn="1"/>
        </p:nvSpPr>
        <p:spPr>
          <a:xfrm>
            <a:off x="6614886" y="-20066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4C6C74-7DAC-4078-85E8-02F3388483E1}"/>
              </a:ext>
            </a:extLst>
          </p:cNvPr>
          <p:cNvSpPr/>
          <p:nvPr userDrawn="1"/>
        </p:nvSpPr>
        <p:spPr>
          <a:xfrm>
            <a:off x="8008257" y="-20066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433DAB-4422-4C60-A570-F39431561751}"/>
              </a:ext>
            </a:extLst>
          </p:cNvPr>
          <p:cNvSpPr/>
          <p:nvPr userDrawn="1"/>
        </p:nvSpPr>
        <p:spPr>
          <a:xfrm>
            <a:off x="8345714" y="-31115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B5979A-653F-442F-99D2-CC52A5E09F29}"/>
              </a:ext>
            </a:extLst>
          </p:cNvPr>
          <p:cNvSpPr/>
          <p:nvPr userDrawn="1"/>
        </p:nvSpPr>
        <p:spPr>
          <a:xfrm>
            <a:off x="41656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rgbClr val="121212">
                  <a:alpha val="75000"/>
                </a:srgbClr>
              </a:gs>
              <a:gs pos="85000">
                <a:srgbClr val="121212">
                  <a:alpha val="78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7B9AE06-F212-4CE3-BE21-380FA4FE3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96785" y="1556557"/>
            <a:ext cx="1508760" cy="670560"/>
          </a:xfrm>
          <a:custGeom>
            <a:avLst/>
            <a:gdLst>
              <a:gd name="connsiteX0" fmla="*/ 170818 w 1508760"/>
              <a:gd name="connsiteY0" fmla="*/ 0 h 670560"/>
              <a:gd name="connsiteX1" fmla="*/ 1337942 w 1508760"/>
              <a:gd name="connsiteY1" fmla="*/ 0 h 670560"/>
              <a:gd name="connsiteX2" fmla="*/ 1508760 w 1508760"/>
              <a:gd name="connsiteY2" fmla="*/ 170818 h 670560"/>
              <a:gd name="connsiteX3" fmla="*/ 1508760 w 1508760"/>
              <a:gd name="connsiteY3" fmla="*/ 499742 h 670560"/>
              <a:gd name="connsiteX4" fmla="*/ 1337942 w 1508760"/>
              <a:gd name="connsiteY4" fmla="*/ 670560 h 670560"/>
              <a:gd name="connsiteX5" fmla="*/ 170818 w 1508760"/>
              <a:gd name="connsiteY5" fmla="*/ 670560 h 670560"/>
              <a:gd name="connsiteX6" fmla="*/ 0 w 1508760"/>
              <a:gd name="connsiteY6" fmla="*/ 499742 h 670560"/>
              <a:gd name="connsiteX7" fmla="*/ 0 w 1508760"/>
              <a:gd name="connsiteY7" fmla="*/ 170818 h 670560"/>
              <a:gd name="connsiteX8" fmla="*/ 170818 w 1508760"/>
              <a:gd name="connsiteY8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760" h="670560">
                <a:moveTo>
                  <a:pt x="170818" y="0"/>
                </a:moveTo>
                <a:lnTo>
                  <a:pt x="1337942" y="0"/>
                </a:lnTo>
                <a:cubicBezTo>
                  <a:pt x="1432282" y="0"/>
                  <a:pt x="1508760" y="76478"/>
                  <a:pt x="1508760" y="170818"/>
                </a:cubicBezTo>
                <a:lnTo>
                  <a:pt x="1508760" y="499742"/>
                </a:lnTo>
                <a:cubicBezTo>
                  <a:pt x="1508760" y="594082"/>
                  <a:pt x="1432282" y="670560"/>
                  <a:pt x="1337942" y="670560"/>
                </a:cubicBezTo>
                <a:lnTo>
                  <a:pt x="170818" y="670560"/>
                </a:lnTo>
                <a:cubicBezTo>
                  <a:pt x="76478" y="670560"/>
                  <a:pt x="0" y="594082"/>
                  <a:pt x="0" y="499742"/>
                </a:cubicBezTo>
                <a:lnTo>
                  <a:pt x="0" y="170818"/>
                </a:lnTo>
                <a:cubicBezTo>
                  <a:pt x="0" y="76478"/>
                  <a:pt x="76478" y="0"/>
                  <a:pt x="170818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innerShdw blurRad="50800" dist="38100" dir="14100000">
              <a:prstClr val="black">
                <a:alpha val="21000"/>
              </a:prstClr>
            </a:inn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94C430-5286-4938-B77E-1043497FF8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0921" y="4621876"/>
            <a:ext cx="1508760" cy="670560"/>
          </a:xfrm>
          <a:custGeom>
            <a:avLst/>
            <a:gdLst>
              <a:gd name="connsiteX0" fmla="*/ 170818 w 1508760"/>
              <a:gd name="connsiteY0" fmla="*/ 0 h 670560"/>
              <a:gd name="connsiteX1" fmla="*/ 1337942 w 1508760"/>
              <a:gd name="connsiteY1" fmla="*/ 0 h 670560"/>
              <a:gd name="connsiteX2" fmla="*/ 1508760 w 1508760"/>
              <a:gd name="connsiteY2" fmla="*/ 170818 h 670560"/>
              <a:gd name="connsiteX3" fmla="*/ 1508760 w 1508760"/>
              <a:gd name="connsiteY3" fmla="*/ 499742 h 670560"/>
              <a:gd name="connsiteX4" fmla="*/ 1337942 w 1508760"/>
              <a:gd name="connsiteY4" fmla="*/ 670560 h 670560"/>
              <a:gd name="connsiteX5" fmla="*/ 170818 w 1508760"/>
              <a:gd name="connsiteY5" fmla="*/ 670560 h 670560"/>
              <a:gd name="connsiteX6" fmla="*/ 0 w 1508760"/>
              <a:gd name="connsiteY6" fmla="*/ 499742 h 670560"/>
              <a:gd name="connsiteX7" fmla="*/ 0 w 1508760"/>
              <a:gd name="connsiteY7" fmla="*/ 170818 h 670560"/>
              <a:gd name="connsiteX8" fmla="*/ 170818 w 1508760"/>
              <a:gd name="connsiteY8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760" h="670560">
                <a:moveTo>
                  <a:pt x="170818" y="0"/>
                </a:moveTo>
                <a:lnTo>
                  <a:pt x="1337942" y="0"/>
                </a:lnTo>
                <a:cubicBezTo>
                  <a:pt x="1432282" y="0"/>
                  <a:pt x="1508760" y="76478"/>
                  <a:pt x="1508760" y="170818"/>
                </a:cubicBezTo>
                <a:lnTo>
                  <a:pt x="1508760" y="499742"/>
                </a:lnTo>
                <a:cubicBezTo>
                  <a:pt x="1508760" y="594082"/>
                  <a:pt x="1432282" y="670560"/>
                  <a:pt x="1337942" y="670560"/>
                </a:cubicBezTo>
                <a:lnTo>
                  <a:pt x="170818" y="670560"/>
                </a:lnTo>
                <a:cubicBezTo>
                  <a:pt x="76478" y="670560"/>
                  <a:pt x="0" y="594082"/>
                  <a:pt x="0" y="499742"/>
                </a:cubicBezTo>
                <a:lnTo>
                  <a:pt x="0" y="170818"/>
                </a:lnTo>
                <a:cubicBezTo>
                  <a:pt x="0" y="76478"/>
                  <a:pt x="76478" y="0"/>
                  <a:pt x="170818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innerShdw blurRad="50800" dist="38100" dir="14100000">
              <a:prstClr val="black">
                <a:alpha val="21000"/>
              </a:prstClr>
            </a:inn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586643B-B94A-4965-A989-7B3385A90F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21039" y="777240"/>
            <a:ext cx="1508760" cy="670560"/>
          </a:xfrm>
          <a:custGeom>
            <a:avLst/>
            <a:gdLst>
              <a:gd name="connsiteX0" fmla="*/ 170818 w 1508760"/>
              <a:gd name="connsiteY0" fmla="*/ 0 h 670560"/>
              <a:gd name="connsiteX1" fmla="*/ 1337942 w 1508760"/>
              <a:gd name="connsiteY1" fmla="*/ 0 h 670560"/>
              <a:gd name="connsiteX2" fmla="*/ 1508760 w 1508760"/>
              <a:gd name="connsiteY2" fmla="*/ 170818 h 670560"/>
              <a:gd name="connsiteX3" fmla="*/ 1508760 w 1508760"/>
              <a:gd name="connsiteY3" fmla="*/ 499742 h 670560"/>
              <a:gd name="connsiteX4" fmla="*/ 1337942 w 1508760"/>
              <a:gd name="connsiteY4" fmla="*/ 670560 h 670560"/>
              <a:gd name="connsiteX5" fmla="*/ 170818 w 1508760"/>
              <a:gd name="connsiteY5" fmla="*/ 670560 h 670560"/>
              <a:gd name="connsiteX6" fmla="*/ 0 w 1508760"/>
              <a:gd name="connsiteY6" fmla="*/ 499742 h 670560"/>
              <a:gd name="connsiteX7" fmla="*/ 0 w 1508760"/>
              <a:gd name="connsiteY7" fmla="*/ 170818 h 670560"/>
              <a:gd name="connsiteX8" fmla="*/ 170818 w 1508760"/>
              <a:gd name="connsiteY8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760" h="670560">
                <a:moveTo>
                  <a:pt x="170818" y="0"/>
                </a:moveTo>
                <a:lnTo>
                  <a:pt x="1337942" y="0"/>
                </a:lnTo>
                <a:cubicBezTo>
                  <a:pt x="1432282" y="0"/>
                  <a:pt x="1508760" y="76478"/>
                  <a:pt x="1508760" y="170818"/>
                </a:cubicBezTo>
                <a:lnTo>
                  <a:pt x="1508760" y="499742"/>
                </a:lnTo>
                <a:cubicBezTo>
                  <a:pt x="1508760" y="594082"/>
                  <a:pt x="1432282" y="670560"/>
                  <a:pt x="1337942" y="670560"/>
                </a:cubicBezTo>
                <a:lnTo>
                  <a:pt x="170818" y="670560"/>
                </a:lnTo>
                <a:cubicBezTo>
                  <a:pt x="76478" y="670560"/>
                  <a:pt x="0" y="594082"/>
                  <a:pt x="0" y="499742"/>
                </a:cubicBezTo>
                <a:lnTo>
                  <a:pt x="0" y="170818"/>
                </a:lnTo>
                <a:cubicBezTo>
                  <a:pt x="0" y="76478"/>
                  <a:pt x="76478" y="0"/>
                  <a:pt x="170818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innerShdw blurRad="50800" dist="38100" dir="14100000">
              <a:prstClr val="black">
                <a:alpha val="21000"/>
              </a:prstClr>
            </a:inn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8788A28-C805-49E7-A400-C8CFFE6579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82248" y="4185458"/>
            <a:ext cx="1508760" cy="670560"/>
          </a:xfrm>
          <a:custGeom>
            <a:avLst/>
            <a:gdLst>
              <a:gd name="connsiteX0" fmla="*/ 170818 w 1508760"/>
              <a:gd name="connsiteY0" fmla="*/ 0 h 670560"/>
              <a:gd name="connsiteX1" fmla="*/ 1337942 w 1508760"/>
              <a:gd name="connsiteY1" fmla="*/ 0 h 670560"/>
              <a:gd name="connsiteX2" fmla="*/ 1508760 w 1508760"/>
              <a:gd name="connsiteY2" fmla="*/ 170818 h 670560"/>
              <a:gd name="connsiteX3" fmla="*/ 1508760 w 1508760"/>
              <a:gd name="connsiteY3" fmla="*/ 499742 h 670560"/>
              <a:gd name="connsiteX4" fmla="*/ 1337942 w 1508760"/>
              <a:gd name="connsiteY4" fmla="*/ 670560 h 670560"/>
              <a:gd name="connsiteX5" fmla="*/ 170818 w 1508760"/>
              <a:gd name="connsiteY5" fmla="*/ 670560 h 670560"/>
              <a:gd name="connsiteX6" fmla="*/ 0 w 1508760"/>
              <a:gd name="connsiteY6" fmla="*/ 499742 h 670560"/>
              <a:gd name="connsiteX7" fmla="*/ 0 w 1508760"/>
              <a:gd name="connsiteY7" fmla="*/ 170818 h 670560"/>
              <a:gd name="connsiteX8" fmla="*/ 170818 w 1508760"/>
              <a:gd name="connsiteY8" fmla="*/ 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8760" h="670560">
                <a:moveTo>
                  <a:pt x="170818" y="0"/>
                </a:moveTo>
                <a:lnTo>
                  <a:pt x="1337942" y="0"/>
                </a:lnTo>
                <a:cubicBezTo>
                  <a:pt x="1432282" y="0"/>
                  <a:pt x="1508760" y="76478"/>
                  <a:pt x="1508760" y="170818"/>
                </a:cubicBezTo>
                <a:lnTo>
                  <a:pt x="1508760" y="499742"/>
                </a:lnTo>
                <a:cubicBezTo>
                  <a:pt x="1508760" y="594082"/>
                  <a:pt x="1432282" y="670560"/>
                  <a:pt x="1337942" y="670560"/>
                </a:cubicBezTo>
                <a:lnTo>
                  <a:pt x="170818" y="670560"/>
                </a:lnTo>
                <a:cubicBezTo>
                  <a:pt x="76478" y="670560"/>
                  <a:pt x="0" y="594082"/>
                  <a:pt x="0" y="499742"/>
                </a:cubicBezTo>
                <a:lnTo>
                  <a:pt x="0" y="170818"/>
                </a:lnTo>
                <a:cubicBezTo>
                  <a:pt x="0" y="76478"/>
                  <a:pt x="76478" y="0"/>
                  <a:pt x="170818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innerShdw blurRad="50800" dist="38100" dir="14100000">
              <a:prstClr val="black">
                <a:alpha val="21000"/>
              </a:prstClr>
            </a:innerShdw>
          </a:effectLst>
        </p:spPr>
        <p:txBody>
          <a:bodyPr wrap="square" anchor="ctr">
            <a:noAutofit/>
          </a:bodyPr>
          <a:lstStyle>
            <a:lvl1pPr>
              <a:defRPr lang="en-ID" sz="1200" dirty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924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4.79167E-6 0.43588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8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0.7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7 L -1.875E-6 0.42801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8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3" grpId="0" animBg="1"/>
      <p:bldP spid="14" grpId="0" animBg="1"/>
      <p:bldP spid="12" grpId="0" animBg="1"/>
      <p:bldP spid="11" grpId="0" animBg="1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65637FD-40A4-4F05-9868-197A15C06196}"/>
              </a:ext>
            </a:extLst>
          </p:cNvPr>
          <p:cNvSpPr/>
          <p:nvPr userDrawn="1"/>
        </p:nvSpPr>
        <p:spPr>
          <a:xfrm>
            <a:off x="8134350" y="-191135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09B968-E893-4C7B-980C-77E906E34E58}"/>
              </a:ext>
            </a:extLst>
          </p:cNvPr>
          <p:cNvSpPr/>
          <p:nvPr userDrawn="1"/>
        </p:nvSpPr>
        <p:spPr>
          <a:xfrm>
            <a:off x="6350" y="-191135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78C2E0-039D-4B82-A4E7-8886502DD88A}"/>
              </a:ext>
            </a:extLst>
          </p:cNvPr>
          <p:cNvSpPr/>
          <p:nvPr userDrawn="1"/>
        </p:nvSpPr>
        <p:spPr>
          <a:xfrm rot="5400000">
            <a:off x="2082800" y="180340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F4CFA8-3B37-4695-832E-4FB981753886}"/>
              </a:ext>
            </a:extLst>
          </p:cNvPr>
          <p:cNvSpPr/>
          <p:nvPr userDrawn="1"/>
        </p:nvSpPr>
        <p:spPr>
          <a:xfrm>
            <a:off x="-2006600" y="-200660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AD1835-2459-4D55-A385-A7619F87D079}"/>
              </a:ext>
            </a:extLst>
          </p:cNvPr>
          <p:cNvSpPr/>
          <p:nvPr userDrawn="1"/>
        </p:nvSpPr>
        <p:spPr>
          <a:xfrm>
            <a:off x="25400" y="-20066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33E9443-4F5A-46E6-970D-81E040A5DCA4}"/>
              </a:ext>
            </a:extLst>
          </p:cNvPr>
          <p:cNvSpPr/>
          <p:nvPr userDrawn="1"/>
        </p:nvSpPr>
        <p:spPr>
          <a:xfrm>
            <a:off x="2057400" y="-200660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DC7079-3257-4937-B1E6-7458C58AE88A}"/>
              </a:ext>
            </a:extLst>
          </p:cNvPr>
          <p:cNvSpPr/>
          <p:nvPr userDrawn="1"/>
        </p:nvSpPr>
        <p:spPr>
          <a:xfrm>
            <a:off x="4089400" y="-20066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CA6C83-A13A-4019-829B-0014C7F34913}"/>
              </a:ext>
            </a:extLst>
          </p:cNvPr>
          <p:cNvSpPr/>
          <p:nvPr userDrawn="1"/>
        </p:nvSpPr>
        <p:spPr>
          <a:xfrm rot="5400000">
            <a:off x="-2419350" y="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969AC7-4AA6-4691-A4D0-36FC4E05DA75}"/>
              </a:ext>
            </a:extLst>
          </p:cNvPr>
          <p:cNvSpPr/>
          <p:nvPr userDrawn="1"/>
        </p:nvSpPr>
        <p:spPr>
          <a:xfrm>
            <a:off x="6121400" y="-20066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2E1233-24E3-4F3C-BA00-6C9BEDE1A262}"/>
              </a:ext>
            </a:extLst>
          </p:cNvPr>
          <p:cNvSpPr/>
          <p:nvPr userDrawn="1"/>
        </p:nvSpPr>
        <p:spPr>
          <a:xfrm rot="5400000">
            <a:off x="4089400" y="17653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8E1079-64B3-4351-81B5-48159B1D9067}"/>
              </a:ext>
            </a:extLst>
          </p:cNvPr>
          <p:cNvSpPr/>
          <p:nvPr userDrawn="1"/>
        </p:nvSpPr>
        <p:spPr>
          <a:xfrm rot="5400000">
            <a:off x="1498600" y="-36449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FFA0AA-B34A-4D93-83D4-18941A3A7052}"/>
              </a:ext>
            </a:extLst>
          </p:cNvPr>
          <p:cNvSpPr/>
          <p:nvPr userDrawn="1"/>
        </p:nvSpPr>
        <p:spPr>
          <a:xfrm>
            <a:off x="8153400" y="-20066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E965D-E5DE-476B-A1B1-C56C3BD5AE4C}"/>
              </a:ext>
            </a:extLst>
          </p:cNvPr>
          <p:cNvSpPr/>
          <p:nvPr userDrawn="1"/>
        </p:nvSpPr>
        <p:spPr>
          <a:xfrm>
            <a:off x="-2025650" y="-191135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EB4A9A-4E8A-4221-813C-510EC5A7357F}"/>
              </a:ext>
            </a:extLst>
          </p:cNvPr>
          <p:cNvSpPr/>
          <p:nvPr userDrawn="1"/>
        </p:nvSpPr>
        <p:spPr>
          <a:xfrm>
            <a:off x="2038350" y="-1911350"/>
            <a:ext cx="6045200" cy="6045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40FD9BA-A4D8-4F77-988E-EDCBFB02F964}"/>
              </a:ext>
            </a:extLst>
          </p:cNvPr>
          <p:cNvSpPr/>
          <p:nvPr userDrawn="1"/>
        </p:nvSpPr>
        <p:spPr>
          <a:xfrm>
            <a:off x="5365750" y="-4273550"/>
            <a:ext cx="6826250" cy="682625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E8B5DC-E592-4A86-A9FD-85525FD77268}"/>
              </a:ext>
            </a:extLst>
          </p:cNvPr>
          <p:cNvSpPr/>
          <p:nvPr userDrawn="1"/>
        </p:nvSpPr>
        <p:spPr>
          <a:xfrm>
            <a:off x="6102350" y="-191135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F885EC-A9FB-449C-A356-B4E0A40C2149}"/>
              </a:ext>
            </a:extLst>
          </p:cNvPr>
          <p:cNvSpPr/>
          <p:nvPr userDrawn="1"/>
        </p:nvSpPr>
        <p:spPr>
          <a:xfrm rot="5400000">
            <a:off x="-1981200" y="18034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B64B2E-14E0-4145-A0EC-67F4277E03B2}"/>
              </a:ext>
            </a:extLst>
          </p:cNvPr>
          <p:cNvSpPr/>
          <p:nvPr userDrawn="1"/>
        </p:nvSpPr>
        <p:spPr>
          <a:xfrm rot="5400000">
            <a:off x="50800" y="18034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8AF7A9-2FC7-4908-993A-05F0D8F794B6}"/>
              </a:ext>
            </a:extLst>
          </p:cNvPr>
          <p:cNvSpPr/>
          <p:nvPr userDrawn="1"/>
        </p:nvSpPr>
        <p:spPr>
          <a:xfrm rot="5400000">
            <a:off x="6146800" y="1803400"/>
            <a:ext cx="6045200" cy="6045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13F42A9-1128-461E-8A09-0BBDA5F977E6}"/>
              </a:ext>
            </a:extLst>
          </p:cNvPr>
          <p:cNvSpPr/>
          <p:nvPr userDrawn="1"/>
        </p:nvSpPr>
        <p:spPr>
          <a:xfrm rot="5400000">
            <a:off x="8178800" y="18034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FA0A87-CCA0-47D0-BA3C-F4BC60733FBA}"/>
              </a:ext>
            </a:extLst>
          </p:cNvPr>
          <p:cNvSpPr/>
          <p:nvPr userDrawn="1"/>
        </p:nvSpPr>
        <p:spPr>
          <a:xfrm rot="5400000">
            <a:off x="3105150" y="38354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48946A-0B56-498B-8EEC-62D939F35A39}"/>
              </a:ext>
            </a:extLst>
          </p:cNvPr>
          <p:cNvSpPr/>
          <p:nvPr userDrawn="1"/>
        </p:nvSpPr>
        <p:spPr>
          <a:xfrm rot="5400000">
            <a:off x="9169400" y="343535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F216E0-8A41-4CC1-9395-85D8F5AA40B9}"/>
              </a:ext>
            </a:extLst>
          </p:cNvPr>
          <p:cNvSpPr/>
          <p:nvPr userDrawn="1"/>
        </p:nvSpPr>
        <p:spPr>
          <a:xfrm rot="5400000">
            <a:off x="-1733550" y="4019550"/>
            <a:ext cx="6045200" cy="6045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92A3FC3-F254-4987-88AF-03EAEBB48249}"/>
              </a:ext>
            </a:extLst>
          </p:cNvPr>
          <p:cNvSpPr/>
          <p:nvPr userDrawn="1"/>
        </p:nvSpPr>
        <p:spPr>
          <a:xfrm rot="5400000">
            <a:off x="-723900" y="-4635500"/>
            <a:ext cx="6045200" cy="6045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C6E5D6-7F81-4981-ACF4-230A4D66BC52}"/>
              </a:ext>
            </a:extLst>
          </p:cNvPr>
          <p:cNvSpPr/>
          <p:nvPr userDrawn="1"/>
        </p:nvSpPr>
        <p:spPr>
          <a:xfrm>
            <a:off x="0" y="103909"/>
            <a:ext cx="12192000" cy="6629400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592C6116-B1D3-4E64-DF1F-5E7D50FE93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359743" y="1131681"/>
            <a:ext cx="6289096" cy="4570634"/>
          </a:xfrm>
          <a:custGeom>
            <a:avLst/>
            <a:gdLst>
              <a:gd name="connsiteX0" fmla="*/ 130354 w 6289096"/>
              <a:gd name="connsiteY0" fmla="*/ 0 h 4570634"/>
              <a:gd name="connsiteX1" fmla="*/ 6158742 w 6289096"/>
              <a:gd name="connsiteY1" fmla="*/ 0 h 4570634"/>
              <a:gd name="connsiteX2" fmla="*/ 6289096 w 6289096"/>
              <a:gd name="connsiteY2" fmla="*/ 130354 h 4570634"/>
              <a:gd name="connsiteX3" fmla="*/ 6289096 w 6289096"/>
              <a:gd name="connsiteY3" fmla="*/ 4440280 h 4570634"/>
              <a:gd name="connsiteX4" fmla="*/ 6158742 w 6289096"/>
              <a:gd name="connsiteY4" fmla="*/ 4570634 h 4570634"/>
              <a:gd name="connsiteX5" fmla="*/ 130354 w 6289096"/>
              <a:gd name="connsiteY5" fmla="*/ 4570634 h 4570634"/>
              <a:gd name="connsiteX6" fmla="*/ 0 w 6289096"/>
              <a:gd name="connsiteY6" fmla="*/ 4440280 h 4570634"/>
              <a:gd name="connsiteX7" fmla="*/ 0 w 6289096"/>
              <a:gd name="connsiteY7" fmla="*/ 130354 h 4570634"/>
              <a:gd name="connsiteX8" fmla="*/ 130354 w 6289096"/>
              <a:gd name="connsiteY8" fmla="*/ 0 h 457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89096" h="4570634">
                <a:moveTo>
                  <a:pt x="130354" y="0"/>
                </a:moveTo>
                <a:lnTo>
                  <a:pt x="6158742" y="0"/>
                </a:lnTo>
                <a:cubicBezTo>
                  <a:pt x="6230735" y="0"/>
                  <a:pt x="6289096" y="58361"/>
                  <a:pt x="6289096" y="130354"/>
                </a:cubicBezTo>
                <a:lnTo>
                  <a:pt x="6289096" y="4440280"/>
                </a:lnTo>
                <a:cubicBezTo>
                  <a:pt x="6289096" y="4512273"/>
                  <a:pt x="6230735" y="4570634"/>
                  <a:pt x="6158742" y="4570634"/>
                </a:cubicBezTo>
                <a:lnTo>
                  <a:pt x="130354" y="4570634"/>
                </a:lnTo>
                <a:cubicBezTo>
                  <a:pt x="58361" y="4570634"/>
                  <a:pt x="0" y="4512273"/>
                  <a:pt x="0" y="4440280"/>
                </a:cubicBezTo>
                <a:lnTo>
                  <a:pt x="0" y="130354"/>
                </a:lnTo>
                <a:cubicBezTo>
                  <a:pt x="0" y="58361"/>
                  <a:pt x="58361" y="0"/>
                  <a:pt x="1303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1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-8.33333E-7 0.7037 " pathEditMode="relative" rAng="0" ptsTypes="AA">
                                      <p:cBhvr>
                                        <p:cTn id="84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8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0.7037 " pathEditMode="relative" rAng="0" ptsTypes="AA">
                                      <p:cBhvr>
                                        <p:cTn id="96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8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9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7037 " pathEditMode="relative" rAng="0" ptsTypes="AA">
                                      <p:cBhvr>
                                        <p:cTn id="108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10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1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96296E-6 L 2.5E-6 0.40092 " pathEditMode="relative" rAng="0" ptsTypes="AA">
                                      <p:cBhvr>
                                        <p:cTn id="120" dur="4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46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22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3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6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96296E-6 L -4.16667E-6 0.41203 " pathEditMode="relative" rAng="0" ptsTypes="AA">
                                      <p:cBhvr>
                                        <p:cTn id="13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2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34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5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70371 " pathEditMode="relative" rAng="0" ptsTypes="AA">
                                      <p:cBhvr>
                                        <p:cTn id="144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-0.3787 " pathEditMode="relative" rAng="0" ptsTypes="AA">
                                      <p:cBhvr>
                                        <p:cTn id="156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35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58" dur="5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9" dur="5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0.35186 " pathEditMode="relative" rAng="0" ptsTypes="AA">
                                      <p:cBhvr>
                                        <p:cTn id="168" dur="3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3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70" dur="5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1" dur="5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3.33333E-6 0.35463 " pathEditMode="relative" rAng="0" ptsTypes="AA">
                                      <p:cBhvr>
                                        <p:cTn id="180" dur="4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731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182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83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6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0.70371 " pathEditMode="relative" rAng="0" ptsTypes="AA">
                                      <p:cBhvr>
                                        <p:cTn id="19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94" dur="6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95" dur="6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6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204" dur="4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06" dur="5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7" dur="5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4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8.33333E-7 0.7037 " pathEditMode="relative" rAng="0" ptsTypes="AA">
                                      <p:cBhvr>
                                        <p:cTn id="216" dur="2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18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8.33333E-7 -0.71852 " pathEditMode="relative" rAng="0" ptsTypes="AA">
                                      <p:cBhvr>
                                        <p:cTn id="228" dur="2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926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30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1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-4.16667E-6 -0.83056 " pathEditMode="relative" rAng="0" ptsTypes="AA">
                                      <p:cBhvr>
                                        <p:cTn id="240" dur="2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528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4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 -0.84723 " pathEditMode="relative" rAng="0" ptsTypes="AA">
                                      <p:cBhvr>
                                        <p:cTn id="252" dur="2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361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54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5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3.33333E-6 0.70371 " pathEditMode="relative" rAng="0" ptsTypes="AA">
                                      <p:cBhvr>
                                        <p:cTn id="264" dur="2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6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7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5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3.33333E-6 -0.3787 " pathEditMode="relative" rAng="0" ptsTypes="AA">
                                      <p:cBhvr>
                                        <p:cTn id="276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35"/>
                                    </p:animMotion>
                                  </p:childTnLst>
                                </p:cTn>
                              </p:par>
                              <p:par>
                                <p:cTn id="277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78" dur="5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9" dur="5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-2.08333E-6 0.50879 " pathEditMode="relative" rAng="0" ptsTypes="AA">
                                      <p:cBhvr>
                                        <p:cTn id="288" dur="2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440"/>
                                    </p:animMotion>
                                  </p:childTnLst>
                                </p:cTn>
                              </p:par>
                              <p:par>
                                <p:cTn id="289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0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1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2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9" grpId="0" animBg="1"/>
      <p:bldP spid="9" grpId="1" animBg="1"/>
      <p:bldP spid="15" grpId="0" animBg="1"/>
      <p:bldP spid="15" grpId="1" animBg="1"/>
      <p:bldP spid="2" grpId="0" animBg="1"/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25" grpId="0" animBg="1"/>
      <p:bldP spid="25" grpId="1" animBg="1"/>
      <p:bldP spid="25" grpId="2" animBg="1"/>
      <p:bldP spid="6" grpId="0" animBg="1"/>
      <p:bldP spid="6" grpId="1" animBg="1"/>
      <p:bldP spid="24" grpId="0" animBg="1"/>
      <p:bldP spid="24" grpId="1" animBg="1"/>
      <p:bldP spid="30" grpId="0" animBg="1"/>
      <p:bldP spid="30" grpId="1" animBg="1"/>
      <p:bldP spid="7" grpId="0" animBg="1"/>
      <p:bldP spid="7" grpId="1" animBg="1"/>
      <p:bldP spid="8" grpId="0" animBg="1"/>
      <p:bldP spid="8" grpId="1" animBg="1"/>
      <p:bldP spid="8" grpId="2" animBg="1"/>
      <p:bldP spid="10" grpId="0" animBg="1"/>
      <p:bldP spid="10" grpId="1" animBg="1"/>
      <p:bldP spid="31" grpId="0" animBg="1"/>
      <p:bldP spid="31" grpId="1" animBg="1"/>
      <p:bldP spid="31" grpId="2" animBg="1"/>
      <p:bldP spid="11" grpId="0" animBg="1"/>
      <p:bldP spid="11" grpId="1" animBg="1"/>
      <p:bldP spid="13" grpId="0" animBg="1"/>
      <p:bldP spid="13" grpId="1" animBg="1"/>
      <p:bldP spid="13" grpId="2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6" grpId="0" animBg="1"/>
      <p:bldP spid="26" grpId="1" animBg="1"/>
      <p:bldP spid="26" grpId="2" animBg="1"/>
      <p:bldP spid="29" grpId="0" animBg="1"/>
      <p:bldP spid="29" grpId="1" animBg="1"/>
      <p:bldP spid="29" grpId="2" animBg="1"/>
      <p:bldP spid="33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E7CDC8B-B18C-4A26-976F-15C2423539DA}"/>
              </a:ext>
            </a:extLst>
          </p:cNvPr>
          <p:cNvSpPr/>
          <p:nvPr userDrawn="1"/>
        </p:nvSpPr>
        <p:spPr>
          <a:xfrm>
            <a:off x="-3213100" y="-3213100"/>
            <a:ext cx="8458200" cy="8458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24BF11-119A-4B13-96BB-8B7F7369F7C4}"/>
              </a:ext>
            </a:extLst>
          </p:cNvPr>
          <p:cNvSpPr/>
          <p:nvPr userDrawn="1"/>
        </p:nvSpPr>
        <p:spPr>
          <a:xfrm>
            <a:off x="1892300" y="-2171700"/>
            <a:ext cx="6375400" cy="6375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360F54-9FFB-4EF7-A72B-65D894BA4490}"/>
              </a:ext>
            </a:extLst>
          </p:cNvPr>
          <p:cNvSpPr/>
          <p:nvPr userDrawn="1"/>
        </p:nvSpPr>
        <p:spPr>
          <a:xfrm>
            <a:off x="-139700" y="3263900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2C5B07-B1B6-4F4D-9B70-EA65DD74CDDD}"/>
              </a:ext>
            </a:extLst>
          </p:cNvPr>
          <p:cNvSpPr/>
          <p:nvPr userDrawn="1"/>
        </p:nvSpPr>
        <p:spPr>
          <a:xfrm>
            <a:off x="2882900" y="2222500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569CB8-8714-44D1-90E6-67ABB3121D6F}"/>
              </a:ext>
            </a:extLst>
          </p:cNvPr>
          <p:cNvSpPr/>
          <p:nvPr userDrawn="1"/>
        </p:nvSpPr>
        <p:spPr>
          <a:xfrm>
            <a:off x="4914900" y="-3213100"/>
            <a:ext cx="8458200" cy="8458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18B91F-2C3E-4231-A638-2EACEC0E8089}"/>
              </a:ext>
            </a:extLst>
          </p:cNvPr>
          <p:cNvSpPr/>
          <p:nvPr userDrawn="1"/>
        </p:nvSpPr>
        <p:spPr>
          <a:xfrm>
            <a:off x="7988300" y="3263900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B54A7EA-89E6-4D88-805D-21C7C45DC902}"/>
              </a:ext>
            </a:extLst>
          </p:cNvPr>
          <p:cNvSpPr/>
          <p:nvPr userDrawn="1"/>
        </p:nvSpPr>
        <p:spPr>
          <a:xfrm>
            <a:off x="103187" y="103187"/>
            <a:ext cx="1131888" cy="6651626"/>
          </a:xfrm>
          <a:custGeom>
            <a:avLst/>
            <a:gdLst>
              <a:gd name="connsiteX0" fmla="*/ 0 w 1131888"/>
              <a:gd name="connsiteY0" fmla="*/ 0 h 6651626"/>
              <a:gd name="connsiteX1" fmla="*/ 1131888 w 1131888"/>
              <a:gd name="connsiteY1" fmla="*/ 0 h 6651626"/>
              <a:gd name="connsiteX2" fmla="*/ 1131888 w 1131888"/>
              <a:gd name="connsiteY2" fmla="*/ 6651626 h 6651626"/>
              <a:gd name="connsiteX3" fmla="*/ 0 w 1131888"/>
              <a:gd name="connsiteY3" fmla="*/ 6651626 h 6651626"/>
              <a:gd name="connsiteX4" fmla="*/ 0 w 1131888"/>
              <a:gd name="connsiteY4" fmla="*/ 0 h 66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888" h="6651626">
                <a:moveTo>
                  <a:pt x="0" y="0"/>
                </a:moveTo>
                <a:lnTo>
                  <a:pt x="1131888" y="0"/>
                </a:lnTo>
                <a:lnTo>
                  <a:pt x="1131888" y="6651626"/>
                </a:lnTo>
                <a:lnTo>
                  <a:pt x="0" y="665162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7BF8556-1433-49AC-BD1B-776507DAFF7A}"/>
              </a:ext>
            </a:extLst>
          </p:cNvPr>
          <p:cNvSpPr/>
          <p:nvPr userDrawn="1"/>
        </p:nvSpPr>
        <p:spPr>
          <a:xfrm>
            <a:off x="5515291" y="103187"/>
            <a:ext cx="6573522" cy="6651626"/>
          </a:xfrm>
          <a:custGeom>
            <a:avLst/>
            <a:gdLst>
              <a:gd name="connsiteX0" fmla="*/ 0 w 6573522"/>
              <a:gd name="connsiteY0" fmla="*/ 0 h 6651626"/>
              <a:gd name="connsiteX1" fmla="*/ 6573522 w 6573522"/>
              <a:gd name="connsiteY1" fmla="*/ 0 h 6651626"/>
              <a:gd name="connsiteX2" fmla="*/ 6573522 w 6573522"/>
              <a:gd name="connsiteY2" fmla="*/ 6651626 h 6651626"/>
              <a:gd name="connsiteX3" fmla="*/ 0 w 6573522"/>
              <a:gd name="connsiteY3" fmla="*/ 6651626 h 6651626"/>
              <a:gd name="connsiteX4" fmla="*/ 0 w 6573522"/>
              <a:gd name="connsiteY4" fmla="*/ 0 h 66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3522" h="6651626">
                <a:moveTo>
                  <a:pt x="0" y="0"/>
                </a:moveTo>
                <a:lnTo>
                  <a:pt x="6573522" y="0"/>
                </a:lnTo>
                <a:lnTo>
                  <a:pt x="6573522" y="6651626"/>
                </a:lnTo>
                <a:lnTo>
                  <a:pt x="0" y="665162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3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7868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-0.7868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7868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E7CDC8B-B18C-4A26-976F-15C2423539DA}"/>
              </a:ext>
            </a:extLst>
          </p:cNvPr>
          <p:cNvSpPr/>
          <p:nvPr userDrawn="1"/>
        </p:nvSpPr>
        <p:spPr>
          <a:xfrm>
            <a:off x="-3213100" y="-3213100"/>
            <a:ext cx="8458200" cy="8458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24BF11-119A-4B13-96BB-8B7F7369F7C4}"/>
              </a:ext>
            </a:extLst>
          </p:cNvPr>
          <p:cNvSpPr/>
          <p:nvPr userDrawn="1"/>
        </p:nvSpPr>
        <p:spPr>
          <a:xfrm>
            <a:off x="1892300" y="-2171700"/>
            <a:ext cx="6375400" cy="6375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360F54-9FFB-4EF7-A72B-65D894BA4490}"/>
              </a:ext>
            </a:extLst>
          </p:cNvPr>
          <p:cNvSpPr/>
          <p:nvPr userDrawn="1"/>
        </p:nvSpPr>
        <p:spPr>
          <a:xfrm>
            <a:off x="-139700" y="3263900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2C5B07-B1B6-4F4D-9B70-EA65DD74CDDD}"/>
              </a:ext>
            </a:extLst>
          </p:cNvPr>
          <p:cNvSpPr/>
          <p:nvPr userDrawn="1"/>
        </p:nvSpPr>
        <p:spPr>
          <a:xfrm>
            <a:off x="2882900" y="2222500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569CB8-8714-44D1-90E6-67ABB3121D6F}"/>
              </a:ext>
            </a:extLst>
          </p:cNvPr>
          <p:cNvSpPr/>
          <p:nvPr userDrawn="1"/>
        </p:nvSpPr>
        <p:spPr>
          <a:xfrm>
            <a:off x="4914900" y="-3213100"/>
            <a:ext cx="8458200" cy="8458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18B91F-2C3E-4231-A638-2EACEC0E8089}"/>
              </a:ext>
            </a:extLst>
          </p:cNvPr>
          <p:cNvSpPr/>
          <p:nvPr userDrawn="1"/>
        </p:nvSpPr>
        <p:spPr>
          <a:xfrm>
            <a:off x="7988300" y="3263900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B54A7EA-89E6-4D88-805D-21C7C45DC902}"/>
              </a:ext>
            </a:extLst>
          </p:cNvPr>
          <p:cNvSpPr/>
          <p:nvPr userDrawn="1"/>
        </p:nvSpPr>
        <p:spPr>
          <a:xfrm>
            <a:off x="103187" y="103187"/>
            <a:ext cx="1131888" cy="6651626"/>
          </a:xfrm>
          <a:custGeom>
            <a:avLst/>
            <a:gdLst>
              <a:gd name="connsiteX0" fmla="*/ 0 w 1131888"/>
              <a:gd name="connsiteY0" fmla="*/ 0 h 6651626"/>
              <a:gd name="connsiteX1" fmla="*/ 1131888 w 1131888"/>
              <a:gd name="connsiteY1" fmla="*/ 0 h 6651626"/>
              <a:gd name="connsiteX2" fmla="*/ 1131888 w 1131888"/>
              <a:gd name="connsiteY2" fmla="*/ 6651626 h 6651626"/>
              <a:gd name="connsiteX3" fmla="*/ 0 w 1131888"/>
              <a:gd name="connsiteY3" fmla="*/ 6651626 h 6651626"/>
              <a:gd name="connsiteX4" fmla="*/ 0 w 1131888"/>
              <a:gd name="connsiteY4" fmla="*/ 0 h 66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888" h="6651626">
                <a:moveTo>
                  <a:pt x="0" y="0"/>
                </a:moveTo>
                <a:lnTo>
                  <a:pt x="1131888" y="0"/>
                </a:lnTo>
                <a:lnTo>
                  <a:pt x="1131888" y="6651626"/>
                </a:lnTo>
                <a:lnTo>
                  <a:pt x="0" y="665162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7BF8556-1433-49AC-BD1B-776507DAFF7A}"/>
              </a:ext>
            </a:extLst>
          </p:cNvPr>
          <p:cNvSpPr/>
          <p:nvPr userDrawn="1"/>
        </p:nvSpPr>
        <p:spPr>
          <a:xfrm>
            <a:off x="5515291" y="103187"/>
            <a:ext cx="6573522" cy="6651626"/>
          </a:xfrm>
          <a:custGeom>
            <a:avLst/>
            <a:gdLst>
              <a:gd name="connsiteX0" fmla="*/ 0 w 6573522"/>
              <a:gd name="connsiteY0" fmla="*/ 0 h 6651626"/>
              <a:gd name="connsiteX1" fmla="*/ 6573522 w 6573522"/>
              <a:gd name="connsiteY1" fmla="*/ 0 h 6651626"/>
              <a:gd name="connsiteX2" fmla="*/ 6573522 w 6573522"/>
              <a:gd name="connsiteY2" fmla="*/ 6651626 h 6651626"/>
              <a:gd name="connsiteX3" fmla="*/ 0 w 6573522"/>
              <a:gd name="connsiteY3" fmla="*/ 6651626 h 6651626"/>
              <a:gd name="connsiteX4" fmla="*/ 0 w 6573522"/>
              <a:gd name="connsiteY4" fmla="*/ 0 h 66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3522" h="6651626">
                <a:moveTo>
                  <a:pt x="0" y="0"/>
                </a:moveTo>
                <a:lnTo>
                  <a:pt x="6573522" y="0"/>
                </a:lnTo>
                <a:lnTo>
                  <a:pt x="6573522" y="6651626"/>
                </a:lnTo>
                <a:lnTo>
                  <a:pt x="0" y="665162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557865D-C020-8369-9F99-3D8C2492BC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5075" y="103188"/>
            <a:ext cx="4279900" cy="6645275"/>
          </a:xfrm>
          <a:custGeom>
            <a:avLst/>
            <a:gdLst>
              <a:gd name="connsiteX0" fmla="*/ 2105340 w 4279900"/>
              <a:gd name="connsiteY0" fmla="*/ 615950 h 6645275"/>
              <a:gd name="connsiteX1" fmla="*/ 1119754 w 4279900"/>
              <a:gd name="connsiteY1" fmla="*/ 801016 h 6645275"/>
              <a:gd name="connsiteX2" fmla="*/ 470249 w 4279900"/>
              <a:gd name="connsiteY2" fmla="*/ 1329775 h 6645275"/>
              <a:gd name="connsiteX3" fmla="*/ 239901 w 4279900"/>
              <a:gd name="connsiteY3" fmla="*/ 2156907 h 6645275"/>
              <a:gd name="connsiteX4" fmla="*/ 447592 w 4279900"/>
              <a:gd name="connsiteY4" fmla="*/ 2942492 h 6645275"/>
              <a:gd name="connsiteX5" fmla="*/ 1044231 w 4279900"/>
              <a:gd name="connsiteY5" fmla="*/ 3429707 h 6645275"/>
              <a:gd name="connsiteX6" fmla="*/ 1976949 w 4279900"/>
              <a:gd name="connsiteY6" fmla="*/ 3735631 h 6645275"/>
              <a:gd name="connsiteX7" fmla="*/ 2150655 w 4279900"/>
              <a:gd name="connsiteY7" fmla="*/ 3773400 h 6645275"/>
              <a:gd name="connsiteX8" fmla="*/ 2728411 w 4279900"/>
              <a:gd name="connsiteY8" fmla="*/ 3935806 h 6645275"/>
              <a:gd name="connsiteX9" fmla="*/ 3090926 w 4279900"/>
              <a:gd name="connsiteY9" fmla="*/ 4158640 h 6645275"/>
              <a:gd name="connsiteX10" fmla="*/ 3215541 w 4279900"/>
              <a:gd name="connsiteY10" fmla="*/ 4513664 h 6645275"/>
              <a:gd name="connsiteX11" fmla="*/ 2962535 w 4279900"/>
              <a:gd name="connsiteY11" fmla="*/ 5034869 h 6645275"/>
              <a:gd name="connsiteX12" fmla="*/ 2195969 w 4279900"/>
              <a:gd name="connsiteY12" fmla="*/ 5238820 h 6645275"/>
              <a:gd name="connsiteX13" fmla="*/ 1395416 w 4279900"/>
              <a:gd name="connsiteY13" fmla="*/ 5000878 h 6645275"/>
              <a:gd name="connsiteX14" fmla="*/ 1100874 w 4279900"/>
              <a:gd name="connsiteY14" fmla="*/ 4287052 h 6645275"/>
              <a:gd name="connsiteX15" fmla="*/ 1100874 w 4279900"/>
              <a:gd name="connsiteY15" fmla="*/ 4075549 h 6645275"/>
              <a:gd name="connsiteX16" fmla="*/ 119063 w 4279900"/>
              <a:gd name="connsiteY16" fmla="*/ 4075549 h 6645275"/>
              <a:gd name="connsiteX17" fmla="*/ 119063 w 4279900"/>
              <a:gd name="connsiteY17" fmla="*/ 4287052 h 6645275"/>
              <a:gd name="connsiteX18" fmla="*/ 383397 w 4279900"/>
              <a:gd name="connsiteY18" fmla="*/ 5269034 h 6645275"/>
              <a:gd name="connsiteX19" fmla="*/ 1115978 w 4279900"/>
              <a:gd name="connsiteY19" fmla="*/ 5895992 h 6645275"/>
              <a:gd name="connsiteX20" fmla="*/ 2195969 w 4279900"/>
              <a:gd name="connsiteY20" fmla="*/ 6115050 h 6645275"/>
              <a:gd name="connsiteX21" fmla="*/ 3257078 w 4279900"/>
              <a:gd name="connsiteY21" fmla="*/ 5907323 h 6645275"/>
              <a:gd name="connsiteX22" fmla="*/ 3951898 w 4279900"/>
              <a:gd name="connsiteY22" fmla="*/ 5333241 h 6645275"/>
              <a:gd name="connsiteX23" fmla="*/ 4197350 w 4279900"/>
              <a:gd name="connsiteY23" fmla="*/ 4483449 h 6645275"/>
              <a:gd name="connsiteX24" fmla="*/ 3963226 w 4279900"/>
              <a:gd name="connsiteY24" fmla="*/ 3690309 h 6645275"/>
              <a:gd name="connsiteX25" fmla="*/ 3309945 w 4279900"/>
              <a:gd name="connsiteY25" fmla="*/ 3191765 h 6645275"/>
              <a:gd name="connsiteX26" fmla="*/ 2324359 w 4279900"/>
              <a:gd name="connsiteY26" fmla="*/ 2882063 h 6645275"/>
              <a:gd name="connsiteX27" fmla="*/ 2150655 w 4279900"/>
              <a:gd name="connsiteY27" fmla="*/ 2844294 h 6645275"/>
              <a:gd name="connsiteX28" fmla="*/ 1629540 w 4279900"/>
              <a:gd name="connsiteY28" fmla="*/ 2685666 h 6645275"/>
              <a:gd name="connsiteX29" fmla="*/ 1323669 w 4279900"/>
              <a:gd name="connsiteY29" fmla="*/ 2459055 h 6645275"/>
              <a:gd name="connsiteX30" fmla="*/ 1221712 w 4279900"/>
              <a:gd name="connsiteY30" fmla="*/ 2126692 h 6645275"/>
              <a:gd name="connsiteX31" fmla="*/ 1436955 w 4279900"/>
              <a:gd name="connsiteY31" fmla="*/ 1662139 h 6645275"/>
              <a:gd name="connsiteX32" fmla="*/ 2105340 w 4279900"/>
              <a:gd name="connsiteY32" fmla="*/ 1492181 h 6645275"/>
              <a:gd name="connsiteX33" fmla="*/ 2626454 w 4279900"/>
              <a:gd name="connsiteY33" fmla="*/ 1579048 h 6645275"/>
              <a:gd name="connsiteX34" fmla="*/ 2962535 w 4279900"/>
              <a:gd name="connsiteY34" fmla="*/ 1850982 h 6645275"/>
              <a:gd name="connsiteX35" fmla="*/ 3079598 w 4279900"/>
              <a:gd name="connsiteY35" fmla="*/ 2338196 h 6645275"/>
              <a:gd name="connsiteX36" fmla="*/ 3079598 w 4279900"/>
              <a:gd name="connsiteY36" fmla="*/ 2564807 h 6645275"/>
              <a:gd name="connsiteX37" fmla="*/ 4061407 w 4279900"/>
              <a:gd name="connsiteY37" fmla="*/ 2564807 h 6645275"/>
              <a:gd name="connsiteX38" fmla="*/ 4061407 w 4279900"/>
              <a:gd name="connsiteY38" fmla="*/ 2338196 h 6645275"/>
              <a:gd name="connsiteX39" fmla="*/ 3808402 w 4279900"/>
              <a:gd name="connsiteY39" fmla="*/ 1382652 h 6645275"/>
              <a:gd name="connsiteX40" fmla="*/ 3113583 w 4279900"/>
              <a:gd name="connsiteY40" fmla="*/ 808570 h 6645275"/>
              <a:gd name="connsiteX41" fmla="*/ 2105340 w 4279900"/>
              <a:gd name="connsiteY41" fmla="*/ 615950 h 6645275"/>
              <a:gd name="connsiteX42" fmla="*/ 0 w 4279900"/>
              <a:gd name="connsiteY42" fmla="*/ 0 h 6645275"/>
              <a:gd name="connsiteX43" fmla="*/ 4279900 w 4279900"/>
              <a:gd name="connsiteY43" fmla="*/ 0 h 6645275"/>
              <a:gd name="connsiteX44" fmla="*/ 4279900 w 4279900"/>
              <a:gd name="connsiteY44" fmla="*/ 6645275 h 6645275"/>
              <a:gd name="connsiteX45" fmla="*/ 0 w 4279900"/>
              <a:gd name="connsiteY45" fmla="*/ 6645275 h 664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279900" h="6645275">
                <a:moveTo>
                  <a:pt x="2105340" y="615950"/>
                </a:moveTo>
                <a:cubicBezTo>
                  <a:pt x="1727721" y="615950"/>
                  <a:pt x="1399192" y="677639"/>
                  <a:pt x="1119754" y="801016"/>
                </a:cubicBezTo>
                <a:cubicBezTo>
                  <a:pt x="840316" y="924394"/>
                  <a:pt x="623814" y="1100647"/>
                  <a:pt x="470249" y="1329775"/>
                </a:cubicBezTo>
                <a:cubicBezTo>
                  <a:pt x="316685" y="1558904"/>
                  <a:pt x="239901" y="1834615"/>
                  <a:pt x="239901" y="2156907"/>
                </a:cubicBezTo>
                <a:cubicBezTo>
                  <a:pt x="239901" y="2479198"/>
                  <a:pt x="309131" y="2741060"/>
                  <a:pt x="447592" y="2942492"/>
                </a:cubicBezTo>
                <a:cubicBezTo>
                  <a:pt x="586053" y="3143925"/>
                  <a:pt x="784932" y="3306330"/>
                  <a:pt x="1044231" y="3429707"/>
                </a:cubicBezTo>
                <a:cubicBezTo>
                  <a:pt x="1303529" y="3553084"/>
                  <a:pt x="1614436" y="3655059"/>
                  <a:pt x="1976949" y="3735631"/>
                </a:cubicBezTo>
                <a:lnTo>
                  <a:pt x="2150655" y="3773400"/>
                </a:lnTo>
                <a:cubicBezTo>
                  <a:pt x="2377225" y="3823758"/>
                  <a:pt x="2569811" y="3877893"/>
                  <a:pt x="2728411" y="3935806"/>
                </a:cubicBezTo>
                <a:cubicBezTo>
                  <a:pt x="2887012" y="3993716"/>
                  <a:pt x="3007850" y="4067995"/>
                  <a:pt x="3090926" y="4158640"/>
                </a:cubicBezTo>
                <a:cubicBezTo>
                  <a:pt x="3174002" y="4249284"/>
                  <a:pt x="3215541" y="4367625"/>
                  <a:pt x="3215541" y="4513664"/>
                </a:cubicBezTo>
                <a:cubicBezTo>
                  <a:pt x="3215541" y="4725168"/>
                  <a:pt x="3131205" y="4898904"/>
                  <a:pt x="2962535" y="5034869"/>
                </a:cubicBezTo>
                <a:cubicBezTo>
                  <a:pt x="2793865" y="5170836"/>
                  <a:pt x="2538343" y="5238820"/>
                  <a:pt x="2195969" y="5238820"/>
                </a:cubicBezTo>
                <a:cubicBezTo>
                  <a:pt x="1858629" y="5238820"/>
                  <a:pt x="1591778" y="5159506"/>
                  <a:pt x="1395416" y="5000878"/>
                </a:cubicBezTo>
                <a:cubicBezTo>
                  <a:pt x="1199054" y="4842250"/>
                  <a:pt x="1100874" y="4604308"/>
                  <a:pt x="1100874" y="4287052"/>
                </a:cubicBezTo>
                <a:lnTo>
                  <a:pt x="1100874" y="4075549"/>
                </a:lnTo>
                <a:lnTo>
                  <a:pt x="119063" y="4075549"/>
                </a:lnTo>
                <a:lnTo>
                  <a:pt x="119063" y="4287052"/>
                </a:lnTo>
                <a:cubicBezTo>
                  <a:pt x="119063" y="4669774"/>
                  <a:pt x="207174" y="4997102"/>
                  <a:pt x="383397" y="5269034"/>
                </a:cubicBezTo>
                <a:cubicBezTo>
                  <a:pt x="559619" y="5540968"/>
                  <a:pt x="803813" y="5749954"/>
                  <a:pt x="1115978" y="5895992"/>
                </a:cubicBezTo>
                <a:cubicBezTo>
                  <a:pt x="1428143" y="6042031"/>
                  <a:pt x="1788140" y="6115050"/>
                  <a:pt x="2195969" y="6115050"/>
                </a:cubicBezTo>
                <a:cubicBezTo>
                  <a:pt x="2603797" y="6115050"/>
                  <a:pt x="2957501" y="6045808"/>
                  <a:pt x="3257078" y="5907323"/>
                </a:cubicBezTo>
                <a:cubicBezTo>
                  <a:pt x="3556656" y="5768839"/>
                  <a:pt x="3788262" y="5577478"/>
                  <a:pt x="3951898" y="5333241"/>
                </a:cubicBezTo>
                <a:cubicBezTo>
                  <a:pt x="4115532" y="5089004"/>
                  <a:pt x="4197350" y="4805741"/>
                  <a:pt x="4197350" y="4483449"/>
                </a:cubicBezTo>
                <a:cubicBezTo>
                  <a:pt x="4197350" y="4161157"/>
                  <a:pt x="4119309" y="3896778"/>
                  <a:pt x="3963226" y="3690309"/>
                </a:cubicBezTo>
                <a:cubicBezTo>
                  <a:pt x="3807144" y="3483842"/>
                  <a:pt x="3589383" y="3317660"/>
                  <a:pt x="3309945" y="3191765"/>
                </a:cubicBezTo>
                <a:cubicBezTo>
                  <a:pt x="3030507" y="3065869"/>
                  <a:pt x="2701978" y="2962635"/>
                  <a:pt x="2324359" y="2882063"/>
                </a:cubicBezTo>
                <a:lnTo>
                  <a:pt x="2150655" y="2844294"/>
                </a:lnTo>
                <a:cubicBezTo>
                  <a:pt x="1939188" y="2798972"/>
                  <a:pt x="1765483" y="2746096"/>
                  <a:pt x="1629540" y="2685666"/>
                </a:cubicBezTo>
                <a:cubicBezTo>
                  <a:pt x="1493597" y="2625236"/>
                  <a:pt x="1391640" y="2549699"/>
                  <a:pt x="1323669" y="2459055"/>
                </a:cubicBezTo>
                <a:cubicBezTo>
                  <a:pt x="1255697" y="2368410"/>
                  <a:pt x="1221712" y="2257623"/>
                  <a:pt x="1221712" y="2126692"/>
                </a:cubicBezTo>
                <a:cubicBezTo>
                  <a:pt x="1221712" y="1930295"/>
                  <a:pt x="1293459" y="1775444"/>
                  <a:pt x="1436955" y="1662139"/>
                </a:cubicBezTo>
                <a:cubicBezTo>
                  <a:pt x="1580450" y="1548833"/>
                  <a:pt x="1803245" y="1492181"/>
                  <a:pt x="2105340" y="1492181"/>
                </a:cubicBezTo>
                <a:cubicBezTo>
                  <a:pt x="2306737" y="1492181"/>
                  <a:pt x="2480441" y="1521136"/>
                  <a:pt x="2626454" y="1579048"/>
                </a:cubicBezTo>
                <a:cubicBezTo>
                  <a:pt x="2772467" y="1636960"/>
                  <a:pt x="2884494" y="1727605"/>
                  <a:pt x="2962535" y="1850982"/>
                </a:cubicBezTo>
                <a:cubicBezTo>
                  <a:pt x="3040576" y="1974358"/>
                  <a:pt x="3079598" y="2136763"/>
                  <a:pt x="3079598" y="2338196"/>
                </a:cubicBezTo>
                <a:lnTo>
                  <a:pt x="3079598" y="2564807"/>
                </a:lnTo>
                <a:lnTo>
                  <a:pt x="4061407" y="2564807"/>
                </a:lnTo>
                <a:lnTo>
                  <a:pt x="4061407" y="2338196"/>
                </a:lnTo>
                <a:cubicBezTo>
                  <a:pt x="4061407" y="1955474"/>
                  <a:pt x="3977072" y="1636960"/>
                  <a:pt x="3808402" y="1382652"/>
                </a:cubicBezTo>
                <a:cubicBezTo>
                  <a:pt x="3639733" y="1128343"/>
                  <a:pt x="3408126" y="936982"/>
                  <a:pt x="3113583" y="808570"/>
                </a:cubicBezTo>
                <a:cubicBezTo>
                  <a:pt x="2819040" y="680156"/>
                  <a:pt x="2482959" y="615950"/>
                  <a:pt x="2105340" y="615950"/>
                </a:cubicBezTo>
                <a:close/>
                <a:moveTo>
                  <a:pt x="0" y="0"/>
                </a:moveTo>
                <a:lnTo>
                  <a:pt x="4279900" y="0"/>
                </a:lnTo>
                <a:lnTo>
                  <a:pt x="4279900" y="6645275"/>
                </a:lnTo>
                <a:lnTo>
                  <a:pt x="0" y="66452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7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7868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-0.7868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7868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10" grpId="0" animBg="1"/>
      <p:bldP spid="10" grpId="1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6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E7CDC8B-B18C-4A26-976F-15C2423539DA}"/>
              </a:ext>
            </a:extLst>
          </p:cNvPr>
          <p:cNvSpPr/>
          <p:nvPr userDrawn="1"/>
        </p:nvSpPr>
        <p:spPr>
          <a:xfrm>
            <a:off x="-3213100" y="-3213100"/>
            <a:ext cx="8458200" cy="8458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360F54-9FFB-4EF7-A72B-65D894BA4490}"/>
              </a:ext>
            </a:extLst>
          </p:cNvPr>
          <p:cNvSpPr/>
          <p:nvPr userDrawn="1"/>
        </p:nvSpPr>
        <p:spPr>
          <a:xfrm>
            <a:off x="-139700" y="3263900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24BF11-119A-4B13-96BB-8B7F7369F7C4}"/>
              </a:ext>
            </a:extLst>
          </p:cNvPr>
          <p:cNvSpPr/>
          <p:nvPr userDrawn="1"/>
        </p:nvSpPr>
        <p:spPr>
          <a:xfrm>
            <a:off x="1892300" y="-2171700"/>
            <a:ext cx="6375400" cy="6375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2C5B07-B1B6-4F4D-9B70-EA65DD74CDDD}"/>
              </a:ext>
            </a:extLst>
          </p:cNvPr>
          <p:cNvSpPr/>
          <p:nvPr userDrawn="1"/>
        </p:nvSpPr>
        <p:spPr>
          <a:xfrm>
            <a:off x="2882900" y="2222500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569CB8-8714-44D1-90E6-67ABB3121D6F}"/>
              </a:ext>
            </a:extLst>
          </p:cNvPr>
          <p:cNvSpPr/>
          <p:nvPr userDrawn="1"/>
        </p:nvSpPr>
        <p:spPr>
          <a:xfrm>
            <a:off x="4914900" y="-3213100"/>
            <a:ext cx="8458200" cy="8458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18B91F-2C3E-4231-A638-2EACEC0E8089}"/>
              </a:ext>
            </a:extLst>
          </p:cNvPr>
          <p:cNvSpPr/>
          <p:nvPr userDrawn="1"/>
        </p:nvSpPr>
        <p:spPr>
          <a:xfrm>
            <a:off x="7988300" y="3263900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7BF8556-1433-49AC-BD1B-776507DAFF7A}"/>
              </a:ext>
            </a:extLst>
          </p:cNvPr>
          <p:cNvSpPr/>
          <p:nvPr userDrawn="1"/>
        </p:nvSpPr>
        <p:spPr>
          <a:xfrm>
            <a:off x="6095999" y="103187"/>
            <a:ext cx="5992813" cy="6651626"/>
          </a:xfrm>
          <a:custGeom>
            <a:avLst/>
            <a:gdLst>
              <a:gd name="connsiteX0" fmla="*/ 0 w 6573522"/>
              <a:gd name="connsiteY0" fmla="*/ 0 h 6651626"/>
              <a:gd name="connsiteX1" fmla="*/ 6573522 w 6573522"/>
              <a:gd name="connsiteY1" fmla="*/ 0 h 6651626"/>
              <a:gd name="connsiteX2" fmla="*/ 6573522 w 6573522"/>
              <a:gd name="connsiteY2" fmla="*/ 6651626 h 6651626"/>
              <a:gd name="connsiteX3" fmla="*/ 0 w 6573522"/>
              <a:gd name="connsiteY3" fmla="*/ 6651626 h 6651626"/>
              <a:gd name="connsiteX4" fmla="*/ 0 w 6573522"/>
              <a:gd name="connsiteY4" fmla="*/ 0 h 66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3522" h="6651626">
                <a:moveTo>
                  <a:pt x="0" y="0"/>
                </a:moveTo>
                <a:lnTo>
                  <a:pt x="6573522" y="0"/>
                </a:lnTo>
                <a:lnTo>
                  <a:pt x="6573522" y="6651626"/>
                </a:lnTo>
                <a:lnTo>
                  <a:pt x="0" y="665162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7868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-0.7868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7868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F0CAD48E-C2CA-4BE6-8CE3-F8A7800F07A9}"/>
              </a:ext>
            </a:extLst>
          </p:cNvPr>
          <p:cNvSpPr/>
          <p:nvPr userDrawn="1"/>
        </p:nvSpPr>
        <p:spPr>
          <a:xfrm>
            <a:off x="-3213100" y="-3213100"/>
            <a:ext cx="8458200" cy="8458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54AA0E-9CA6-4BBE-8101-4E1E1DBA9F09}"/>
              </a:ext>
            </a:extLst>
          </p:cNvPr>
          <p:cNvSpPr/>
          <p:nvPr userDrawn="1"/>
        </p:nvSpPr>
        <p:spPr>
          <a:xfrm>
            <a:off x="-139700" y="3263900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B27B1D-D87C-4E84-9A83-83EC9222EF01}"/>
              </a:ext>
            </a:extLst>
          </p:cNvPr>
          <p:cNvSpPr/>
          <p:nvPr userDrawn="1"/>
        </p:nvSpPr>
        <p:spPr>
          <a:xfrm>
            <a:off x="1892300" y="-2171700"/>
            <a:ext cx="6375400" cy="6375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6FC1A9-FA45-4C94-8DB6-ED882D139A53}"/>
              </a:ext>
            </a:extLst>
          </p:cNvPr>
          <p:cNvSpPr/>
          <p:nvPr userDrawn="1"/>
        </p:nvSpPr>
        <p:spPr>
          <a:xfrm>
            <a:off x="2882900" y="2222500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5FFAD7-DFBF-4A36-B193-D3B56BC5F82A}"/>
              </a:ext>
            </a:extLst>
          </p:cNvPr>
          <p:cNvSpPr/>
          <p:nvPr userDrawn="1"/>
        </p:nvSpPr>
        <p:spPr>
          <a:xfrm>
            <a:off x="4914900" y="-3213100"/>
            <a:ext cx="8458200" cy="8458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A8D091-E9B0-41BB-9885-BC120C0E7060}"/>
              </a:ext>
            </a:extLst>
          </p:cNvPr>
          <p:cNvSpPr/>
          <p:nvPr userDrawn="1"/>
        </p:nvSpPr>
        <p:spPr>
          <a:xfrm>
            <a:off x="7988300" y="3263900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01C820-A73F-467E-AC95-27AA934D9C1D}"/>
              </a:ext>
            </a:extLst>
          </p:cNvPr>
          <p:cNvSpPr/>
          <p:nvPr userDrawn="1"/>
        </p:nvSpPr>
        <p:spPr>
          <a:xfrm>
            <a:off x="0" y="0"/>
            <a:ext cx="12192000" cy="2364270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193D95-C95B-442B-9762-767FD1A15C9B}"/>
              </a:ext>
            </a:extLst>
          </p:cNvPr>
          <p:cNvSpPr/>
          <p:nvPr userDrawn="1"/>
        </p:nvSpPr>
        <p:spPr>
          <a:xfrm>
            <a:off x="0" y="2364270"/>
            <a:ext cx="12192000" cy="4493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7295C9-B26B-4079-83FD-8B047C6FAE37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B9D9C6-FB90-4CE1-9818-F23A56204DC9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607C69-2F02-4684-8E37-9249858D78E1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7E24AD-5F7C-482E-ADD7-EB70484EDABA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88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7868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-0.7868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7868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4" grpId="0" animBg="1"/>
      <p:bldP spid="25" grpId="0"/>
      <p:bldP spid="26" grpId="0"/>
      <p:bldP spid="27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D15FEDA-B183-4ACC-B791-70114865AF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5575302"/>
              <a:gd name="connsiteY0" fmla="*/ 0 h 3067050"/>
              <a:gd name="connsiteX1" fmla="*/ 5575302 w 5575302"/>
              <a:gd name="connsiteY1" fmla="*/ 0 h 3067050"/>
              <a:gd name="connsiteX2" fmla="*/ 5575302 w 5575302"/>
              <a:gd name="connsiteY2" fmla="*/ 3067050 h 3067050"/>
              <a:gd name="connsiteX3" fmla="*/ 0 w 5575302"/>
              <a:gd name="connsiteY3" fmla="*/ 306705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5302" h="3067050">
                <a:moveTo>
                  <a:pt x="0" y="0"/>
                </a:moveTo>
                <a:lnTo>
                  <a:pt x="5575302" y="0"/>
                </a:lnTo>
                <a:lnTo>
                  <a:pt x="5575302" y="3067050"/>
                </a:lnTo>
                <a:lnTo>
                  <a:pt x="0" y="306705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4530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5A60E234-98B3-43E7-8D9E-FD3544EEF9CF}"/>
              </a:ext>
            </a:extLst>
          </p:cNvPr>
          <p:cNvSpPr/>
          <p:nvPr userDrawn="1"/>
        </p:nvSpPr>
        <p:spPr>
          <a:xfrm>
            <a:off x="7456714" y="-2006600"/>
            <a:ext cx="6045200" cy="6045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DC5BD6-8C2F-487D-8F8C-DD2284C88104}"/>
              </a:ext>
            </a:extLst>
          </p:cNvPr>
          <p:cNvSpPr/>
          <p:nvPr userDrawn="1"/>
        </p:nvSpPr>
        <p:spPr>
          <a:xfrm>
            <a:off x="9488714" y="-2006600"/>
            <a:ext cx="6045200" cy="6045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E7E74-0622-4B59-9E52-7A4056CC8592}"/>
              </a:ext>
            </a:extLst>
          </p:cNvPr>
          <p:cNvSpPr/>
          <p:nvPr userDrawn="1"/>
        </p:nvSpPr>
        <p:spPr>
          <a:xfrm>
            <a:off x="4165600" y="0"/>
            <a:ext cx="8026400" cy="6858000"/>
          </a:xfrm>
          <a:prstGeom prst="rect">
            <a:avLst/>
          </a:prstGeom>
          <a:gradFill flip="none" rotWithShape="1">
            <a:gsLst>
              <a:gs pos="0">
                <a:srgbClr val="121212">
                  <a:alpha val="70000"/>
                </a:srgbClr>
              </a:gs>
              <a:gs pos="85000">
                <a:srgbClr val="12121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D1D643E-6095-4ECD-AFB4-862E78E7705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57901" y="3790951"/>
            <a:ext cx="3067050" cy="3067050"/>
          </a:xfrm>
          <a:custGeom>
            <a:avLst/>
            <a:gdLst>
              <a:gd name="connsiteX0" fmla="*/ 0 w 3067050"/>
              <a:gd name="connsiteY0" fmla="*/ 0 h 3067050"/>
              <a:gd name="connsiteX1" fmla="*/ 3067050 w 3067050"/>
              <a:gd name="connsiteY1" fmla="*/ 0 h 3067050"/>
              <a:gd name="connsiteX2" fmla="*/ 3067050 w 3067050"/>
              <a:gd name="connsiteY2" fmla="*/ 3067050 h 3067050"/>
              <a:gd name="connsiteX3" fmla="*/ 0 w 3067050"/>
              <a:gd name="connsiteY3" fmla="*/ 306705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3067050">
                <a:moveTo>
                  <a:pt x="0" y="0"/>
                </a:moveTo>
                <a:lnTo>
                  <a:pt x="3067050" y="0"/>
                </a:lnTo>
                <a:lnTo>
                  <a:pt x="3067050" y="3067050"/>
                </a:lnTo>
                <a:lnTo>
                  <a:pt x="0" y="306705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A739FB-1B20-4647-B903-E486C66C7F0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2600" y="3790951"/>
            <a:ext cx="5575302" cy="3067050"/>
          </a:xfrm>
          <a:custGeom>
            <a:avLst/>
            <a:gdLst>
              <a:gd name="connsiteX0" fmla="*/ 0 w 5575302"/>
              <a:gd name="connsiteY0" fmla="*/ 0 h 3067050"/>
              <a:gd name="connsiteX1" fmla="*/ 5575302 w 5575302"/>
              <a:gd name="connsiteY1" fmla="*/ 0 h 3067050"/>
              <a:gd name="connsiteX2" fmla="*/ 5575302 w 5575302"/>
              <a:gd name="connsiteY2" fmla="*/ 3067050 h 3067050"/>
              <a:gd name="connsiteX3" fmla="*/ 0 w 5575302"/>
              <a:gd name="connsiteY3" fmla="*/ 306705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5302" h="3067050">
                <a:moveTo>
                  <a:pt x="0" y="0"/>
                </a:moveTo>
                <a:lnTo>
                  <a:pt x="5575302" y="0"/>
                </a:lnTo>
                <a:lnTo>
                  <a:pt x="5575302" y="3067050"/>
                </a:lnTo>
                <a:lnTo>
                  <a:pt x="0" y="306705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4F713E9-C5DB-467F-A0C8-D5B1C77090F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24950" y="3790950"/>
            <a:ext cx="3067050" cy="3067050"/>
          </a:xfrm>
          <a:custGeom>
            <a:avLst/>
            <a:gdLst>
              <a:gd name="connsiteX0" fmla="*/ 0 w 3067050"/>
              <a:gd name="connsiteY0" fmla="*/ 0 h 3067050"/>
              <a:gd name="connsiteX1" fmla="*/ 3067050 w 3067050"/>
              <a:gd name="connsiteY1" fmla="*/ 0 h 3067050"/>
              <a:gd name="connsiteX2" fmla="*/ 3067050 w 3067050"/>
              <a:gd name="connsiteY2" fmla="*/ 3067050 h 3067050"/>
              <a:gd name="connsiteX3" fmla="*/ 0 w 3067050"/>
              <a:gd name="connsiteY3" fmla="*/ 3067050 h 306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7050" h="3067050">
                <a:moveTo>
                  <a:pt x="0" y="0"/>
                </a:moveTo>
                <a:lnTo>
                  <a:pt x="3067050" y="0"/>
                </a:lnTo>
                <a:lnTo>
                  <a:pt x="3067050" y="3067050"/>
                </a:lnTo>
                <a:lnTo>
                  <a:pt x="0" y="3067050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26504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4.79167E-6 0.7037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85185E-6 L -1.875E-6 0.7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accel="24000" decel="76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accel="24000" decel="76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2" grpId="0" animBg="1"/>
      <p:bldP spid="12" grpId="1" animBg="1"/>
      <p:bldP spid="9" grpId="0" animBg="1"/>
      <p:bldP spid="7" grpId="0" animBg="1"/>
      <p:bldP spid="10" grpId="0" animBg="1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41692C-B35C-44E6-AAB8-7D9BF623281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55422" y="2776216"/>
            <a:ext cx="1733986" cy="1944108"/>
          </a:xfrm>
          <a:custGeom>
            <a:avLst/>
            <a:gdLst>
              <a:gd name="connsiteX0" fmla="*/ 235753 w 1733986"/>
              <a:gd name="connsiteY0" fmla="*/ 0 h 1944108"/>
              <a:gd name="connsiteX1" fmla="*/ 1498233 w 1733986"/>
              <a:gd name="connsiteY1" fmla="*/ 0 h 1944108"/>
              <a:gd name="connsiteX2" fmla="*/ 1733986 w 1733986"/>
              <a:gd name="connsiteY2" fmla="*/ 235753 h 1944108"/>
              <a:gd name="connsiteX3" fmla="*/ 1733986 w 1733986"/>
              <a:gd name="connsiteY3" fmla="*/ 1708355 h 1944108"/>
              <a:gd name="connsiteX4" fmla="*/ 1498233 w 1733986"/>
              <a:gd name="connsiteY4" fmla="*/ 1944108 h 1944108"/>
              <a:gd name="connsiteX5" fmla="*/ 235753 w 1733986"/>
              <a:gd name="connsiteY5" fmla="*/ 1944108 h 1944108"/>
              <a:gd name="connsiteX6" fmla="*/ 0 w 1733986"/>
              <a:gd name="connsiteY6" fmla="*/ 1708355 h 1944108"/>
              <a:gd name="connsiteX7" fmla="*/ 0 w 1733986"/>
              <a:gd name="connsiteY7" fmla="*/ 235753 h 1944108"/>
              <a:gd name="connsiteX8" fmla="*/ 235753 w 1733986"/>
              <a:gd name="connsiteY8" fmla="*/ 0 h 194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986" h="1944108">
                <a:moveTo>
                  <a:pt x="235753" y="0"/>
                </a:moveTo>
                <a:lnTo>
                  <a:pt x="1498233" y="0"/>
                </a:lnTo>
                <a:cubicBezTo>
                  <a:pt x="1628436" y="0"/>
                  <a:pt x="1733986" y="105550"/>
                  <a:pt x="1733986" y="235753"/>
                </a:cubicBezTo>
                <a:lnTo>
                  <a:pt x="1733986" y="1708355"/>
                </a:lnTo>
                <a:cubicBezTo>
                  <a:pt x="1733986" y="1838558"/>
                  <a:pt x="1628436" y="1944108"/>
                  <a:pt x="1498233" y="1944108"/>
                </a:cubicBezTo>
                <a:lnTo>
                  <a:pt x="235753" y="1944108"/>
                </a:lnTo>
                <a:cubicBezTo>
                  <a:pt x="105550" y="1944108"/>
                  <a:pt x="0" y="1838558"/>
                  <a:pt x="0" y="1708355"/>
                </a:cubicBezTo>
                <a:lnTo>
                  <a:pt x="0" y="235753"/>
                </a:lnTo>
                <a:cubicBezTo>
                  <a:pt x="0" y="105550"/>
                  <a:pt x="105550" y="0"/>
                  <a:pt x="235753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7A82A0F-33B2-42DD-A7F5-BD9D76F9BF1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3928" y="2776216"/>
            <a:ext cx="1733986" cy="1944108"/>
          </a:xfrm>
          <a:custGeom>
            <a:avLst/>
            <a:gdLst>
              <a:gd name="connsiteX0" fmla="*/ 235753 w 1733986"/>
              <a:gd name="connsiteY0" fmla="*/ 0 h 1944108"/>
              <a:gd name="connsiteX1" fmla="*/ 1498233 w 1733986"/>
              <a:gd name="connsiteY1" fmla="*/ 0 h 1944108"/>
              <a:gd name="connsiteX2" fmla="*/ 1733986 w 1733986"/>
              <a:gd name="connsiteY2" fmla="*/ 235753 h 1944108"/>
              <a:gd name="connsiteX3" fmla="*/ 1733986 w 1733986"/>
              <a:gd name="connsiteY3" fmla="*/ 1708355 h 1944108"/>
              <a:gd name="connsiteX4" fmla="*/ 1498233 w 1733986"/>
              <a:gd name="connsiteY4" fmla="*/ 1944108 h 1944108"/>
              <a:gd name="connsiteX5" fmla="*/ 235753 w 1733986"/>
              <a:gd name="connsiteY5" fmla="*/ 1944108 h 1944108"/>
              <a:gd name="connsiteX6" fmla="*/ 0 w 1733986"/>
              <a:gd name="connsiteY6" fmla="*/ 1708355 h 1944108"/>
              <a:gd name="connsiteX7" fmla="*/ 0 w 1733986"/>
              <a:gd name="connsiteY7" fmla="*/ 235753 h 1944108"/>
              <a:gd name="connsiteX8" fmla="*/ 235753 w 1733986"/>
              <a:gd name="connsiteY8" fmla="*/ 0 h 1944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3986" h="1944108">
                <a:moveTo>
                  <a:pt x="235753" y="0"/>
                </a:moveTo>
                <a:lnTo>
                  <a:pt x="1498233" y="0"/>
                </a:lnTo>
                <a:cubicBezTo>
                  <a:pt x="1628436" y="0"/>
                  <a:pt x="1733986" y="105550"/>
                  <a:pt x="1733986" y="235753"/>
                </a:cubicBezTo>
                <a:lnTo>
                  <a:pt x="1733986" y="1708355"/>
                </a:lnTo>
                <a:cubicBezTo>
                  <a:pt x="1733986" y="1838558"/>
                  <a:pt x="1628436" y="1944108"/>
                  <a:pt x="1498233" y="1944108"/>
                </a:cubicBezTo>
                <a:lnTo>
                  <a:pt x="235753" y="1944108"/>
                </a:lnTo>
                <a:cubicBezTo>
                  <a:pt x="105550" y="1944108"/>
                  <a:pt x="0" y="1838558"/>
                  <a:pt x="0" y="1708355"/>
                </a:cubicBezTo>
                <a:lnTo>
                  <a:pt x="0" y="235753"/>
                </a:lnTo>
                <a:cubicBezTo>
                  <a:pt x="0" y="105550"/>
                  <a:pt x="105550" y="0"/>
                  <a:pt x="235753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367710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142D2CA-B9ED-47B2-85DB-5AF462FCAF5C}"/>
              </a:ext>
            </a:extLst>
          </p:cNvPr>
          <p:cNvSpPr/>
          <p:nvPr userDrawn="1"/>
        </p:nvSpPr>
        <p:spPr>
          <a:xfrm>
            <a:off x="-3213100" y="-3213100"/>
            <a:ext cx="8458200" cy="8458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8D7AEA-5852-45D0-90E3-7D0D5041FC35}"/>
              </a:ext>
            </a:extLst>
          </p:cNvPr>
          <p:cNvSpPr/>
          <p:nvPr userDrawn="1"/>
        </p:nvSpPr>
        <p:spPr>
          <a:xfrm>
            <a:off x="-139700" y="3263900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4B3CC8-065B-4CEF-8D45-4D8A42773E70}"/>
              </a:ext>
            </a:extLst>
          </p:cNvPr>
          <p:cNvSpPr/>
          <p:nvPr userDrawn="1"/>
        </p:nvSpPr>
        <p:spPr>
          <a:xfrm>
            <a:off x="1892300" y="-2171700"/>
            <a:ext cx="6375400" cy="6375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F0DE1E-F531-4150-A84D-2404633795FC}"/>
              </a:ext>
            </a:extLst>
          </p:cNvPr>
          <p:cNvSpPr/>
          <p:nvPr userDrawn="1"/>
        </p:nvSpPr>
        <p:spPr>
          <a:xfrm>
            <a:off x="2882900" y="2222500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1948FE-FF12-4B52-AC56-EDEE0D2F1B99}"/>
              </a:ext>
            </a:extLst>
          </p:cNvPr>
          <p:cNvSpPr/>
          <p:nvPr userDrawn="1"/>
        </p:nvSpPr>
        <p:spPr>
          <a:xfrm>
            <a:off x="4914900" y="-3213100"/>
            <a:ext cx="8458200" cy="8458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7AA19A-5861-43A9-8C48-75FF5A3502B4}"/>
              </a:ext>
            </a:extLst>
          </p:cNvPr>
          <p:cNvSpPr/>
          <p:nvPr userDrawn="1"/>
        </p:nvSpPr>
        <p:spPr>
          <a:xfrm>
            <a:off x="7988300" y="3263900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BAF746-E189-436D-99F9-8BAB1D7B8540}"/>
              </a:ext>
            </a:extLst>
          </p:cNvPr>
          <p:cNvSpPr/>
          <p:nvPr userDrawn="1"/>
        </p:nvSpPr>
        <p:spPr>
          <a:xfrm>
            <a:off x="0" y="0"/>
            <a:ext cx="12192000" cy="6754813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02ED0-71EC-434A-A1FB-2210B1515151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6E446-B274-4D4F-A6E7-26409AEBE067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5963B-7268-45D9-815E-069617A999C9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445A1-C195-4B32-B231-3C4A66080EBF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30F7FDE-D269-485C-AFAF-F87ADAD5306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79947" y="3188941"/>
            <a:ext cx="507562" cy="507562"/>
          </a:xfrm>
          <a:custGeom>
            <a:avLst/>
            <a:gdLst>
              <a:gd name="connsiteX0" fmla="*/ 253781 w 507562"/>
              <a:gd name="connsiteY0" fmla="*/ 0 h 507562"/>
              <a:gd name="connsiteX1" fmla="*/ 507562 w 507562"/>
              <a:gd name="connsiteY1" fmla="*/ 253781 h 507562"/>
              <a:gd name="connsiteX2" fmla="*/ 253781 w 507562"/>
              <a:gd name="connsiteY2" fmla="*/ 507562 h 507562"/>
              <a:gd name="connsiteX3" fmla="*/ 0 w 507562"/>
              <a:gd name="connsiteY3" fmla="*/ 253781 h 507562"/>
              <a:gd name="connsiteX4" fmla="*/ 253781 w 507562"/>
              <a:gd name="connsiteY4" fmla="*/ 0 h 50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62" h="507562">
                <a:moveTo>
                  <a:pt x="253781" y="0"/>
                </a:moveTo>
                <a:cubicBezTo>
                  <a:pt x="393940" y="0"/>
                  <a:pt x="507562" y="113622"/>
                  <a:pt x="507562" y="253781"/>
                </a:cubicBezTo>
                <a:cubicBezTo>
                  <a:pt x="507562" y="393940"/>
                  <a:pt x="393940" y="507562"/>
                  <a:pt x="253781" y="507562"/>
                </a:cubicBezTo>
                <a:cubicBezTo>
                  <a:pt x="113622" y="507562"/>
                  <a:pt x="0" y="393940"/>
                  <a:pt x="0" y="253781"/>
                </a:cubicBezTo>
                <a:cubicBezTo>
                  <a:pt x="0" y="113622"/>
                  <a:pt x="113622" y="0"/>
                  <a:pt x="25378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DBE882D2-FE04-4A1A-904C-913DD8E0C2A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79947" y="4142784"/>
            <a:ext cx="507562" cy="507562"/>
          </a:xfrm>
          <a:custGeom>
            <a:avLst/>
            <a:gdLst>
              <a:gd name="connsiteX0" fmla="*/ 253781 w 507562"/>
              <a:gd name="connsiteY0" fmla="*/ 0 h 507562"/>
              <a:gd name="connsiteX1" fmla="*/ 507562 w 507562"/>
              <a:gd name="connsiteY1" fmla="*/ 253781 h 507562"/>
              <a:gd name="connsiteX2" fmla="*/ 253781 w 507562"/>
              <a:gd name="connsiteY2" fmla="*/ 507562 h 507562"/>
              <a:gd name="connsiteX3" fmla="*/ 0 w 507562"/>
              <a:gd name="connsiteY3" fmla="*/ 253781 h 507562"/>
              <a:gd name="connsiteX4" fmla="*/ 253781 w 507562"/>
              <a:gd name="connsiteY4" fmla="*/ 0 h 50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62" h="507562">
                <a:moveTo>
                  <a:pt x="253781" y="0"/>
                </a:moveTo>
                <a:cubicBezTo>
                  <a:pt x="393940" y="0"/>
                  <a:pt x="507562" y="113622"/>
                  <a:pt x="507562" y="253781"/>
                </a:cubicBezTo>
                <a:cubicBezTo>
                  <a:pt x="507562" y="393940"/>
                  <a:pt x="393940" y="507562"/>
                  <a:pt x="253781" y="507562"/>
                </a:cubicBezTo>
                <a:cubicBezTo>
                  <a:pt x="113622" y="507562"/>
                  <a:pt x="0" y="393940"/>
                  <a:pt x="0" y="253781"/>
                </a:cubicBezTo>
                <a:cubicBezTo>
                  <a:pt x="0" y="113622"/>
                  <a:pt x="113622" y="0"/>
                  <a:pt x="25378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4FFD307-CCAB-4E1A-BCAA-A8972AB4E56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79947" y="5096627"/>
            <a:ext cx="507562" cy="507562"/>
          </a:xfrm>
          <a:custGeom>
            <a:avLst/>
            <a:gdLst>
              <a:gd name="connsiteX0" fmla="*/ 253781 w 507562"/>
              <a:gd name="connsiteY0" fmla="*/ 0 h 507562"/>
              <a:gd name="connsiteX1" fmla="*/ 507562 w 507562"/>
              <a:gd name="connsiteY1" fmla="*/ 253781 h 507562"/>
              <a:gd name="connsiteX2" fmla="*/ 253781 w 507562"/>
              <a:gd name="connsiteY2" fmla="*/ 507562 h 507562"/>
              <a:gd name="connsiteX3" fmla="*/ 0 w 507562"/>
              <a:gd name="connsiteY3" fmla="*/ 253781 h 507562"/>
              <a:gd name="connsiteX4" fmla="*/ 253781 w 507562"/>
              <a:gd name="connsiteY4" fmla="*/ 0 h 50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62" h="507562">
                <a:moveTo>
                  <a:pt x="253781" y="0"/>
                </a:moveTo>
                <a:cubicBezTo>
                  <a:pt x="393940" y="0"/>
                  <a:pt x="507562" y="113622"/>
                  <a:pt x="507562" y="253781"/>
                </a:cubicBezTo>
                <a:cubicBezTo>
                  <a:pt x="507562" y="393940"/>
                  <a:pt x="393940" y="507562"/>
                  <a:pt x="253781" y="507562"/>
                </a:cubicBezTo>
                <a:cubicBezTo>
                  <a:pt x="113622" y="507562"/>
                  <a:pt x="0" y="393940"/>
                  <a:pt x="0" y="253781"/>
                </a:cubicBezTo>
                <a:cubicBezTo>
                  <a:pt x="0" y="113622"/>
                  <a:pt x="113622" y="0"/>
                  <a:pt x="25378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4BE7E367-2D6F-4EAD-8428-AAD05A61928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98362" y="3188941"/>
            <a:ext cx="507562" cy="507562"/>
          </a:xfrm>
          <a:custGeom>
            <a:avLst/>
            <a:gdLst>
              <a:gd name="connsiteX0" fmla="*/ 253781 w 507562"/>
              <a:gd name="connsiteY0" fmla="*/ 0 h 507562"/>
              <a:gd name="connsiteX1" fmla="*/ 507562 w 507562"/>
              <a:gd name="connsiteY1" fmla="*/ 253781 h 507562"/>
              <a:gd name="connsiteX2" fmla="*/ 253781 w 507562"/>
              <a:gd name="connsiteY2" fmla="*/ 507562 h 507562"/>
              <a:gd name="connsiteX3" fmla="*/ 0 w 507562"/>
              <a:gd name="connsiteY3" fmla="*/ 253781 h 507562"/>
              <a:gd name="connsiteX4" fmla="*/ 253781 w 507562"/>
              <a:gd name="connsiteY4" fmla="*/ 0 h 50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62" h="507562">
                <a:moveTo>
                  <a:pt x="253781" y="0"/>
                </a:moveTo>
                <a:cubicBezTo>
                  <a:pt x="393940" y="0"/>
                  <a:pt x="507562" y="113622"/>
                  <a:pt x="507562" y="253781"/>
                </a:cubicBezTo>
                <a:cubicBezTo>
                  <a:pt x="507562" y="393940"/>
                  <a:pt x="393940" y="507562"/>
                  <a:pt x="253781" y="507562"/>
                </a:cubicBezTo>
                <a:cubicBezTo>
                  <a:pt x="113622" y="507562"/>
                  <a:pt x="0" y="393940"/>
                  <a:pt x="0" y="253781"/>
                </a:cubicBezTo>
                <a:cubicBezTo>
                  <a:pt x="0" y="113622"/>
                  <a:pt x="113622" y="0"/>
                  <a:pt x="25378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88F3EBE-5B3D-479B-9180-85F60619CDE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98362" y="4142784"/>
            <a:ext cx="507562" cy="507562"/>
          </a:xfrm>
          <a:custGeom>
            <a:avLst/>
            <a:gdLst>
              <a:gd name="connsiteX0" fmla="*/ 253781 w 507562"/>
              <a:gd name="connsiteY0" fmla="*/ 0 h 507562"/>
              <a:gd name="connsiteX1" fmla="*/ 507562 w 507562"/>
              <a:gd name="connsiteY1" fmla="*/ 253781 h 507562"/>
              <a:gd name="connsiteX2" fmla="*/ 253781 w 507562"/>
              <a:gd name="connsiteY2" fmla="*/ 507562 h 507562"/>
              <a:gd name="connsiteX3" fmla="*/ 0 w 507562"/>
              <a:gd name="connsiteY3" fmla="*/ 253781 h 507562"/>
              <a:gd name="connsiteX4" fmla="*/ 253781 w 507562"/>
              <a:gd name="connsiteY4" fmla="*/ 0 h 50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62" h="507562">
                <a:moveTo>
                  <a:pt x="253781" y="0"/>
                </a:moveTo>
                <a:cubicBezTo>
                  <a:pt x="393940" y="0"/>
                  <a:pt x="507562" y="113622"/>
                  <a:pt x="507562" y="253781"/>
                </a:cubicBezTo>
                <a:cubicBezTo>
                  <a:pt x="507562" y="393940"/>
                  <a:pt x="393940" y="507562"/>
                  <a:pt x="253781" y="507562"/>
                </a:cubicBezTo>
                <a:cubicBezTo>
                  <a:pt x="113622" y="507562"/>
                  <a:pt x="0" y="393940"/>
                  <a:pt x="0" y="253781"/>
                </a:cubicBezTo>
                <a:cubicBezTo>
                  <a:pt x="0" y="113622"/>
                  <a:pt x="113622" y="0"/>
                  <a:pt x="25378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523A8E1-8E05-4E98-888A-51D2683049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8362" y="5096627"/>
            <a:ext cx="507562" cy="507562"/>
          </a:xfrm>
          <a:custGeom>
            <a:avLst/>
            <a:gdLst>
              <a:gd name="connsiteX0" fmla="*/ 253781 w 507562"/>
              <a:gd name="connsiteY0" fmla="*/ 0 h 507562"/>
              <a:gd name="connsiteX1" fmla="*/ 507562 w 507562"/>
              <a:gd name="connsiteY1" fmla="*/ 253781 h 507562"/>
              <a:gd name="connsiteX2" fmla="*/ 253781 w 507562"/>
              <a:gd name="connsiteY2" fmla="*/ 507562 h 507562"/>
              <a:gd name="connsiteX3" fmla="*/ 0 w 507562"/>
              <a:gd name="connsiteY3" fmla="*/ 253781 h 507562"/>
              <a:gd name="connsiteX4" fmla="*/ 253781 w 507562"/>
              <a:gd name="connsiteY4" fmla="*/ 0 h 50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62" h="507562">
                <a:moveTo>
                  <a:pt x="253781" y="0"/>
                </a:moveTo>
                <a:cubicBezTo>
                  <a:pt x="393940" y="0"/>
                  <a:pt x="507562" y="113622"/>
                  <a:pt x="507562" y="253781"/>
                </a:cubicBezTo>
                <a:cubicBezTo>
                  <a:pt x="507562" y="393940"/>
                  <a:pt x="393940" y="507562"/>
                  <a:pt x="253781" y="507562"/>
                </a:cubicBezTo>
                <a:cubicBezTo>
                  <a:pt x="113622" y="507562"/>
                  <a:pt x="0" y="393940"/>
                  <a:pt x="0" y="253781"/>
                </a:cubicBezTo>
                <a:cubicBezTo>
                  <a:pt x="0" y="113622"/>
                  <a:pt x="113622" y="0"/>
                  <a:pt x="25378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B6C90DC8-FBC3-4C5E-85E5-896F1FC9145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416777" y="3188941"/>
            <a:ext cx="507562" cy="507562"/>
          </a:xfrm>
          <a:custGeom>
            <a:avLst/>
            <a:gdLst>
              <a:gd name="connsiteX0" fmla="*/ 253781 w 507562"/>
              <a:gd name="connsiteY0" fmla="*/ 0 h 507562"/>
              <a:gd name="connsiteX1" fmla="*/ 507562 w 507562"/>
              <a:gd name="connsiteY1" fmla="*/ 253781 h 507562"/>
              <a:gd name="connsiteX2" fmla="*/ 253781 w 507562"/>
              <a:gd name="connsiteY2" fmla="*/ 507562 h 507562"/>
              <a:gd name="connsiteX3" fmla="*/ 0 w 507562"/>
              <a:gd name="connsiteY3" fmla="*/ 253781 h 507562"/>
              <a:gd name="connsiteX4" fmla="*/ 253781 w 507562"/>
              <a:gd name="connsiteY4" fmla="*/ 0 h 50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62" h="507562">
                <a:moveTo>
                  <a:pt x="253781" y="0"/>
                </a:moveTo>
                <a:cubicBezTo>
                  <a:pt x="393940" y="0"/>
                  <a:pt x="507562" y="113622"/>
                  <a:pt x="507562" y="253781"/>
                </a:cubicBezTo>
                <a:cubicBezTo>
                  <a:pt x="507562" y="393940"/>
                  <a:pt x="393940" y="507562"/>
                  <a:pt x="253781" y="507562"/>
                </a:cubicBezTo>
                <a:cubicBezTo>
                  <a:pt x="113622" y="507562"/>
                  <a:pt x="0" y="393940"/>
                  <a:pt x="0" y="253781"/>
                </a:cubicBezTo>
                <a:cubicBezTo>
                  <a:pt x="0" y="113622"/>
                  <a:pt x="113622" y="0"/>
                  <a:pt x="25378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7171A3E-6608-4808-95C8-D617275E6B2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416777" y="4142784"/>
            <a:ext cx="507562" cy="507562"/>
          </a:xfrm>
          <a:custGeom>
            <a:avLst/>
            <a:gdLst>
              <a:gd name="connsiteX0" fmla="*/ 253781 w 507562"/>
              <a:gd name="connsiteY0" fmla="*/ 0 h 507562"/>
              <a:gd name="connsiteX1" fmla="*/ 507562 w 507562"/>
              <a:gd name="connsiteY1" fmla="*/ 253781 h 507562"/>
              <a:gd name="connsiteX2" fmla="*/ 253781 w 507562"/>
              <a:gd name="connsiteY2" fmla="*/ 507562 h 507562"/>
              <a:gd name="connsiteX3" fmla="*/ 0 w 507562"/>
              <a:gd name="connsiteY3" fmla="*/ 253781 h 507562"/>
              <a:gd name="connsiteX4" fmla="*/ 253781 w 507562"/>
              <a:gd name="connsiteY4" fmla="*/ 0 h 50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62" h="507562">
                <a:moveTo>
                  <a:pt x="253781" y="0"/>
                </a:moveTo>
                <a:cubicBezTo>
                  <a:pt x="393940" y="0"/>
                  <a:pt x="507562" y="113622"/>
                  <a:pt x="507562" y="253781"/>
                </a:cubicBezTo>
                <a:cubicBezTo>
                  <a:pt x="507562" y="393940"/>
                  <a:pt x="393940" y="507562"/>
                  <a:pt x="253781" y="507562"/>
                </a:cubicBezTo>
                <a:cubicBezTo>
                  <a:pt x="113622" y="507562"/>
                  <a:pt x="0" y="393940"/>
                  <a:pt x="0" y="253781"/>
                </a:cubicBezTo>
                <a:cubicBezTo>
                  <a:pt x="0" y="113622"/>
                  <a:pt x="113622" y="0"/>
                  <a:pt x="25378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img</a:t>
            </a:r>
            <a:endParaRPr lang="en-US" dirty="0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D2C73C5-A9AC-4976-94E5-0271982A49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416777" y="5096627"/>
            <a:ext cx="507562" cy="507562"/>
          </a:xfrm>
          <a:custGeom>
            <a:avLst/>
            <a:gdLst>
              <a:gd name="connsiteX0" fmla="*/ 253781 w 507562"/>
              <a:gd name="connsiteY0" fmla="*/ 0 h 507562"/>
              <a:gd name="connsiteX1" fmla="*/ 507562 w 507562"/>
              <a:gd name="connsiteY1" fmla="*/ 253781 h 507562"/>
              <a:gd name="connsiteX2" fmla="*/ 253781 w 507562"/>
              <a:gd name="connsiteY2" fmla="*/ 507562 h 507562"/>
              <a:gd name="connsiteX3" fmla="*/ 0 w 507562"/>
              <a:gd name="connsiteY3" fmla="*/ 253781 h 507562"/>
              <a:gd name="connsiteX4" fmla="*/ 253781 w 507562"/>
              <a:gd name="connsiteY4" fmla="*/ 0 h 50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62" h="507562">
                <a:moveTo>
                  <a:pt x="253781" y="0"/>
                </a:moveTo>
                <a:cubicBezTo>
                  <a:pt x="393940" y="0"/>
                  <a:pt x="507562" y="113622"/>
                  <a:pt x="507562" y="253781"/>
                </a:cubicBezTo>
                <a:cubicBezTo>
                  <a:pt x="507562" y="393940"/>
                  <a:pt x="393940" y="507562"/>
                  <a:pt x="253781" y="507562"/>
                </a:cubicBezTo>
                <a:cubicBezTo>
                  <a:pt x="113622" y="507562"/>
                  <a:pt x="0" y="393940"/>
                  <a:pt x="0" y="253781"/>
                </a:cubicBezTo>
                <a:cubicBezTo>
                  <a:pt x="0" y="113622"/>
                  <a:pt x="113622" y="0"/>
                  <a:pt x="253781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img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7868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-0.7868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7868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13" grpId="0" animBg="1"/>
      <p:bldP spid="14" grpId="0"/>
      <p:bldP spid="15" grpId="0"/>
      <p:bldP spid="16" grpId="0"/>
      <p:bldP spid="29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D2F989D-217D-4EE4-92F3-29E4C122E8E6}"/>
              </a:ext>
            </a:extLst>
          </p:cNvPr>
          <p:cNvSpPr/>
          <p:nvPr userDrawn="1"/>
        </p:nvSpPr>
        <p:spPr>
          <a:xfrm>
            <a:off x="-3213100" y="-3213100"/>
            <a:ext cx="8458200" cy="8458200"/>
          </a:xfrm>
          <a:prstGeom prst="ellipse">
            <a:avLst/>
          </a:prstGeom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C1DC35-03E2-48C5-A463-D97775ADDF89}"/>
              </a:ext>
            </a:extLst>
          </p:cNvPr>
          <p:cNvSpPr/>
          <p:nvPr userDrawn="1"/>
        </p:nvSpPr>
        <p:spPr>
          <a:xfrm>
            <a:off x="-139700" y="3263900"/>
            <a:ext cx="6375400" cy="63754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98B6BC-BF0F-4B7C-B696-629320548E02}"/>
              </a:ext>
            </a:extLst>
          </p:cNvPr>
          <p:cNvSpPr/>
          <p:nvPr userDrawn="1"/>
        </p:nvSpPr>
        <p:spPr>
          <a:xfrm>
            <a:off x="1892300" y="-2171700"/>
            <a:ext cx="6375400" cy="63754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6D9709-9204-427B-9C68-EBC9C4B84419}"/>
              </a:ext>
            </a:extLst>
          </p:cNvPr>
          <p:cNvSpPr/>
          <p:nvPr userDrawn="1"/>
        </p:nvSpPr>
        <p:spPr>
          <a:xfrm>
            <a:off x="2882900" y="2222500"/>
            <a:ext cx="8458200" cy="8458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C70882-2860-4E8D-848E-2B03787A31F2}"/>
              </a:ext>
            </a:extLst>
          </p:cNvPr>
          <p:cNvSpPr/>
          <p:nvPr userDrawn="1"/>
        </p:nvSpPr>
        <p:spPr>
          <a:xfrm>
            <a:off x="4914900" y="-3213100"/>
            <a:ext cx="8458200" cy="84582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C5379F-EEAD-4F4D-BA4B-CF51E649F617}"/>
              </a:ext>
            </a:extLst>
          </p:cNvPr>
          <p:cNvSpPr/>
          <p:nvPr userDrawn="1"/>
        </p:nvSpPr>
        <p:spPr>
          <a:xfrm>
            <a:off x="7988300" y="3263900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5B20D0-03BA-4857-A5AB-C68673504FBE}"/>
              </a:ext>
            </a:extLst>
          </p:cNvPr>
          <p:cNvSpPr/>
          <p:nvPr userDrawn="1"/>
        </p:nvSpPr>
        <p:spPr>
          <a:xfrm>
            <a:off x="0" y="-1"/>
            <a:ext cx="12192000" cy="3609975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656D33C-08C2-4C3E-9249-8FCC77AF18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57815" y="657225"/>
            <a:ext cx="2343150" cy="2295522"/>
          </a:xfrm>
          <a:custGeom>
            <a:avLst/>
            <a:gdLst>
              <a:gd name="connsiteX0" fmla="*/ 344994 w 2343150"/>
              <a:gd name="connsiteY0" fmla="*/ 0 h 2295522"/>
              <a:gd name="connsiteX1" fmla="*/ 1998156 w 2343150"/>
              <a:gd name="connsiteY1" fmla="*/ 0 h 2295522"/>
              <a:gd name="connsiteX2" fmla="*/ 2343150 w 2343150"/>
              <a:gd name="connsiteY2" fmla="*/ 344994 h 2295522"/>
              <a:gd name="connsiteX3" fmla="*/ 2343150 w 2343150"/>
              <a:gd name="connsiteY3" fmla="*/ 1950528 h 2295522"/>
              <a:gd name="connsiteX4" fmla="*/ 1998156 w 2343150"/>
              <a:gd name="connsiteY4" fmla="*/ 2295522 h 2295522"/>
              <a:gd name="connsiteX5" fmla="*/ 344994 w 2343150"/>
              <a:gd name="connsiteY5" fmla="*/ 2295522 h 2295522"/>
              <a:gd name="connsiteX6" fmla="*/ 0 w 2343150"/>
              <a:gd name="connsiteY6" fmla="*/ 1950528 h 2295522"/>
              <a:gd name="connsiteX7" fmla="*/ 0 w 2343150"/>
              <a:gd name="connsiteY7" fmla="*/ 344994 h 2295522"/>
              <a:gd name="connsiteX8" fmla="*/ 344994 w 2343150"/>
              <a:gd name="connsiteY8" fmla="*/ 0 h 229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150" h="2295522">
                <a:moveTo>
                  <a:pt x="344994" y="0"/>
                </a:moveTo>
                <a:lnTo>
                  <a:pt x="1998156" y="0"/>
                </a:lnTo>
                <a:cubicBezTo>
                  <a:pt x="2188691" y="0"/>
                  <a:pt x="2343150" y="154459"/>
                  <a:pt x="2343150" y="344994"/>
                </a:cubicBezTo>
                <a:lnTo>
                  <a:pt x="2343150" y="1950528"/>
                </a:lnTo>
                <a:cubicBezTo>
                  <a:pt x="2343150" y="2141063"/>
                  <a:pt x="2188691" y="2295522"/>
                  <a:pt x="1998156" y="2295522"/>
                </a:cubicBezTo>
                <a:lnTo>
                  <a:pt x="344994" y="2295522"/>
                </a:lnTo>
                <a:cubicBezTo>
                  <a:pt x="154459" y="2295522"/>
                  <a:pt x="0" y="2141063"/>
                  <a:pt x="0" y="1950528"/>
                </a:cubicBezTo>
                <a:lnTo>
                  <a:pt x="0" y="344994"/>
                </a:lnTo>
                <a:cubicBezTo>
                  <a:pt x="0" y="154459"/>
                  <a:pt x="154459" y="0"/>
                  <a:pt x="344994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3ADCC9E4-9627-4338-9D02-5E7C01ADF8F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924425" y="657225"/>
            <a:ext cx="2343150" cy="2295522"/>
          </a:xfrm>
          <a:custGeom>
            <a:avLst/>
            <a:gdLst>
              <a:gd name="connsiteX0" fmla="*/ 344994 w 2343150"/>
              <a:gd name="connsiteY0" fmla="*/ 0 h 2295522"/>
              <a:gd name="connsiteX1" fmla="*/ 1998156 w 2343150"/>
              <a:gd name="connsiteY1" fmla="*/ 0 h 2295522"/>
              <a:gd name="connsiteX2" fmla="*/ 2343150 w 2343150"/>
              <a:gd name="connsiteY2" fmla="*/ 344994 h 2295522"/>
              <a:gd name="connsiteX3" fmla="*/ 2343150 w 2343150"/>
              <a:gd name="connsiteY3" fmla="*/ 1950528 h 2295522"/>
              <a:gd name="connsiteX4" fmla="*/ 1998156 w 2343150"/>
              <a:gd name="connsiteY4" fmla="*/ 2295522 h 2295522"/>
              <a:gd name="connsiteX5" fmla="*/ 344994 w 2343150"/>
              <a:gd name="connsiteY5" fmla="*/ 2295522 h 2295522"/>
              <a:gd name="connsiteX6" fmla="*/ 0 w 2343150"/>
              <a:gd name="connsiteY6" fmla="*/ 1950528 h 2295522"/>
              <a:gd name="connsiteX7" fmla="*/ 0 w 2343150"/>
              <a:gd name="connsiteY7" fmla="*/ 344994 h 2295522"/>
              <a:gd name="connsiteX8" fmla="*/ 344994 w 2343150"/>
              <a:gd name="connsiteY8" fmla="*/ 0 h 229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150" h="2295522">
                <a:moveTo>
                  <a:pt x="344994" y="0"/>
                </a:moveTo>
                <a:lnTo>
                  <a:pt x="1998156" y="0"/>
                </a:lnTo>
                <a:cubicBezTo>
                  <a:pt x="2188691" y="0"/>
                  <a:pt x="2343150" y="154459"/>
                  <a:pt x="2343150" y="344994"/>
                </a:cubicBezTo>
                <a:lnTo>
                  <a:pt x="2343150" y="1950528"/>
                </a:lnTo>
                <a:cubicBezTo>
                  <a:pt x="2343150" y="2141063"/>
                  <a:pt x="2188691" y="2295522"/>
                  <a:pt x="1998156" y="2295522"/>
                </a:cubicBezTo>
                <a:lnTo>
                  <a:pt x="344994" y="2295522"/>
                </a:lnTo>
                <a:cubicBezTo>
                  <a:pt x="154459" y="2295522"/>
                  <a:pt x="0" y="2141063"/>
                  <a:pt x="0" y="1950528"/>
                </a:cubicBezTo>
                <a:lnTo>
                  <a:pt x="0" y="344994"/>
                </a:lnTo>
                <a:cubicBezTo>
                  <a:pt x="0" y="154459"/>
                  <a:pt x="154459" y="0"/>
                  <a:pt x="344994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C1741B-C98D-4008-972C-EA4868DD82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91035" y="657225"/>
            <a:ext cx="2343150" cy="2295522"/>
          </a:xfrm>
          <a:custGeom>
            <a:avLst/>
            <a:gdLst>
              <a:gd name="connsiteX0" fmla="*/ 344994 w 2343150"/>
              <a:gd name="connsiteY0" fmla="*/ 0 h 2295522"/>
              <a:gd name="connsiteX1" fmla="*/ 1998156 w 2343150"/>
              <a:gd name="connsiteY1" fmla="*/ 0 h 2295522"/>
              <a:gd name="connsiteX2" fmla="*/ 2343150 w 2343150"/>
              <a:gd name="connsiteY2" fmla="*/ 344994 h 2295522"/>
              <a:gd name="connsiteX3" fmla="*/ 2343150 w 2343150"/>
              <a:gd name="connsiteY3" fmla="*/ 1950528 h 2295522"/>
              <a:gd name="connsiteX4" fmla="*/ 1998156 w 2343150"/>
              <a:gd name="connsiteY4" fmla="*/ 2295522 h 2295522"/>
              <a:gd name="connsiteX5" fmla="*/ 344994 w 2343150"/>
              <a:gd name="connsiteY5" fmla="*/ 2295522 h 2295522"/>
              <a:gd name="connsiteX6" fmla="*/ 0 w 2343150"/>
              <a:gd name="connsiteY6" fmla="*/ 1950528 h 2295522"/>
              <a:gd name="connsiteX7" fmla="*/ 0 w 2343150"/>
              <a:gd name="connsiteY7" fmla="*/ 344994 h 2295522"/>
              <a:gd name="connsiteX8" fmla="*/ 344994 w 2343150"/>
              <a:gd name="connsiteY8" fmla="*/ 0 h 229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3150" h="2295522">
                <a:moveTo>
                  <a:pt x="344994" y="0"/>
                </a:moveTo>
                <a:lnTo>
                  <a:pt x="1998156" y="0"/>
                </a:lnTo>
                <a:cubicBezTo>
                  <a:pt x="2188691" y="0"/>
                  <a:pt x="2343150" y="154459"/>
                  <a:pt x="2343150" y="344994"/>
                </a:cubicBezTo>
                <a:lnTo>
                  <a:pt x="2343150" y="1950528"/>
                </a:lnTo>
                <a:cubicBezTo>
                  <a:pt x="2343150" y="2141063"/>
                  <a:pt x="2188691" y="2295522"/>
                  <a:pt x="1998156" y="2295522"/>
                </a:cubicBezTo>
                <a:lnTo>
                  <a:pt x="344994" y="2295522"/>
                </a:lnTo>
                <a:cubicBezTo>
                  <a:pt x="154459" y="2295522"/>
                  <a:pt x="0" y="2141063"/>
                  <a:pt x="0" y="1950528"/>
                </a:cubicBezTo>
                <a:lnTo>
                  <a:pt x="0" y="344994"/>
                </a:lnTo>
                <a:cubicBezTo>
                  <a:pt x="0" y="154459"/>
                  <a:pt x="154459" y="0"/>
                  <a:pt x="344994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1079500" dist="1143000" dir="2700000" sx="80000" sy="80000" algn="tl" rotWithShape="0">
              <a:prstClr val="black">
                <a:alpha val="1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2B2D13-7965-482B-A540-61900909A3B0}"/>
              </a:ext>
            </a:extLst>
          </p:cNvPr>
          <p:cNvSpPr/>
          <p:nvPr userDrawn="1"/>
        </p:nvSpPr>
        <p:spPr>
          <a:xfrm>
            <a:off x="0" y="3609973"/>
            <a:ext cx="12192000" cy="3248027"/>
          </a:xfrm>
          <a:prstGeom prst="rect">
            <a:avLst/>
          </a:prstGeom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A2D5F1-4186-4658-A924-52C8083E84A8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49E7B-E616-432F-88EE-0270672E53D8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A22C07-EDAB-4D44-982A-5BEE1C5DC304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E37F5-58DD-4873-9BD5-72EC871109B1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12" dur="2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-0.7868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36" dur="3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47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3.33333E-6 -0.7868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3.33333E-6 0.7037 " pathEditMode="relative" rAng="0" ptsTypes="AA">
                                      <p:cBhvr>
                                        <p:cTn id="60" dur="4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18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47000" decel="48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7868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6" grpId="0" animBg="1"/>
      <p:bldP spid="17" grpId="0" animBg="1"/>
      <p:bldP spid="18" grpId="0" animBg="1"/>
      <p:bldP spid="13" grpId="0" animBg="1"/>
      <p:bldP spid="14" grpId="0"/>
      <p:bldP spid="15" grpId="0"/>
      <p:bldP spid="19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EF1DC7-C964-4060-8A7C-4E70BB00C939}"/>
              </a:ext>
            </a:extLst>
          </p:cNvPr>
          <p:cNvSpPr/>
          <p:nvPr userDrawn="1"/>
        </p:nvSpPr>
        <p:spPr>
          <a:xfrm>
            <a:off x="8371115" y="199690"/>
            <a:ext cx="6375400" cy="6375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696C14-3AB1-42F8-8834-E4E4552655C2}"/>
              </a:ext>
            </a:extLst>
          </p:cNvPr>
          <p:cNvSpPr/>
          <p:nvPr userDrawn="1"/>
        </p:nvSpPr>
        <p:spPr>
          <a:xfrm>
            <a:off x="6585857" y="2654416"/>
            <a:ext cx="5905500" cy="59055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9DF93A-DDF8-4AED-9536-30EB563BCA97}"/>
              </a:ext>
            </a:extLst>
          </p:cNvPr>
          <p:cNvSpPr/>
          <p:nvPr userDrawn="1"/>
        </p:nvSpPr>
        <p:spPr>
          <a:xfrm>
            <a:off x="8302171" y="-849876"/>
            <a:ext cx="5012870" cy="501287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F719E-3129-46AE-B912-5B190824EB0C}"/>
              </a:ext>
            </a:extLst>
          </p:cNvPr>
          <p:cNvSpPr/>
          <p:nvPr userDrawn="1"/>
        </p:nvSpPr>
        <p:spPr>
          <a:xfrm>
            <a:off x="4363358" y="1397117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2A8CFD-F25B-428F-94F4-45B21BAA95BC}"/>
              </a:ext>
            </a:extLst>
          </p:cNvPr>
          <p:cNvSpPr/>
          <p:nvPr userDrawn="1"/>
        </p:nvSpPr>
        <p:spPr>
          <a:xfrm>
            <a:off x="6245680" y="-1156490"/>
            <a:ext cx="5304064" cy="530406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3846CA-A7C4-45E5-A67A-05FE5AB0A4AF}"/>
              </a:ext>
            </a:extLst>
          </p:cNvPr>
          <p:cNvSpPr/>
          <p:nvPr userDrawn="1"/>
        </p:nvSpPr>
        <p:spPr>
          <a:xfrm>
            <a:off x="7157357" y="-2711333"/>
            <a:ext cx="5905500" cy="5905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F0F7A3-148F-4665-AC0D-75B7763631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10493336 w 12192000"/>
              <a:gd name="connsiteY0" fmla="*/ 1118441 h 6858000"/>
              <a:gd name="connsiteX1" fmla="*/ 9820711 w 12192000"/>
              <a:gd name="connsiteY1" fmla="*/ 1538754 h 6858000"/>
              <a:gd name="connsiteX2" fmla="*/ 7652186 w 12192000"/>
              <a:gd name="connsiteY2" fmla="*/ 5294749 h 6858000"/>
              <a:gd name="connsiteX3" fmla="*/ 7961313 w 12192000"/>
              <a:gd name="connsiteY3" fmla="*/ 6448426 h 6858000"/>
              <a:gd name="connsiteX4" fmla="*/ 9114990 w 12192000"/>
              <a:gd name="connsiteY4" fmla="*/ 6139299 h 6858000"/>
              <a:gd name="connsiteX5" fmla="*/ 11283515 w 12192000"/>
              <a:gd name="connsiteY5" fmla="*/ 2383304 h 6858000"/>
              <a:gd name="connsiteX6" fmla="*/ 10974389 w 12192000"/>
              <a:gd name="connsiteY6" fmla="*/ 1229627 h 6858000"/>
              <a:gd name="connsiteX7" fmla="*/ 10493336 w 12192000"/>
              <a:gd name="connsiteY7" fmla="*/ 1118441 h 6858000"/>
              <a:gd name="connsiteX8" fmla="*/ 0 w 12192000"/>
              <a:gd name="connsiteY8" fmla="*/ 0 h 6858000"/>
              <a:gd name="connsiteX9" fmla="*/ 8458526 w 12192000"/>
              <a:gd name="connsiteY9" fmla="*/ 0 h 6858000"/>
              <a:gd name="connsiteX10" fmla="*/ 6699686 w 12192000"/>
              <a:gd name="connsiteY10" fmla="*/ 3046398 h 6858000"/>
              <a:gd name="connsiteX11" fmla="*/ 7008813 w 12192000"/>
              <a:gd name="connsiteY11" fmla="*/ 4200075 h 6858000"/>
              <a:gd name="connsiteX12" fmla="*/ 8162490 w 12192000"/>
              <a:gd name="connsiteY12" fmla="*/ 3890949 h 6858000"/>
              <a:gd name="connsiteX13" fmla="*/ 10331014 w 12192000"/>
              <a:gd name="connsiteY13" fmla="*/ 134953 h 6858000"/>
              <a:gd name="connsiteX14" fmla="*/ 10391787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1406632 h 6858000"/>
              <a:gd name="connsiteX17" fmla="*/ 12166370 w 12192000"/>
              <a:gd name="connsiteY17" fmla="*/ 1436292 h 6858000"/>
              <a:gd name="connsiteX18" fmla="*/ 12106711 w 12192000"/>
              <a:gd name="connsiteY18" fmla="*/ 1526053 h 6858000"/>
              <a:gd name="connsiteX19" fmla="*/ 9938187 w 12192000"/>
              <a:gd name="connsiteY19" fmla="*/ 5282048 h 6858000"/>
              <a:gd name="connsiteX20" fmla="*/ 10247312 w 12192000"/>
              <a:gd name="connsiteY20" fmla="*/ 6435725 h 6858000"/>
              <a:gd name="connsiteX21" fmla="*/ 11400989 w 12192000"/>
              <a:gd name="connsiteY21" fmla="*/ 6126598 h 6858000"/>
              <a:gd name="connsiteX22" fmla="*/ 12192000 w 12192000"/>
              <a:gd name="connsiteY22" fmla="*/ 4756527 h 6858000"/>
              <a:gd name="connsiteX23" fmla="*/ 12192000 w 12192000"/>
              <a:gd name="connsiteY23" fmla="*/ 6858000 h 6858000"/>
              <a:gd name="connsiteX24" fmla="*/ 0 w 12192000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6858000">
                <a:moveTo>
                  <a:pt x="10493336" y="1118441"/>
                </a:moveTo>
                <a:cubicBezTo>
                  <a:pt x="10222897" y="1137554"/>
                  <a:pt x="9966471" y="1286290"/>
                  <a:pt x="9820711" y="1538754"/>
                </a:cubicBezTo>
                <a:lnTo>
                  <a:pt x="7652186" y="5294749"/>
                </a:lnTo>
                <a:cubicBezTo>
                  <a:pt x="7418970" y="5698691"/>
                  <a:pt x="7557371" y="6215210"/>
                  <a:pt x="7961313" y="6448426"/>
                </a:cubicBezTo>
                <a:cubicBezTo>
                  <a:pt x="8365255" y="6681642"/>
                  <a:pt x="8881774" y="6543241"/>
                  <a:pt x="9114990" y="6139299"/>
                </a:cubicBezTo>
                <a:lnTo>
                  <a:pt x="11283515" y="2383304"/>
                </a:lnTo>
                <a:cubicBezTo>
                  <a:pt x="11516731" y="1979362"/>
                  <a:pt x="11378330" y="1462843"/>
                  <a:pt x="10974389" y="1229627"/>
                </a:cubicBezTo>
                <a:cubicBezTo>
                  <a:pt x="10822910" y="1142171"/>
                  <a:pt x="10655600" y="1106974"/>
                  <a:pt x="10493336" y="1118441"/>
                </a:cubicBezTo>
                <a:close/>
                <a:moveTo>
                  <a:pt x="0" y="0"/>
                </a:moveTo>
                <a:lnTo>
                  <a:pt x="8458526" y="0"/>
                </a:lnTo>
                <a:lnTo>
                  <a:pt x="6699686" y="3046398"/>
                </a:lnTo>
                <a:cubicBezTo>
                  <a:pt x="6466470" y="3450340"/>
                  <a:pt x="6604871" y="3966859"/>
                  <a:pt x="7008813" y="4200075"/>
                </a:cubicBezTo>
                <a:cubicBezTo>
                  <a:pt x="7412755" y="4433291"/>
                  <a:pt x="7929273" y="4294890"/>
                  <a:pt x="8162490" y="3890949"/>
                </a:cubicBezTo>
                <a:lnTo>
                  <a:pt x="10331014" y="134953"/>
                </a:lnTo>
                <a:lnTo>
                  <a:pt x="10391787" y="0"/>
                </a:lnTo>
                <a:lnTo>
                  <a:pt x="12192000" y="0"/>
                </a:lnTo>
                <a:lnTo>
                  <a:pt x="12192000" y="1406632"/>
                </a:lnTo>
                <a:lnTo>
                  <a:pt x="12166370" y="1436292"/>
                </a:lnTo>
                <a:cubicBezTo>
                  <a:pt x="12144880" y="1464558"/>
                  <a:pt x="12124931" y="1494495"/>
                  <a:pt x="12106711" y="1526053"/>
                </a:cubicBezTo>
                <a:lnTo>
                  <a:pt x="9938187" y="5282048"/>
                </a:lnTo>
                <a:cubicBezTo>
                  <a:pt x="9704971" y="5685990"/>
                  <a:pt x="9843371" y="6202509"/>
                  <a:pt x="10247312" y="6435725"/>
                </a:cubicBezTo>
                <a:cubicBezTo>
                  <a:pt x="10651254" y="6668941"/>
                  <a:pt x="11167773" y="6530540"/>
                  <a:pt x="11400989" y="6126598"/>
                </a:cubicBezTo>
                <a:lnTo>
                  <a:pt x="12192000" y="475652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53EBF6-B33D-4E45-A42B-B816BB39ED0F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031346-8FDD-4861-B0C4-2A92972902C2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C77D3-DFC2-4486-8B78-F7486738CE00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bg1"/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bg1"/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49121D-7B5D-4B6A-8D5B-FB94006BAFAF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bg1"/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bg1"/>
              </a:solidFill>
              <a:latin typeface="+mn-lt"/>
              <a:cs typeface="Space Grotesk" pitchFamily="2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4A93F30-B494-420D-AD96-9C92B7EDBF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80299" y="1422400"/>
            <a:ext cx="2152650" cy="2733581"/>
          </a:xfrm>
          <a:custGeom>
            <a:avLst/>
            <a:gdLst>
              <a:gd name="connsiteX0" fmla="*/ 497650 w 2152650"/>
              <a:gd name="connsiteY0" fmla="*/ 0 h 2733581"/>
              <a:gd name="connsiteX1" fmla="*/ 1655000 w 2152650"/>
              <a:gd name="connsiteY1" fmla="*/ 0 h 2733581"/>
              <a:gd name="connsiteX2" fmla="*/ 2152650 w 2152650"/>
              <a:gd name="connsiteY2" fmla="*/ 497650 h 2733581"/>
              <a:gd name="connsiteX3" fmla="*/ 2152650 w 2152650"/>
              <a:gd name="connsiteY3" fmla="*/ 2207450 h 2733581"/>
              <a:gd name="connsiteX4" fmla="*/ 1693100 w 2152650"/>
              <a:gd name="connsiteY4" fmla="*/ 2711450 h 2733581"/>
              <a:gd name="connsiteX5" fmla="*/ 504000 w 2152650"/>
              <a:gd name="connsiteY5" fmla="*/ 2673350 h 2733581"/>
              <a:gd name="connsiteX6" fmla="*/ 0 w 2152650"/>
              <a:gd name="connsiteY6" fmla="*/ 2207450 h 2733581"/>
              <a:gd name="connsiteX7" fmla="*/ 0 w 2152650"/>
              <a:gd name="connsiteY7" fmla="*/ 497650 h 2733581"/>
              <a:gd name="connsiteX8" fmla="*/ 497650 w 2152650"/>
              <a:gd name="connsiteY8" fmla="*/ 0 h 273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2650" h="2733581">
                <a:moveTo>
                  <a:pt x="497650" y="0"/>
                </a:moveTo>
                <a:lnTo>
                  <a:pt x="1655000" y="0"/>
                </a:lnTo>
                <a:cubicBezTo>
                  <a:pt x="1929845" y="0"/>
                  <a:pt x="2152650" y="222805"/>
                  <a:pt x="2152650" y="497650"/>
                </a:cubicBezTo>
                <a:lnTo>
                  <a:pt x="2152650" y="2207450"/>
                </a:lnTo>
                <a:cubicBezTo>
                  <a:pt x="2152650" y="2482295"/>
                  <a:pt x="1967945" y="2711450"/>
                  <a:pt x="1693100" y="2711450"/>
                </a:cubicBezTo>
                <a:cubicBezTo>
                  <a:pt x="1294617" y="2760133"/>
                  <a:pt x="1518433" y="2719917"/>
                  <a:pt x="504000" y="2673350"/>
                </a:cubicBezTo>
                <a:cubicBezTo>
                  <a:pt x="229155" y="2673350"/>
                  <a:pt x="0" y="2482295"/>
                  <a:pt x="0" y="2207450"/>
                </a:cubicBezTo>
                <a:lnTo>
                  <a:pt x="0" y="497650"/>
                </a:lnTo>
                <a:cubicBezTo>
                  <a:pt x="0" y="222805"/>
                  <a:pt x="222805" y="0"/>
                  <a:pt x="49765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>
            <a:innerShdw blurRad="215900" dist="50800" dir="13500000">
              <a:prstClr val="black">
                <a:alpha val="23000"/>
              </a:prstClr>
            </a:innerShdw>
          </a:effectLst>
          <a:scene3d>
            <a:camera prst="isometricOffAxis1Right">
              <a:rot lat="1200000" lon="201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75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48148E-6 L -0.06159 -0.25254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5" y="-1159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2.5E-6 -0.38449 " pathEditMode="relative" rAng="0" ptsTypes="AA">
                                      <p:cBhvr>
                                        <p:cTn id="24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0.11029 -0.45046 " pathEditMode="relative" rAng="0" ptsTypes="AA">
                                      <p:cBhvr>
                                        <p:cTn id="3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2611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6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9" dur="6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6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04688 0.7824 " pathEditMode="relative" rAng="0" ptsTypes="AA">
                                      <p:cBhvr>
                                        <p:cTn id="48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3865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50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-0.15677 -0.02338 " pathEditMode="relative" rAng="0" ptsTypes="AA">
                                      <p:cBhvr>
                                        <p:cTn id="60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97" y="-282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62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11028 0.45046 " pathEditMode="relative" rAng="0" ptsTypes="AA">
                                      <p:cBhvr>
                                        <p:cTn id="7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2263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74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5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6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3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6771 3.33333E-6 " pathEditMode="relative" rAng="0" ptsTypes="AA">
                                      <p:cBhvr>
                                        <p:cTn id="97" dur="1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2" grpId="0" animBg="1"/>
      <p:bldP spid="13" grpId="0"/>
      <p:bldP spid="14" grpId="0"/>
      <p:bldP spid="15" grpId="0"/>
      <p:bldP spid="28" grpId="0" animBg="1"/>
      <p:bldP spid="28" grpId="1" animBg="1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C120B09-41E5-49CB-AE50-1E4B37A16AA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89401" y="2851785"/>
            <a:ext cx="1951950" cy="1871242"/>
          </a:xfrm>
          <a:custGeom>
            <a:avLst/>
            <a:gdLst>
              <a:gd name="connsiteX0" fmla="*/ 167607 w 1951950"/>
              <a:gd name="connsiteY0" fmla="*/ 0 h 1871242"/>
              <a:gd name="connsiteX1" fmla="*/ 1784343 w 1951950"/>
              <a:gd name="connsiteY1" fmla="*/ 0 h 1871242"/>
              <a:gd name="connsiteX2" fmla="*/ 1951950 w 1951950"/>
              <a:gd name="connsiteY2" fmla="*/ 167607 h 1871242"/>
              <a:gd name="connsiteX3" fmla="*/ 1951950 w 1951950"/>
              <a:gd name="connsiteY3" fmla="*/ 1703635 h 1871242"/>
              <a:gd name="connsiteX4" fmla="*/ 1784343 w 1951950"/>
              <a:gd name="connsiteY4" fmla="*/ 1871242 h 1871242"/>
              <a:gd name="connsiteX5" fmla="*/ 167607 w 1951950"/>
              <a:gd name="connsiteY5" fmla="*/ 1871242 h 1871242"/>
              <a:gd name="connsiteX6" fmla="*/ 0 w 1951950"/>
              <a:gd name="connsiteY6" fmla="*/ 1703635 h 1871242"/>
              <a:gd name="connsiteX7" fmla="*/ 0 w 1951950"/>
              <a:gd name="connsiteY7" fmla="*/ 167607 h 1871242"/>
              <a:gd name="connsiteX8" fmla="*/ 167607 w 1951950"/>
              <a:gd name="connsiteY8" fmla="*/ 0 h 187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950" h="1871242">
                <a:moveTo>
                  <a:pt x="167607" y="0"/>
                </a:moveTo>
                <a:lnTo>
                  <a:pt x="1784343" y="0"/>
                </a:lnTo>
                <a:cubicBezTo>
                  <a:pt x="1876910" y="0"/>
                  <a:pt x="1951950" y="75040"/>
                  <a:pt x="1951950" y="167607"/>
                </a:cubicBezTo>
                <a:lnTo>
                  <a:pt x="1951950" y="1703635"/>
                </a:lnTo>
                <a:cubicBezTo>
                  <a:pt x="1951950" y="1796202"/>
                  <a:pt x="1876910" y="1871242"/>
                  <a:pt x="1784343" y="1871242"/>
                </a:cubicBezTo>
                <a:lnTo>
                  <a:pt x="167607" y="1871242"/>
                </a:lnTo>
                <a:cubicBezTo>
                  <a:pt x="75040" y="1871242"/>
                  <a:pt x="0" y="1796202"/>
                  <a:pt x="0" y="1703635"/>
                </a:cubicBezTo>
                <a:lnTo>
                  <a:pt x="0" y="167607"/>
                </a:lnTo>
                <a:cubicBezTo>
                  <a:pt x="0" y="75040"/>
                  <a:pt x="75040" y="0"/>
                  <a:pt x="16760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1079500" dist="635000" dir="2700000" sx="80000" sy="80000" algn="tl" rotWithShape="0">
              <a:prstClr val="black">
                <a:alpha val="1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9440B09-0A9D-457A-8B7D-D1A0E499EA7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875650" y="2851785"/>
            <a:ext cx="1951950" cy="1871242"/>
          </a:xfrm>
          <a:custGeom>
            <a:avLst/>
            <a:gdLst>
              <a:gd name="connsiteX0" fmla="*/ 167607 w 1951950"/>
              <a:gd name="connsiteY0" fmla="*/ 0 h 1871242"/>
              <a:gd name="connsiteX1" fmla="*/ 1784343 w 1951950"/>
              <a:gd name="connsiteY1" fmla="*/ 0 h 1871242"/>
              <a:gd name="connsiteX2" fmla="*/ 1951950 w 1951950"/>
              <a:gd name="connsiteY2" fmla="*/ 167607 h 1871242"/>
              <a:gd name="connsiteX3" fmla="*/ 1951950 w 1951950"/>
              <a:gd name="connsiteY3" fmla="*/ 1703635 h 1871242"/>
              <a:gd name="connsiteX4" fmla="*/ 1784343 w 1951950"/>
              <a:gd name="connsiteY4" fmla="*/ 1871242 h 1871242"/>
              <a:gd name="connsiteX5" fmla="*/ 167607 w 1951950"/>
              <a:gd name="connsiteY5" fmla="*/ 1871242 h 1871242"/>
              <a:gd name="connsiteX6" fmla="*/ 0 w 1951950"/>
              <a:gd name="connsiteY6" fmla="*/ 1703635 h 1871242"/>
              <a:gd name="connsiteX7" fmla="*/ 0 w 1951950"/>
              <a:gd name="connsiteY7" fmla="*/ 167607 h 1871242"/>
              <a:gd name="connsiteX8" fmla="*/ 167607 w 1951950"/>
              <a:gd name="connsiteY8" fmla="*/ 0 h 187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950" h="1871242">
                <a:moveTo>
                  <a:pt x="167607" y="0"/>
                </a:moveTo>
                <a:lnTo>
                  <a:pt x="1784343" y="0"/>
                </a:lnTo>
                <a:cubicBezTo>
                  <a:pt x="1876910" y="0"/>
                  <a:pt x="1951950" y="75040"/>
                  <a:pt x="1951950" y="167607"/>
                </a:cubicBezTo>
                <a:lnTo>
                  <a:pt x="1951950" y="1703635"/>
                </a:lnTo>
                <a:cubicBezTo>
                  <a:pt x="1951950" y="1796202"/>
                  <a:pt x="1876910" y="1871242"/>
                  <a:pt x="1784343" y="1871242"/>
                </a:cubicBezTo>
                <a:lnTo>
                  <a:pt x="167607" y="1871242"/>
                </a:lnTo>
                <a:cubicBezTo>
                  <a:pt x="75040" y="1871242"/>
                  <a:pt x="0" y="1796202"/>
                  <a:pt x="0" y="1703635"/>
                </a:cubicBezTo>
                <a:lnTo>
                  <a:pt x="0" y="167607"/>
                </a:lnTo>
                <a:cubicBezTo>
                  <a:pt x="0" y="75040"/>
                  <a:pt x="75040" y="0"/>
                  <a:pt x="16760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1079500" dist="635000" dir="2700000" sx="80000" sy="80000" algn="tl" rotWithShape="0">
              <a:prstClr val="black">
                <a:alpha val="1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2667103-C378-403B-85A0-3CAD8DB32AC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61899" y="2851785"/>
            <a:ext cx="1951950" cy="1871242"/>
          </a:xfrm>
          <a:custGeom>
            <a:avLst/>
            <a:gdLst>
              <a:gd name="connsiteX0" fmla="*/ 167607 w 1951950"/>
              <a:gd name="connsiteY0" fmla="*/ 0 h 1871242"/>
              <a:gd name="connsiteX1" fmla="*/ 1784343 w 1951950"/>
              <a:gd name="connsiteY1" fmla="*/ 0 h 1871242"/>
              <a:gd name="connsiteX2" fmla="*/ 1951950 w 1951950"/>
              <a:gd name="connsiteY2" fmla="*/ 167607 h 1871242"/>
              <a:gd name="connsiteX3" fmla="*/ 1951950 w 1951950"/>
              <a:gd name="connsiteY3" fmla="*/ 1703635 h 1871242"/>
              <a:gd name="connsiteX4" fmla="*/ 1784343 w 1951950"/>
              <a:gd name="connsiteY4" fmla="*/ 1871242 h 1871242"/>
              <a:gd name="connsiteX5" fmla="*/ 167607 w 1951950"/>
              <a:gd name="connsiteY5" fmla="*/ 1871242 h 1871242"/>
              <a:gd name="connsiteX6" fmla="*/ 0 w 1951950"/>
              <a:gd name="connsiteY6" fmla="*/ 1703635 h 1871242"/>
              <a:gd name="connsiteX7" fmla="*/ 0 w 1951950"/>
              <a:gd name="connsiteY7" fmla="*/ 167607 h 1871242"/>
              <a:gd name="connsiteX8" fmla="*/ 167607 w 1951950"/>
              <a:gd name="connsiteY8" fmla="*/ 0 h 187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950" h="1871242">
                <a:moveTo>
                  <a:pt x="167607" y="0"/>
                </a:moveTo>
                <a:lnTo>
                  <a:pt x="1784343" y="0"/>
                </a:lnTo>
                <a:cubicBezTo>
                  <a:pt x="1876910" y="0"/>
                  <a:pt x="1951950" y="75040"/>
                  <a:pt x="1951950" y="167607"/>
                </a:cubicBezTo>
                <a:lnTo>
                  <a:pt x="1951950" y="1703635"/>
                </a:lnTo>
                <a:cubicBezTo>
                  <a:pt x="1951950" y="1796202"/>
                  <a:pt x="1876910" y="1871242"/>
                  <a:pt x="1784343" y="1871242"/>
                </a:cubicBezTo>
                <a:lnTo>
                  <a:pt x="167607" y="1871242"/>
                </a:lnTo>
                <a:cubicBezTo>
                  <a:pt x="75040" y="1871242"/>
                  <a:pt x="0" y="1796202"/>
                  <a:pt x="0" y="1703635"/>
                </a:cubicBezTo>
                <a:lnTo>
                  <a:pt x="0" y="167607"/>
                </a:lnTo>
                <a:cubicBezTo>
                  <a:pt x="0" y="75040"/>
                  <a:pt x="75040" y="0"/>
                  <a:pt x="16760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1079500" dist="635000" dir="2700000" sx="80000" sy="80000" algn="tl" rotWithShape="0">
              <a:prstClr val="black">
                <a:alpha val="1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1A47C36-E88E-4F13-BD5D-5848F55D73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48148" y="2851785"/>
            <a:ext cx="1951950" cy="1871242"/>
          </a:xfrm>
          <a:custGeom>
            <a:avLst/>
            <a:gdLst>
              <a:gd name="connsiteX0" fmla="*/ 167607 w 1951950"/>
              <a:gd name="connsiteY0" fmla="*/ 0 h 1871242"/>
              <a:gd name="connsiteX1" fmla="*/ 1784343 w 1951950"/>
              <a:gd name="connsiteY1" fmla="*/ 0 h 1871242"/>
              <a:gd name="connsiteX2" fmla="*/ 1951950 w 1951950"/>
              <a:gd name="connsiteY2" fmla="*/ 167607 h 1871242"/>
              <a:gd name="connsiteX3" fmla="*/ 1951950 w 1951950"/>
              <a:gd name="connsiteY3" fmla="*/ 1703635 h 1871242"/>
              <a:gd name="connsiteX4" fmla="*/ 1784343 w 1951950"/>
              <a:gd name="connsiteY4" fmla="*/ 1871242 h 1871242"/>
              <a:gd name="connsiteX5" fmla="*/ 167607 w 1951950"/>
              <a:gd name="connsiteY5" fmla="*/ 1871242 h 1871242"/>
              <a:gd name="connsiteX6" fmla="*/ 0 w 1951950"/>
              <a:gd name="connsiteY6" fmla="*/ 1703635 h 1871242"/>
              <a:gd name="connsiteX7" fmla="*/ 0 w 1951950"/>
              <a:gd name="connsiteY7" fmla="*/ 167607 h 1871242"/>
              <a:gd name="connsiteX8" fmla="*/ 167607 w 1951950"/>
              <a:gd name="connsiteY8" fmla="*/ 0 h 1871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1950" h="1871242">
                <a:moveTo>
                  <a:pt x="167607" y="0"/>
                </a:moveTo>
                <a:lnTo>
                  <a:pt x="1784343" y="0"/>
                </a:lnTo>
                <a:cubicBezTo>
                  <a:pt x="1876910" y="0"/>
                  <a:pt x="1951950" y="75040"/>
                  <a:pt x="1951950" y="167607"/>
                </a:cubicBezTo>
                <a:lnTo>
                  <a:pt x="1951950" y="1703635"/>
                </a:lnTo>
                <a:cubicBezTo>
                  <a:pt x="1951950" y="1796202"/>
                  <a:pt x="1876910" y="1871242"/>
                  <a:pt x="1784343" y="1871242"/>
                </a:cubicBezTo>
                <a:lnTo>
                  <a:pt x="167607" y="1871242"/>
                </a:lnTo>
                <a:cubicBezTo>
                  <a:pt x="75040" y="1871242"/>
                  <a:pt x="0" y="1796202"/>
                  <a:pt x="0" y="1703635"/>
                </a:cubicBezTo>
                <a:lnTo>
                  <a:pt x="0" y="167607"/>
                </a:lnTo>
                <a:cubicBezTo>
                  <a:pt x="0" y="75040"/>
                  <a:pt x="75040" y="0"/>
                  <a:pt x="167607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outerShdw blurRad="1079500" dist="635000" dir="2700000" sx="80000" sy="80000" algn="tl" rotWithShape="0">
              <a:prstClr val="black">
                <a:alpha val="1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image here</a:t>
            </a:r>
          </a:p>
        </p:txBody>
      </p:sp>
    </p:spTree>
    <p:extLst>
      <p:ext uri="{BB962C8B-B14F-4D97-AF65-F5344CB8AC3E}">
        <p14:creationId xmlns:p14="http://schemas.microsoft.com/office/powerpoint/2010/main" val="102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7523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3CFCD05-8C22-0BD2-4CC3-9B06B530F0AE}"/>
              </a:ext>
            </a:extLst>
          </p:cNvPr>
          <p:cNvSpPr/>
          <p:nvPr userDrawn="1"/>
        </p:nvSpPr>
        <p:spPr>
          <a:xfrm>
            <a:off x="362857" y="4274457"/>
            <a:ext cx="5167086" cy="51670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10306D-1AB9-849C-A15B-5572BD0DFDCA}"/>
              </a:ext>
            </a:extLst>
          </p:cNvPr>
          <p:cNvSpPr/>
          <p:nvPr userDrawn="1"/>
        </p:nvSpPr>
        <p:spPr>
          <a:xfrm>
            <a:off x="9363528" y="-2339522"/>
            <a:ext cx="4907643" cy="49076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E49E87-0912-9DEE-856E-F1A4B1D714D7}"/>
              </a:ext>
            </a:extLst>
          </p:cNvPr>
          <p:cNvSpPr/>
          <p:nvPr userDrawn="1"/>
        </p:nvSpPr>
        <p:spPr>
          <a:xfrm>
            <a:off x="10348686" y="3746953"/>
            <a:ext cx="4907643" cy="490764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C3E96D-CD07-8A78-BD92-6B434E39D2B3}"/>
              </a:ext>
            </a:extLst>
          </p:cNvPr>
          <p:cNvSpPr/>
          <p:nvPr userDrawn="1"/>
        </p:nvSpPr>
        <p:spPr>
          <a:xfrm>
            <a:off x="472273" y="90434"/>
            <a:ext cx="11605846" cy="6662057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436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7868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57 -0.04306 L -0.70143 -0.03773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9" y="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775 0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3CFCD05-8C22-0BD2-4CC3-9B06B530F0AE}"/>
              </a:ext>
            </a:extLst>
          </p:cNvPr>
          <p:cNvSpPr/>
          <p:nvPr userDrawn="1"/>
        </p:nvSpPr>
        <p:spPr>
          <a:xfrm>
            <a:off x="362857" y="4274457"/>
            <a:ext cx="5167086" cy="51670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10306D-1AB9-849C-A15B-5572BD0DFDCA}"/>
              </a:ext>
            </a:extLst>
          </p:cNvPr>
          <p:cNvSpPr/>
          <p:nvPr userDrawn="1"/>
        </p:nvSpPr>
        <p:spPr>
          <a:xfrm>
            <a:off x="9363528" y="-2339522"/>
            <a:ext cx="4907643" cy="49076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E49E87-0912-9DEE-856E-F1A4B1D714D7}"/>
              </a:ext>
            </a:extLst>
          </p:cNvPr>
          <p:cNvSpPr/>
          <p:nvPr userDrawn="1"/>
        </p:nvSpPr>
        <p:spPr>
          <a:xfrm>
            <a:off x="10348686" y="3746953"/>
            <a:ext cx="4907643" cy="490764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C3E96D-CD07-8A78-BD92-6B434E39D2B3}"/>
              </a:ext>
            </a:extLst>
          </p:cNvPr>
          <p:cNvSpPr/>
          <p:nvPr userDrawn="1"/>
        </p:nvSpPr>
        <p:spPr>
          <a:xfrm>
            <a:off x="472273" y="90434"/>
            <a:ext cx="11605846" cy="6662057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dirty="0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158C10E2-E474-2DB5-0A3C-FE2F32776B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7143" y="2760885"/>
            <a:ext cx="2070844" cy="2070844"/>
          </a:xfrm>
          <a:custGeom>
            <a:avLst/>
            <a:gdLst>
              <a:gd name="connsiteX0" fmla="*/ 248708 w 2070844"/>
              <a:gd name="connsiteY0" fmla="*/ 0 h 2070844"/>
              <a:gd name="connsiteX1" fmla="*/ 1822136 w 2070844"/>
              <a:gd name="connsiteY1" fmla="*/ 0 h 2070844"/>
              <a:gd name="connsiteX2" fmla="*/ 2070844 w 2070844"/>
              <a:gd name="connsiteY2" fmla="*/ 248708 h 2070844"/>
              <a:gd name="connsiteX3" fmla="*/ 2070844 w 2070844"/>
              <a:gd name="connsiteY3" fmla="*/ 1822136 h 2070844"/>
              <a:gd name="connsiteX4" fmla="*/ 1822136 w 2070844"/>
              <a:gd name="connsiteY4" fmla="*/ 2070844 h 2070844"/>
              <a:gd name="connsiteX5" fmla="*/ 248708 w 2070844"/>
              <a:gd name="connsiteY5" fmla="*/ 2070844 h 2070844"/>
              <a:gd name="connsiteX6" fmla="*/ 0 w 2070844"/>
              <a:gd name="connsiteY6" fmla="*/ 1822136 h 2070844"/>
              <a:gd name="connsiteX7" fmla="*/ 0 w 2070844"/>
              <a:gd name="connsiteY7" fmla="*/ 248708 h 2070844"/>
              <a:gd name="connsiteX8" fmla="*/ 248708 w 2070844"/>
              <a:gd name="connsiteY8" fmla="*/ 0 h 207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844" h="2070844">
                <a:moveTo>
                  <a:pt x="248708" y="0"/>
                </a:moveTo>
                <a:lnTo>
                  <a:pt x="1822136" y="0"/>
                </a:lnTo>
                <a:cubicBezTo>
                  <a:pt x="1959494" y="0"/>
                  <a:pt x="2070844" y="111350"/>
                  <a:pt x="2070844" y="248708"/>
                </a:cubicBezTo>
                <a:lnTo>
                  <a:pt x="2070844" y="1822136"/>
                </a:lnTo>
                <a:cubicBezTo>
                  <a:pt x="2070844" y="1959494"/>
                  <a:pt x="1959494" y="2070844"/>
                  <a:pt x="1822136" y="2070844"/>
                </a:cubicBezTo>
                <a:lnTo>
                  <a:pt x="248708" y="2070844"/>
                </a:lnTo>
                <a:cubicBezTo>
                  <a:pt x="111350" y="2070844"/>
                  <a:pt x="0" y="1959494"/>
                  <a:pt x="0" y="1822136"/>
                </a:cubicBezTo>
                <a:lnTo>
                  <a:pt x="0" y="248708"/>
                </a:lnTo>
                <a:cubicBezTo>
                  <a:pt x="0" y="111350"/>
                  <a:pt x="111350" y="0"/>
                  <a:pt x="248708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innerShdw blurRad="50800" dist="38100" dir="14100000">
              <a:prstClr val="black">
                <a:alpha val="21000"/>
              </a:prstClr>
            </a:inn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7" name="Picture Placeholder 17">
            <a:extLst>
              <a:ext uri="{FF2B5EF4-FFF2-40B4-BE49-F238E27FC236}">
                <a16:creationId xmlns:a16="http://schemas.microsoft.com/office/drawing/2014/main" id="{765F8027-861C-E569-F49F-3E5123B53B9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4691" y="1615434"/>
            <a:ext cx="2070844" cy="2070844"/>
          </a:xfrm>
          <a:custGeom>
            <a:avLst/>
            <a:gdLst>
              <a:gd name="connsiteX0" fmla="*/ 248708 w 2070844"/>
              <a:gd name="connsiteY0" fmla="*/ 0 h 2070844"/>
              <a:gd name="connsiteX1" fmla="*/ 1822136 w 2070844"/>
              <a:gd name="connsiteY1" fmla="*/ 0 h 2070844"/>
              <a:gd name="connsiteX2" fmla="*/ 2070844 w 2070844"/>
              <a:gd name="connsiteY2" fmla="*/ 248708 h 2070844"/>
              <a:gd name="connsiteX3" fmla="*/ 2070844 w 2070844"/>
              <a:gd name="connsiteY3" fmla="*/ 1822136 h 2070844"/>
              <a:gd name="connsiteX4" fmla="*/ 1822136 w 2070844"/>
              <a:gd name="connsiteY4" fmla="*/ 2070844 h 2070844"/>
              <a:gd name="connsiteX5" fmla="*/ 248708 w 2070844"/>
              <a:gd name="connsiteY5" fmla="*/ 2070844 h 2070844"/>
              <a:gd name="connsiteX6" fmla="*/ 0 w 2070844"/>
              <a:gd name="connsiteY6" fmla="*/ 1822136 h 2070844"/>
              <a:gd name="connsiteX7" fmla="*/ 0 w 2070844"/>
              <a:gd name="connsiteY7" fmla="*/ 248708 h 2070844"/>
              <a:gd name="connsiteX8" fmla="*/ 248708 w 2070844"/>
              <a:gd name="connsiteY8" fmla="*/ 0 h 207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844" h="2070844">
                <a:moveTo>
                  <a:pt x="248708" y="0"/>
                </a:moveTo>
                <a:lnTo>
                  <a:pt x="1822136" y="0"/>
                </a:lnTo>
                <a:cubicBezTo>
                  <a:pt x="1959494" y="0"/>
                  <a:pt x="2070844" y="111350"/>
                  <a:pt x="2070844" y="248708"/>
                </a:cubicBezTo>
                <a:lnTo>
                  <a:pt x="2070844" y="1822136"/>
                </a:lnTo>
                <a:cubicBezTo>
                  <a:pt x="2070844" y="1959494"/>
                  <a:pt x="1959494" y="2070844"/>
                  <a:pt x="1822136" y="2070844"/>
                </a:cubicBezTo>
                <a:lnTo>
                  <a:pt x="248708" y="2070844"/>
                </a:lnTo>
                <a:cubicBezTo>
                  <a:pt x="111350" y="2070844"/>
                  <a:pt x="0" y="1959494"/>
                  <a:pt x="0" y="1822136"/>
                </a:cubicBezTo>
                <a:lnTo>
                  <a:pt x="0" y="248708"/>
                </a:lnTo>
                <a:cubicBezTo>
                  <a:pt x="0" y="111350"/>
                  <a:pt x="111350" y="0"/>
                  <a:pt x="248708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innerShdw blurRad="50800" dist="38100" dir="14100000">
              <a:prstClr val="black">
                <a:alpha val="21000"/>
              </a:prstClr>
            </a:inn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8" name="Picture Placeholder 18">
            <a:extLst>
              <a:ext uri="{FF2B5EF4-FFF2-40B4-BE49-F238E27FC236}">
                <a16:creationId xmlns:a16="http://schemas.microsoft.com/office/drawing/2014/main" id="{FDA5175E-BA59-A913-F0A3-4B07A6BB81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20906" y="929578"/>
            <a:ext cx="2070844" cy="2070844"/>
          </a:xfrm>
          <a:custGeom>
            <a:avLst/>
            <a:gdLst>
              <a:gd name="connsiteX0" fmla="*/ 248708 w 2070844"/>
              <a:gd name="connsiteY0" fmla="*/ 0 h 2070844"/>
              <a:gd name="connsiteX1" fmla="*/ 1822136 w 2070844"/>
              <a:gd name="connsiteY1" fmla="*/ 0 h 2070844"/>
              <a:gd name="connsiteX2" fmla="*/ 2070844 w 2070844"/>
              <a:gd name="connsiteY2" fmla="*/ 248708 h 2070844"/>
              <a:gd name="connsiteX3" fmla="*/ 2070844 w 2070844"/>
              <a:gd name="connsiteY3" fmla="*/ 1822136 h 2070844"/>
              <a:gd name="connsiteX4" fmla="*/ 1822136 w 2070844"/>
              <a:gd name="connsiteY4" fmla="*/ 2070844 h 2070844"/>
              <a:gd name="connsiteX5" fmla="*/ 248708 w 2070844"/>
              <a:gd name="connsiteY5" fmla="*/ 2070844 h 2070844"/>
              <a:gd name="connsiteX6" fmla="*/ 0 w 2070844"/>
              <a:gd name="connsiteY6" fmla="*/ 1822136 h 2070844"/>
              <a:gd name="connsiteX7" fmla="*/ 0 w 2070844"/>
              <a:gd name="connsiteY7" fmla="*/ 248708 h 2070844"/>
              <a:gd name="connsiteX8" fmla="*/ 248708 w 2070844"/>
              <a:gd name="connsiteY8" fmla="*/ 0 h 207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844" h="2070844">
                <a:moveTo>
                  <a:pt x="248708" y="0"/>
                </a:moveTo>
                <a:lnTo>
                  <a:pt x="1822136" y="0"/>
                </a:lnTo>
                <a:cubicBezTo>
                  <a:pt x="1959494" y="0"/>
                  <a:pt x="2070844" y="111350"/>
                  <a:pt x="2070844" y="248708"/>
                </a:cubicBezTo>
                <a:lnTo>
                  <a:pt x="2070844" y="1822136"/>
                </a:lnTo>
                <a:cubicBezTo>
                  <a:pt x="2070844" y="1959494"/>
                  <a:pt x="1959494" y="2070844"/>
                  <a:pt x="1822136" y="2070844"/>
                </a:cubicBezTo>
                <a:lnTo>
                  <a:pt x="248708" y="2070844"/>
                </a:lnTo>
                <a:cubicBezTo>
                  <a:pt x="111350" y="2070844"/>
                  <a:pt x="0" y="1959494"/>
                  <a:pt x="0" y="1822136"/>
                </a:cubicBezTo>
                <a:lnTo>
                  <a:pt x="0" y="248708"/>
                </a:lnTo>
                <a:cubicBezTo>
                  <a:pt x="0" y="111350"/>
                  <a:pt x="111350" y="0"/>
                  <a:pt x="248708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innerShdw blurRad="50800" dist="38100" dir="14100000">
              <a:prstClr val="black">
                <a:alpha val="21000"/>
              </a:prstClr>
            </a:inn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9" name="Picture Placeholder 19">
            <a:extLst>
              <a:ext uri="{FF2B5EF4-FFF2-40B4-BE49-F238E27FC236}">
                <a16:creationId xmlns:a16="http://schemas.microsoft.com/office/drawing/2014/main" id="{F5844C86-29DB-F0EE-DC55-E772028643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24691" y="3857651"/>
            <a:ext cx="2070844" cy="2070844"/>
          </a:xfrm>
          <a:custGeom>
            <a:avLst/>
            <a:gdLst>
              <a:gd name="connsiteX0" fmla="*/ 248708 w 2070844"/>
              <a:gd name="connsiteY0" fmla="*/ 0 h 2070844"/>
              <a:gd name="connsiteX1" fmla="*/ 1822136 w 2070844"/>
              <a:gd name="connsiteY1" fmla="*/ 0 h 2070844"/>
              <a:gd name="connsiteX2" fmla="*/ 2070844 w 2070844"/>
              <a:gd name="connsiteY2" fmla="*/ 248708 h 2070844"/>
              <a:gd name="connsiteX3" fmla="*/ 2070844 w 2070844"/>
              <a:gd name="connsiteY3" fmla="*/ 1822136 h 2070844"/>
              <a:gd name="connsiteX4" fmla="*/ 1822136 w 2070844"/>
              <a:gd name="connsiteY4" fmla="*/ 2070844 h 2070844"/>
              <a:gd name="connsiteX5" fmla="*/ 248708 w 2070844"/>
              <a:gd name="connsiteY5" fmla="*/ 2070844 h 2070844"/>
              <a:gd name="connsiteX6" fmla="*/ 0 w 2070844"/>
              <a:gd name="connsiteY6" fmla="*/ 1822136 h 2070844"/>
              <a:gd name="connsiteX7" fmla="*/ 0 w 2070844"/>
              <a:gd name="connsiteY7" fmla="*/ 248708 h 2070844"/>
              <a:gd name="connsiteX8" fmla="*/ 248708 w 2070844"/>
              <a:gd name="connsiteY8" fmla="*/ 0 h 207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844" h="2070844">
                <a:moveTo>
                  <a:pt x="248708" y="0"/>
                </a:moveTo>
                <a:lnTo>
                  <a:pt x="1822136" y="0"/>
                </a:lnTo>
                <a:cubicBezTo>
                  <a:pt x="1959494" y="0"/>
                  <a:pt x="2070844" y="111350"/>
                  <a:pt x="2070844" y="248708"/>
                </a:cubicBezTo>
                <a:lnTo>
                  <a:pt x="2070844" y="1822136"/>
                </a:lnTo>
                <a:cubicBezTo>
                  <a:pt x="2070844" y="1959494"/>
                  <a:pt x="1959494" y="2070844"/>
                  <a:pt x="1822136" y="2070844"/>
                </a:cubicBezTo>
                <a:lnTo>
                  <a:pt x="248708" y="2070844"/>
                </a:lnTo>
                <a:cubicBezTo>
                  <a:pt x="111350" y="2070844"/>
                  <a:pt x="0" y="1959494"/>
                  <a:pt x="0" y="1822136"/>
                </a:cubicBezTo>
                <a:lnTo>
                  <a:pt x="0" y="248708"/>
                </a:lnTo>
                <a:cubicBezTo>
                  <a:pt x="0" y="111350"/>
                  <a:pt x="111350" y="0"/>
                  <a:pt x="248708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innerShdw blurRad="50800" dist="38100" dir="14100000">
              <a:prstClr val="black">
                <a:alpha val="21000"/>
              </a:prstClr>
            </a:inn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B1E0D6A7-9E10-C6E4-EFDD-FDCDEED581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20906" y="3140434"/>
            <a:ext cx="2070844" cy="2070844"/>
          </a:xfrm>
          <a:custGeom>
            <a:avLst/>
            <a:gdLst>
              <a:gd name="connsiteX0" fmla="*/ 248708 w 2070844"/>
              <a:gd name="connsiteY0" fmla="*/ 0 h 2070844"/>
              <a:gd name="connsiteX1" fmla="*/ 1822136 w 2070844"/>
              <a:gd name="connsiteY1" fmla="*/ 0 h 2070844"/>
              <a:gd name="connsiteX2" fmla="*/ 2070844 w 2070844"/>
              <a:gd name="connsiteY2" fmla="*/ 248708 h 2070844"/>
              <a:gd name="connsiteX3" fmla="*/ 2070844 w 2070844"/>
              <a:gd name="connsiteY3" fmla="*/ 1822136 h 2070844"/>
              <a:gd name="connsiteX4" fmla="*/ 1822136 w 2070844"/>
              <a:gd name="connsiteY4" fmla="*/ 2070844 h 2070844"/>
              <a:gd name="connsiteX5" fmla="*/ 248708 w 2070844"/>
              <a:gd name="connsiteY5" fmla="*/ 2070844 h 2070844"/>
              <a:gd name="connsiteX6" fmla="*/ 0 w 2070844"/>
              <a:gd name="connsiteY6" fmla="*/ 1822136 h 2070844"/>
              <a:gd name="connsiteX7" fmla="*/ 0 w 2070844"/>
              <a:gd name="connsiteY7" fmla="*/ 248708 h 2070844"/>
              <a:gd name="connsiteX8" fmla="*/ 248708 w 2070844"/>
              <a:gd name="connsiteY8" fmla="*/ 0 h 207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70844" h="2070844">
                <a:moveTo>
                  <a:pt x="248708" y="0"/>
                </a:moveTo>
                <a:lnTo>
                  <a:pt x="1822136" y="0"/>
                </a:lnTo>
                <a:cubicBezTo>
                  <a:pt x="1959494" y="0"/>
                  <a:pt x="2070844" y="111350"/>
                  <a:pt x="2070844" y="248708"/>
                </a:cubicBezTo>
                <a:lnTo>
                  <a:pt x="2070844" y="1822136"/>
                </a:lnTo>
                <a:cubicBezTo>
                  <a:pt x="2070844" y="1959494"/>
                  <a:pt x="1959494" y="2070844"/>
                  <a:pt x="1822136" y="2070844"/>
                </a:cubicBezTo>
                <a:lnTo>
                  <a:pt x="248708" y="2070844"/>
                </a:lnTo>
                <a:cubicBezTo>
                  <a:pt x="111350" y="2070844"/>
                  <a:pt x="0" y="1959494"/>
                  <a:pt x="0" y="1822136"/>
                </a:cubicBezTo>
                <a:lnTo>
                  <a:pt x="0" y="248708"/>
                </a:lnTo>
                <a:cubicBezTo>
                  <a:pt x="0" y="111350"/>
                  <a:pt x="111350" y="0"/>
                  <a:pt x="248708" y="0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innerShdw blurRad="50800" dist="38100" dir="14100000">
              <a:prstClr val="black">
                <a:alpha val="21000"/>
              </a:prstClr>
            </a:inn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696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7868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57 -0.04306 L -0.70143 -0.03773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9" y="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775 0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3CFCD05-8C22-0BD2-4CC3-9B06B530F0AE}"/>
              </a:ext>
            </a:extLst>
          </p:cNvPr>
          <p:cNvSpPr/>
          <p:nvPr userDrawn="1"/>
        </p:nvSpPr>
        <p:spPr>
          <a:xfrm>
            <a:off x="362857" y="4274457"/>
            <a:ext cx="5167086" cy="5167086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A10306D-1AB9-849C-A15B-5572BD0DFDCA}"/>
              </a:ext>
            </a:extLst>
          </p:cNvPr>
          <p:cNvSpPr/>
          <p:nvPr userDrawn="1"/>
        </p:nvSpPr>
        <p:spPr>
          <a:xfrm>
            <a:off x="9363528" y="-2339522"/>
            <a:ext cx="4907643" cy="49076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E49E87-0912-9DEE-856E-F1A4B1D714D7}"/>
              </a:ext>
            </a:extLst>
          </p:cNvPr>
          <p:cNvSpPr/>
          <p:nvPr userDrawn="1"/>
        </p:nvSpPr>
        <p:spPr>
          <a:xfrm>
            <a:off x="10348686" y="3746953"/>
            <a:ext cx="4907643" cy="4907643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C3E96D-CD07-8A78-BD92-6B434E39D2B3}"/>
              </a:ext>
            </a:extLst>
          </p:cNvPr>
          <p:cNvSpPr/>
          <p:nvPr userDrawn="1"/>
        </p:nvSpPr>
        <p:spPr>
          <a:xfrm>
            <a:off x="472273" y="90434"/>
            <a:ext cx="11605846" cy="6662057"/>
          </a:xfrm>
          <a:prstGeom prst="rect">
            <a:avLst/>
          </a:prstGeom>
          <a:solidFill>
            <a:srgbClr val="12121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dirty="0"/>
          </a:p>
        </p:txBody>
      </p:sp>
      <p:sp>
        <p:nvSpPr>
          <p:cNvPr id="6" name="Picture Placeholder 17">
            <a:extLst>
              <a:ext uri="{FF2B5EF4-FFF2-40B4-BE49-F238E27FC236}">
                <a16:creationId xmlns:a16="http://schemas.microsoft.com/office/drawing/2014/main" id="{3AEBF138-08DA-45B5-EB39-A9A7DF514F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71811" y="728664"/>
            <a:ext cx="2700338" cy="2700336"/>
          </a:xfrm>
          <a:custGeom>
            <a:avLst/>
            <a:gdLst>
              <a:gd name="connsiteX0" fmla="*/ 0 w 2700338"/>
              <a:gd name="connsiteY0" fmla="*/ 0 h 2700336"/>
              <a:gd name="connsiteX1" fmla="*/ 2700338 w 2700338"/>
              <a:gd name="connsiteY1" fmla="*/ 0 h 2700336"/>
              <a:gd name="connsiteX2" fmla="*/ 2700338 w 2700338"/>
              <a:gd name="connsiteY2" fmla="*/ 2700336 h 2700336"/>
              <a:gd name="connsiteX3" fmla="*/ 0 w 2700338"/>
              <a:gd name="connsiteY3" fmla="*/ 2700336 h 270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338" h="2700336">
                <a:moveTo>
                  <a:pt x="0" y="0"/>
                </a:moveTo>
                <a:lnTo>
                  <a:pt x="2700338" y="0"/>
                </a:lnTo>
                <a:lnTo>
                  <a:pt x="2700338" y="2700336"/>
                </a:lnTo>
                <a:lnTo>
                  <a:pt x="0" y="2700336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4AF92B77-23B8-8394-0C56-F06013E1C7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72149" y="728664"/>
            <a:ext cx="2700338" cy="2700336"/>
          </a:xfrm>
          <a:custGeom>
            <a:avLst/>
            <a:gdLst>
              <a:gd name="connsiteX0" fmla="*/ 0 w 2700338"/>
              <a:gd name="connsiteY0" fmla="*/ 0 h 2700336"/>
              <a:gd name="connsiteX1" fmla="*/ 2700338 w 2700338"/>
              <a:gd name="connsiteY1" fmla="*/ 0 h 2700336"/>
              <a:gd name="connsiteX2" fmla="*/ 2700338 w 2700338"/>
              <a:gd name="connsiteY2" fmla="*/ 2700336 h 2700336"/>
              <a:gd name="connsiteX3" fmla="*/ 0 w 2700338"/>
              <a:gd name="connsiteY3" fmla="*/ 2700336 h 270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338" h="2700336">
                <a:moveTo>
                  <a:pt x="0" y="0"/>
                </a:moveTo>
                <a:lnTo>
                  <a:pt x="2700338" y="0"/>
                </a:lnTo>
                <a:lnTo>
                  <a:pt x="2700338" y="2700336"/>
                </a:lnTo>
                <a:lnTo>
                  <a:pt x="0" y="2700336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8" name="Picture Placeholder 24">
            <a:extLst>
              <a:ext uri="{FF2B5EF4-FFF2-40B4-BE49-F238E27FC236}">
                <a16:creationId xmlns:a16="http://schemas.microsoft.com/office/drawing/2014/main" id="{42BFFA6C-ECED-5036-F7B9-C362951281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487" y="728664"/>
            <a:ext cx="2700338" cy="2700336"/>
          </a:xfrm>
          <a:custGeom>
            <a:avLst/>
            <a:gdLst>
              <a:gd name="connsiteX0" fmla="*/ 0 w 2700338"/>
              <a:gd name="connsiteY0" fmla="*/ 0 h 2700336"/>
              <a:gd name="connsiteX1" fmla="*/ 2700338 w 2700338"/>
              <a:gd name="connsiteY1" fmla="*/ 0 h 2700336"/>
              <a:gd name="connsiteX2" fmla="*/ 2700338 w 2700338"/>
              <a:gd name="connsiteY2" fmla="*/ 2700336 h 2700336"/>
              <a:gd name="connsiteX3" fmla="*/ 0 w 2700338"/>
              <a:gd name="connsiteY3" fmla="*/ 2700336 h 270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338" h="2700336">
                <a:moveTo>
                  <a:pt x="0" y="0"/>
                </a:moveTo>
                <a:lnTo>
                  <a:pt x="2700338" y="0"/>
                </a:lnTo>
                <a:lnTo>
                  <a:pt x="2700338" y="2700336"/>
                </a:lnTo>
                <a:lnTo>
                  <a:pt x="0" y="2700336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9" name="Picture Placeholder 25">
            <a:extLst>
              <a:ext uri="{FF2B5EF4-FFF2-40B4-BE49-F238E27FC236}">
                <a16:creationId xmlns:a16="http://schemas.microsoft.com/office/drawing/2014/main" id="{E5ED9395-B928-67BA-1840-A865421EA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71811" y="3429000"/>
            <a:ext cx="2700338" cy="2700336"/>
          </a:xfrm>
          <a:custGeom>
            <a:avLst/>
            <a:gdLst>
              <a:gd name="connsiteX0" fmla="*/ 0 w 2700338"/>
              <a:gd name="connsiteY0" fmla="*/ 0 h 2700336"/>
              <a:gd name="connsiteX1" fmla="*/ 2700338 w 2700338"/>
              <a:gd name="connsiteY1" fmla="*/ 0 h 2700336"/>
              <a:gd name="connsiteX2" fmla="*/ 2700338 w 2700338"/>
              <a:gd name="connsiteY2" fmla="*/ 2700336 h 2700336"/>
              <a:gd name="connsiteX3" fmla="*/ 0 w 2700338"/>
              <a:gd name="connsiteY3" fmla="*/ 2700336 h 270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338" h="2700336">
                <a:moveTo>
                  <a:pt x="0" y="0"/>
                </a:moveTo>
                <a:lnTo>
                  <a:pt x="2700338" y="0"/>
                </a:lnTo>
                <a:lnTo>
                  <a:pt x="2700338" y="2700336"/>
                </a:lnTo>
                <a:lnTo>
                  <a:pt x="0" y="2700336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0" name="Picture Placeholder 26">
            <a:extLst>
              <a:ext uri="{FF2B5EF4-FFF2-40B4-BE49-F238E27FC236}">
                <a16:creationId xmlns:a16="http://schemas.microsoft.com/office/drawing/2014/main" id="{0C2C5253-7093-84C6-6A3D-C207EB43CC5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72487" y="3429000"/>
            <a:ext cx="2700338" cy="2700336"/>
          </a:xfrm>
          <a:custGeom>
            <a:avLst/>
            <a:gdLst>
              <a:gd name="connsiteX0" fmla="*/ 0 w 2700338"/>
              <a:gd name="connsiteY0" fmla="*/ 0 h 2700336"/>
              <a:gd name="connsiteX1" fmla="*/ 2700338 w 2700338"/>
              <a:gd name="connsiteY1" fmla="*/ 0 h 2700336"/>
              <a:gd name="connsiteX2" fmla="*/ 2700338 w 2700338"/>
              <a:gd name="connsiteY2" fmla="*/ 2700336 h 2700336"/>
              <a:gd name="connsiteX3" fmla="*/ 0 w 2700338"/>
              <a:gd name="connsiteY3" fmla="*/ 2700336 h 270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338" h="2700336">
                <a:moveTo>
                  <a:pt x="0" y="0"/>
                </a:moveTo>
                <a:lnTo>
                  <a:pt x="2700338" y="0"/>
                </a:lnTo>
                <a:lnTo>
                  <a:pt x="2700338" y="2700336"/>
                </a:lnTo>
                <a:lnTo>
                  <a:pt x="0" y="2700336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1" name="Picture Placeholder 30">
            <a:extLst>
              <a:ext uri="{FF2B5EF4-FFF2-40B4-BE49-F238E27FC236}">
                <a16:creationId xmlns:a16="http://schemas.microsoft.com/office/drawing/2014/main" id="{A821843E-6FA0-FCB0-87DB-8190E7479BE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72149" y="3428999"/>
            <a:ext cx="1350168" cy="1350167"/>
          </a:xfrm>
          <a:custGeom>
            <a:avLst/>
            <a:gdLst>
              <a:gd name="connsiteX0" fmla="*/ 0 w 2700338"/>
              <a:gd name="connsiteY0" fmla="*/ 0 h 2700336"/>
              <a:gd name="connsiteX1" fmla="*/ 2700338 w 2700338"/>
              <a:gd name="connsiteY1" fmla="*/ 0 h 2700336"/>
              <a:gd name="connsiteX2" fmla="*/ 2700338 w 2700338"/>
              <a:gd name="connsiteY2" fmla="*/ 2700336 h 2700336"/>
              <a:gd name="connsiteX3" fmla="*/ 0 w 2700338"/>
              <a:gd name="connsiteY3" fmla="*/ 2700336 h 270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338" h="2700336">
                <a:moveTo>
                  <a:pt x="0" y="0"/>
                </a:moveTo>
                <a:lnTo>
                  <a:pt x="2700338" y="0"/>
                </a:lnTo>
                <a:lnTo>
                  <a:pt x="2700338" y="2700336"/>
                </a:lnTo>
                <a:lnTo>
                  <a:pt x="0" y="2700336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2" name="Picture Placeholder 31">
            <a:extLst>
              <a:ext uri="{FF2B5EF4-FFF2-40B4-BE49-F238E27FC236}">
                <a16:creationId xmlns:a16="http://schemas.microsoft.com/office/drawing/2014/main" id="{4E10306E-340C-B396-A6B4-63BAF910054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22321" y="3428999"/>
            <a:ext cx="1350168" cy="1350167"/>
          </a:xfrm>
          <a:custGeom>
            <a:avLst/>
            <a:gdLst>
              <a:gd name="connsiteX0" fmla="*/ 0 w 2700338"/>
              <a:gd name="connsiteY0" fmla="*/ 0 h 2700336"/>
              <a:gd name="connsiteX1" fmla="*/ 2700338 w 2700338"/>
              <a:gd name="connsiteY1" fmla="*/ 0 h 2700336"/>
              <a:gd name="connsiteX2" fmla="*/ 2700338 w 2700338"/>
              <a:gd name="connsiteY2" fmla="*/ 2700336 h 2700336"/>
              <a:gd name="connsiteX3" fmla="*/ 0 w 2700338"/>
              <a:gd name="connsiteY3" fmla="*/ 2700336 h 270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338" h="2700336">
                <a:moveTo>
                  <a:pt x="0" y="0"/>
                </a:moveTo>
                <a:lnTo>
                  <a:pt x="2700338" y="0"/>
                </a:lnTo>
                <a:lnTo>
                  <a:pt x="2700338" y="2700336"/>
                </a:lnTo>
                <a:lnTo>
                  <a:pt x="0" y="2700336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  <p:sp>
        <p:nvSpPr>
          <p:cNvPr id="13" name="Picture Placeholder 32">
            <a:extLst>
              <a:ext uri="{FF2B5EF4-FFF2-40B4-BE49-F238E27FC236}">
                <a16:creationId xmlns:a16="http://schemas.microsoft.com/office/drawing/2014/main" id="{7BBFFF16-2977-C7C1-4A0A-65FE64E0A7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772149" y="4779166"/>
            <a:ext cx="1350168" cy="1350167"/>
          </a:xfrm>
          <a:custGeom>
            <a:avLst/>
            <a:gdLst>
              <a:gd name="connsiteX0" fmla="*/ 0 w 2700338"/>
              <a:gd name="connsiteY0" fmla="*/ 0 h 2700336"/>
              <a:gd name="connsiteX1" fmla="*/ 2700338 w 2700338"/>
              <a:gd name="connsiteY1" fmla="*/ 0 h 2700336"/>
              <a:gd name="connsiteX2" fmla="*/ 2700338 w 2700338"/>
              <a:gd name="connsiteY2" fmla="*/ 2700336 h 2700336"/>
              <a:gd name="connsiteX3" fmla="*/ 0 w 2700338"/>
              <a:gd name="connsiteY3" fmla="*/ 2700336 h 270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338" h="2700336">
                <a:moveTo>
                  <a:pt x="0" y="0"/>
                </a:moveTo>
                <a:lnTo>
                  <a:pt x="2700338" y="0"/>
                </a:lnTo>
                <a:lnTo>
                  <a:pt x="2700338" y="2700336"/>
                </a:lnTo>
                <a:lnTo>
                  <a:pt x="0" y="2700336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  <p:sp>
        <p:nvSpPr>
          <p:cNvPr id="14" name="Picture Placeholder 33">
            <a:extLst>
              <a:ext uri="{FF2B5EF4-FFF2-40B4-BE49-F238E27FC236}">
                <a16:creationId xmlns:a16="http://schemas.microsoft.com/office/drawing/2014/main" id="{DA3E3671-5AD0-9EEE-AA21-2D00614D4D2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22321" y="4779166"/>
            <a:ext cx="1350168" cy="1350167"/>
          </a:xfrm>
          <a:custGeom>
            <a:avLst/>
            <a:gdLst>
              <a:gd name="connsiteX0" fmla="*/ 0 w 2700338"/>
              <a:gd name="connsiteY0" fmla="*/ 0 h 2700336"/>
              <a:gd name="connsiteX1" fmla="*/ 2700338 w 2700338"/>
              <a:gd name="connsiteY1" fmla="*/ 0 h 2700336"/>
              <a:gd name="connsiteX2" fmla="*/ 2700338 w 2700338"/>
              <a:gd name="connsiteY2" fmla="*/ 2700336 h 2700336"/>
              <a:gd name="connsiteX3" fmla="*/ 0 w 2700338"/>
              <a:gd name="connsiteY3" fmla="*/ 2700336 h 270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0338" h="2700336">
                <a:moveTo>
                  <a:pt x="0" y="0"/>
                </a:moveTo>
                <a:lnTo>
                  <a:pt x="2700338" y="0"/>
                </a:lnTo>
                <a:lnTo>
                  <a:pt x="2700338" y="2700336"/>
                </a:lnTo>
                <a:lnTo>
                  <a:pt x="0" y="2700336"/>
                </a:ln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486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-0.7868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6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57 -0.04306 L -0.70143 -0.03773 " pathEditMode="relative" rAng="0" ptsTypes="AA">
                                      <p:cBhvr>
                                        <p:cTn id="24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49" y="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6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6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L 0.775 0 " pathEditMode="relative" rAng="0" ptsTypes="AA">
                                      <p:cBhvr>
                                        <p:cTn id="36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5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3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9E18ADB7-9190-DD3E-F0A8-F2D072ACE17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06607" y="4709104"/>
            <a:ext cx="1508760" cy="670560"/>
          </a:xfrm>
          <a:prstGeom prst="round2SameRect">
            <a:avLst>
              <a:gd name="adj1" fmla="val 25900"/>
              <a:gd name="adj2" fmla="val 0"/>
            </a:avLst>
          </a:prstGeom>
        </p:spPr>
        <p:txBody>
          <a:bodyPr/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07CD24B9-7536-BFCB-36AB-F572A06DD8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55656" y="4709104"/>
            <a:ext cx="1508760" cy="670560"/>
          </a:xfrm>
          <a:prstGeom prst="round2SameRect">
            <a:avLst>
              <a:gd name="adj1" fmla="val 25900"/>
              <a:gd name="adj2" fmla="val 0"/>
            </a:avLst>
          </a:prstGeom>
        </p:spPr>
        <p:txBody>
          <a:bodyPr/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C303D0AA-84D6-CFE9-EA52-429B6806D5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40691" y="1553528"/>
            <a:ext cx="1508760" cy="670560"/>
          </a:xfrm>
          <a:prstGeom prst="round2SameRect">
            <a:avLst>
              <a:gd name="adj1" fmla="val 25900"/>
              <a:gd name="adj2" fmla="val 0"/>
            </a:avLst>
          </a:prstGeom>
        </p:spPr>
        <p:txBody>
          <a:bodyPr/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EF6AB3B-E598-3395-7F2D-76071D0A3D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42549" y="1553528"/>
            <a:ext cx="1508760" cy="670560"/>
          </a:xfrm>
          <a:prstGeom prst="round2SameRect">
            <a:avLst>
              <a:gd name="adj1" fmla="val 25900"/>
              <a:gd name="adj2" fmla="val 0"/>
            </a:avLst>
          </a:prstGeom>
        </p:spPr>
        <p:txBody>
          <a:bodyPr/>
          <a:lstStyle>
            <a:lvl1pPr>
              <a:defRPr sz="16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0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4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63808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93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5661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40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0E993AD-D21A-430A-8333-887B4A98B876}"/>
              </a:ext>
            </a:extLst>
          </p:cNvPr>
          <p:cNvSpPr/>
          <p:nvPr userDrawn="1"/>
        </p:nvSpPr>
        <p:spPr>
          <a:xfrm>
            <a:off x="8064500" y="2794000"/>
            <a:ext cx="6045200" cy="60452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8E9D50-0719-4362-A624-17E4AACD5B2E}"/>
              </a:ext>
            </a:extLst>
          </p:cNvPr>
          <p:cNvSpPr/>
          <p:nvPr userDrawn="1"/>
        </p:nvSpPr>
        <p:spPr>
          <a:xfrm>
            <a:off x="4713514" y="2730500"/>
            <a:ext cx="6045200" cy="60452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747348-0E67-4917-AF73-001727351780}"/>
              </a:ext>
            </a:extLst>
          </p:cNvPr>
          <p:cNvSpPr/>
          <p:nvPr userDrawn="1"/>
        </p:nvSpPr>
        <p:spPr>
          <a:xfrm>
            <a:off x="6426200" y="2959100"/>
            <a:ext cx="6045200" cy="6045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7969E0-0C62-4B4D-AC91-FF22AE399227}"/>
              </a:ext>
            </a:extLst>
          </p:cNvPr>
          <p:cNvSpPr/>
          <p:nvPr userDrawn="1"/>
        </p:nvSpPr>
        <p:spPr>
          <a:xfrm>
            <a:off x="4762500" y="0"/>
            <a:ext cx="7315200" cy="6743700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8A051E-0905-4270-AB38-62C6305DEB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07" y="219070"/>
            <a:ext cx="9591682" cy="6394454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844710-5443-496C-B296-2D3813A952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1205994">
            <a:off x="7461580" y="1036629"/>
            <a:ext cx="3571210" cy="2770182"/>
          </a:xfrm>
          <a:custGeom>
            <a:avLst/>
            <a:gdLst>
              <a:gd name="connsiteX0" fmla="*/ 66031 w 3599893"/>
              <a:gd name="connsiteY0" fmla="*/ 129534 h 2892690"/>
              <a:gd name="connsiteX1" fmla="*/ 3599893 w 3599893"/>
              <a:gd name="connsiteY1" fmla="*/ 0 h 2892690"/>
              <a:gd name="connsiteX2" fmla="*/ 3423066 w 3599893"/>
              <a:gd name="connsiteY2" fmla="*/ 2892690 h 2892690"/>
              <a:gd name="connsiteX3" fmla="*/ 0 w 3599893"/>
              <a:gd name="connsiteY3" fmla="*/ 2548921 h 2892690"/>
              <a:gd name="connsiteX0" fmla="*/ 58836 w 3599893"/>
              <a:gd name="connsiteY0" fmla="*/ 193024 h 2892690"/>
              <a:gd name="connsiteX1" fmla="*/ 3599893 w 3599893"/>
              <a:gd name="connsiteY1" fmla="*/ 0 h 2892690"/>
              <a:gd name="connsiteX2" fmla="*/ 3423066 w 3599893"/>
              <a:gd name="connsiteY2" fmla="*/ 2892690 h 2892690"/>
              <a:gd name="connsiteX3" fmla="*/ 0 w 3599893"/>
              <a:gd name="connsiteY3" fmla="*/ 2548921 h 2892690"/>
              <a:gd name="connsiteX4" fmla="*/ 58836 w 3599893"/>
              <a:gd name="connsiteY4" fmla="*/ 193024 h 2892690"/>
              <a:gd name="connsiteX0" fmla="*/ 58836 w 3570336"/>
              <a:gd name="connsiteY0" fmla="*/ 121351 h 2821017"/>
              <a:gd name="connsiteX1" fmla="*/ 3570336 w 3570336"/>
              <a:gd name="connsiteY1" fmla="*/ 0 h 2821017"/>
              <a:gd name="connsiteX2" fmla="*/ 3423066 w 3570336"/>
              <a:gd name="connsiteY2" fmla="*/ 2821017 h 2821017"/>
              <a:gd name="connsiteX3" fmla="*/ 0 w 3570336"/>
              <a:gd name="connsiteY3" fmla="*/ 2477248 h 2821017"/>
              <a:gd name="connsiteX4" fmla="*/ 58836 w 3570336"/>
              <a:gd name="connsiteY4" fmla="*/ 121351 h 2821017"/>
              <a:gd name="connsiteX0" fmla="*/ 58836 w 3570336"/>
              <a:gd name="connsiteY0" fmla="*/ 121351 h 2770182"/>
              <a:gd name="connsiteX1" fmla="*/ 3570336 w 3570336"/>
              <a:gd name="connsiteY1" fmla="*/ 0 h 2770182"/>
              <a:gd name="connsiteX2" fmla="*/ 3409535 w 3570336"/>
              <a:gd name="connsiteY2" fmla="*/ 2770182 h 2770182"/>
              <a:gd name="connsiteX3" fmla="*/ 0 w 3570336"/>
              <a:gd name="connsiteY3" fmla="*/ 2477248 h 2770182"/>
              <a:gd name="connsiteX4" fmla="*/ 58836 w 3570336"/>
              <a:gd name="connsiteY4" fmla="*/ 121351 h 2770182"/>
              <a:gd name="connsiteX0" fmla="*/ 59710 w 3571210"/>
              <a:gd name="connsiteY0" fmla="*/ 121351 h 2770182"/>
              <a:gd name="connsiteX1" fmla="*/ 3571210 w 3571210"/>
              <a:gd name="connsiteY1" fmla="*/ 0 h 2770182"/>
              <a:gd name="connsiteX2" fmla="*/ 3410409 w 3571210"/>
              <a:gd name="connsiteY2" fmla="*/ 2770182 h 2770182"/>
              <a:gd name="connsiteX3" fmla="*/ 0 w 3571210"/>
              <a:gd name="connsiteY3" fmla="*/ 2447140 h 2770182"/>
              <a:gd name="connsiteX4" fmla="*/ 59710 w 3571210"/>
              <a:gd name="connsiteY4" fmla="*/ 121351 h 2770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1210" h="2770182">
                <a:moveTo>
                  <a:pt x="59710" y="121351"/>
                </a:moveTo>
                <a:lnTo>
                  <a:pt x="3571210" y="0"/>
                </a:lnTo>
                <a:lnTo>
                  <a:pt x="3410409" y="2770182"/>
                </a:lnTo>
                <a:lnTo>
                  <a:pt x="0" y="2447140"/>
                </a:lnTo>
                <a:cubicBezTo>
                  <a:pt x="22010" y="1640678"/>
                  <a:pt x="37700" y="927813"/>
                  <a:pt x="59710" y="121351"/>
                </a:cubicBezTo>
                <a:close/>
              </a:path>
            </a:pathLst>
          </a:custGeom>
          <a:solidFill>
            <a:schemeClr val="bg1">
              <a:lumMod val="75000"/>
              <a:alpha val="10000"/>
            </a:schemeClr>
          </a:solidFill>
          <a:effectLst>
            <a:innerShdw blurRad="50800" dist="38100" dir="14100000">
              <a:prstClr val="black">
                <a:alpha val="21000"/>
              </a:prstClr>
            </a:innerShdw>
          </a:effectLst>
        </p:spPr>
        <p:txBody>
          <a:bodyPr wrap="square" anchor="ctr">
            <a:noAutofit/>
          </a:bodyPr>
          <a:lstStyle>
            <a:lvl1pPr>
              <a:defRPr lang="en-ID"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41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11111E-6 L 0.2957 0.41481 " pathEditMode="relative" rAng="0" ptsTypes="AA">
                                      <p:cBhvr>
                                        <p:cTn id="9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2074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6" repeatCount="indefinite" accel="50000" decel="5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3 0.42037 " pathEditMode="relative" rAng="0" ptsTypes="AA">
                                      <p:cBhvr>
                                        <p:cTn id="1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0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30001 0.42037 " pathEditMode="relative" rAng="0" ptsTypes="AA">
                                      <p:cBhvr>
                                        <p:cTn id="27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00" y="2101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6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29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3" presetClass="path" presetSubtype="0" accel="10000" decel="9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6771 3.33333E-6 " pathEditMode="relative" rAng="0" ptsTypes="AA">
                                      <p:cBhvr>
                                        <p:cTn id="36" dur="15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10000" decel="9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6771 3.33333E-6 " pathEditMode="relative" rAng="0" ptsTypes="AA">
                                      <p:cBhvr>
                                        <p:cTn id="41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5" grpId="2" animBg="1"/>
      <p:bldP spid="6" grpId="0" animBg="1"/>
      <p:bldP spid="6" grpId="1" animBg="1"/>
      <p:bldP spid="14" grpId="0" animBg="1"/>
      <p:bldP spid="14" grpId="1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69C97A5-7FFE-4260-BE76-659BE489AB64}"/>
              </a:ext>
            </a:extLst>
          </p:cNvPr>
          <p:cNvSpPr/>
          <p:nvPr userDrawn="1"/>
        </p:nvSpPr>
        <p:spPr>
          <a:xfrm>
            <a:off x="686707" y="1701799"/>
            <a:ext cx="5905500" cy="59055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6922577-5EF9-429F-810C-7F537C4F64BA}"/>
              </a:ext>
            </a:extLst>
          </p:cNvPr>
          <p:cNvSpPr/>
          <p:nvPr userDrawn="1"/>
        </p:nvSpPr>
        <p:spPr>
          <a:xfrm>
            <a:off x="1019627" y="3585030"/>
            <a:ext cx="4871356" cy="4871356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6280A-1FE2-420D-A1BB-B9E3BA27577B}"/>
              </a:ext>
            </a:extLst>
          </p:cNvPr>
          <p:cNvSpPr/>
          <p:nvPr userDrawn="1"/>
        </p:nvSpPr>
        <p:spPr>
          <a:xfrm>
            <a:off x="1944914" y="3592285"/>
            <a:ext cx="5905500" cy="59055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DF1A4E-C93A-41FE-B986-DCB9602DBEB4}"/>
              </a:ext>
            </a:extLst>
          </p:cNvPr>
          <p:cNvSpPr/>
          <p:nvPr userDrawn="1"/>
        </p:nvSpPr>
        <p:spPr>
          <a:xfrm>
            <a:off x="4435929" y="2546351"/>
            <a:ext cx="6375400" cy="63754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C59FC3-2ABF-4AF0-B627-B12826696BB7}"/>
              </a:ext>
            </a:extLst>
          </p:cNvPr>
          <p:cNvSpPr/>
          <p:nvPr userDrawn="1"/>
        </p:nvSpPr>
        <p:spPr>
          <a:xfrm>
            <a:off x="6342742" y="3580492"/>
            <a:ext cx="4708978" cy="4708978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6F53FF-8BD8-4B2D-AA9E-75A41AAB3907}"/>
              </a:ext>
            </a:extLst>
          </p:cNvPr>
          <p:cNvSpPr/>
          <p:nvPr userDrawn="1"/>
        </p:nvSpPr>
        <p:spPr>
          <a:xfrm>
            <a:off x="5816600" y="970643"/>
            <a:ext cx="6375400" cy="6375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F8414D-4671-4235-9855-CA923E2A43E7}"/>
              </a:ext>
            </a:extLst>
          </p:cNvPr>
          <p:cNvSpPr/>
          <p:nvPr userDrawn="1"/>
        </p:nvSpPr>
        <p:spPr>
          <a:xfrm>
            <a:off x="4887686" y="-1235528"/>
            <a:ext cx="6375400" cy="637540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2587FF-1D2D-464B-8C69-77F1781D7BF4}"/>
              </a:ext>
            </a:extLst>
          </p:cNvPr>
          <p:cNvSpPr/>
          <p:nvPr userDrawn="1"/>
        </p:nvSpPr>
        <p:spPr>
          <a:xfrm>
            <a:off x="2583543" y="-1144814"/>
            <a:ext cx="4949371" cy="4949371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DD9A43-1228-49D9-AB20-42144452218A}"/>
              </a:ext>
            </a:extLst>
          </p:cNvPr>
          <p:cNvSpPr/>
          <p:nvPr userDrawn="1"/>
        </p:nvSpPr>
        <p:spPr>
          <a:xfrm>
            <a:off x="1107621" y="-823686"/>
            <a:ext cx="5905500" cy="59055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BB78052-A861-4202-B3A5-09F9A34E2B1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096000 w 12192000"/>
              <a:gd name="connsiteY0" fmla="*/ 187720 h 6858000"/>
              <a:gd name="connsiteX1" fmla="*/ 2854722 w 12192000"/>
              <a:gd name="connsiteY1" fmla="*/ 3429001 h 6858000"/>
              <a:gd name="connsiteX2" fmla="*/ 6096000 w 12192000"/>
              <a:gd name="connsiteY2" fmla="*/ 6670281 h 6858000"/>
              <a:gd name="connsiteX3" fmla="*/ 9337278 w 12192000"/>
              <a:gd name="connsiteY3" fmla="*/ 3429001 h 6858000"/>
              <a:gd name="connsiteX4" fmla="*/ 6096000 w 12192000"/>
              <a:gd name="connsiteY4" fmla="*/ 187720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6096000" y="187720"/>
                </a:moveTo>
                <a:cubicBezTo>
                  <a:pt x="4305893" y="187720"/>
                  <a:pt x="2854722" y="1638891"/>
                  <a:pt x="2854722" y="3429001"/>
                </a:cubicBezTo>
                <a:cubicBezTo>
                  <a:pt x="2854722" y="5219111"/>
                  <a:pt x="4305893" y="6670281"/>
                  <a:pt x="6096000" y="6670281"/>
                </a:cubicBezTo>
                <a:cubicBezTo>
                  <a:pt x="7886108" y="6670281"/>
                  <a:pt x="9337278" y="5219111"/>
                  <a:pt x="9337278" y="3429001"/>
                </a:cubicBezTo>
                <a:cubicBezTo>
                  <a:pt x="9337278" y="1638891"/>
                  <a:pt x="7886108" y="187720"/>
                  <a:pt x="6096000" y="18772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7A760EF-AC75-4E5C-B9EC-015D28567D17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F59297-C270-485B-B27D-DF06B976C8D7}"/>
              </a:ext>
            </a:extLst>
          </p:cNvPr>
          <p:cNvSpPr txBox="1"/>
          <p:nvPr userDrawn="1"/>
        </p:nvSpPr>
        <p:spPr>
          <a:xfrm rot="16200000">
            <a:off x="-661318" y="3298195"/>
            <a:ext cx="1805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Space Grotesk" pitchFamily="2" charset="0"/>
              </a:rPr>
              <a:t>NFT Point. </a:t>
            </a:r>
            <a:endParaRPr lang="en-ID" sz="11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Space Grotesk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E487CC-CEEA-4070-856D-2E2CAB76C9E1}"/>
              </a:ext>
            </a:extLst>
          </p:cNvPr>
          <p:cNvSpPr txBox="1"/>
          <p:nvPr userDrawn="1"/>
        </p:nvSpPr>
        <p:spPr>
          <a:xfrm rot="10800000" flipV="1">
            <a:off x="26988" y="238527"/>
            <a:ext cx="428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fld id="{260E2A6B-A809-4840-BF14-8648BC0BDF87}" type="slidenum">
              <a:rPr lang="id-ID" sz="900" i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Roboto" panose="02000000000000000000" pitchFamily="2" charset="0"/>
                <a:cs typeface="Space Grotesk" pitchFamily="2" charset="0"/>
              </a:rPr>
              <a:pPr algn="ctr">
                <a:lnSpc>
                  <a:spcPct val="100000"/>
                </a:lnSpc>
              </a:pPr>
              <a:t>‹Nr.›</a:t>
            </a:fld>
            <a:endParaRPr lang="id-ID" sz="9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+mn-lt"/>
              <a:ea typeface="Roboto" panose="02000000000000000000" pitchFamily="2" charset="0"/>
              <a:cs typeface="Space Grotesk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CDA669-404B-4FF7-95AC-AB99B3890E3B}"/>
              </a:ext>
            </a:extLst>
          </p:cNvPr>
          <p:cNvSpPr txBox="1"/>
          <p:nvPr userDrawn="1"/>
        </p:nvSpPr>
        <p:spPr>
          <a:xfrm rot="16200000">
            <a:off x="-96636" y="6158425"/>
            <a:ext cx="675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Space Grotesk" pitchFamily="2" charset="0"/>
              </a:rPr>
              <a:t>2021</a:t>
            </a:r>
            <a:endParaRPr lang="en-ID" sz="1000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Space Grotesk" pitchFamily="2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45B94C5-5EDE-4551-BA24-86DD5E4E29C5}"/>
              </a:ext>
            </a:extLst>
          </p:cNvPr>
          <p:cNvSpPr/>
          <p:nvPr userDrawn="1"/>
        </p:nvSpPr>
        <p:spPr>
          <a:xfrm>
            <a:off x="3051177" y="384175"/>
            <a:ext cx="6089646" cy="6089651"/>
          </a:xfrm>
          <a:custGeom>
            <a:avLst/>
            <a:gdLst>
              <a:gd name="connsiteX0" fmla="*/ 3797300 w 7594600"/>
              <a:gd name="connsiteY0" fmla="*/ 0 h 7594606"/>
              <a:gd name="connsiteX1" fmla="*/ 7594600 w 7594600"/>
              <a:gd name="connsiteY1" fmla="*/ 3797303 h 7594606"/>
              <a:gd name="connsiteX2" fmla="*/ 3797300 w 7594600"/>
              <a:gd name="connsiteY2" fmla="*/ 7594606 h 7594606"/>
              <a:gd name="connsiteX3" fmla="*/ 0 w 7594600"/>
              <a:gd name="connsiteY3" fmla="*/ 3797303 h 7594606"/>
              <a:gd name="connsiteX4" fmla="*/ 3797300 w 7594600"/>
              <a:gd name="connsiteY4" fmla="*/ 0 h 759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4600" h="7594606">
                <a:moveTo>
                  <a:pt x="3797300" y="0"/>
                </a:moveTo>
                <a:cubicBezTo>
                  <a:pt x="5894490" y="0"/>
                  <a:pt x="7594600" y="1700110"/>
                  <a:pt x="7594600" y="3797303"/>
                </a:cubicBezTo>
                <a:cubicBezTo>
                  <a:pt x="7594600" y="5894496"/>
                  <a:pt x="5894490" y="7594606"/>
                  <a:pt x="3797300" y="7594606"/>
                </a:cubicBezTo>
                <a:cubicBezTo>
                  <a:pt x="1700110" y="7594606"/>
                  <a:pt x="0" y="5894496"/>
                  <a:pt x="0" y="3797303"/>
                </a:cubicBezTo>
                <a:cubicBezTo>
                  <a:pt x="0" y="1700110"/>
                  <a:pt x="1700110" y="0"/>
                  <a:pt x="3797300" y="0"/>
                </a:cubicBezTo>
                <a:close/>
              </a:path>
            </a:pathLst>
          </a:custGeom>
          <a:solidFill>
            <a:srgbClr val="121212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942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1.04167E-6 -0.7868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4" dur="6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" dur="6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6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2.77556E-17 -0.38449 " pathEditMode="relative" rAng="0" ptsTypes="AA">
                                      <p:cBhvr>
                                        <p:cTn id="24" dur="4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26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2.5E-6 -0.38449 " pathEditMode="relative" rAng="0" ptsTypes="AA">
                                      <p:cBhvr>
                                        <p:cTn id="3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38" dur="5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9" dur="5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1.04167E-6 -0.78681 " pathEditMode="relative" rAng="0" ptsTypes="AA">
                                      <p:cBhvr>
                                        <p:cTn id="4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50" dur="6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6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6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1.04167E-6 -0.78681 " pathEditMode="relative" rAng="0" ptsTypes="AA">
                                      <p:cBhvr>
                                        <p:cTn id="6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62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3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6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2.77556E-17 -0.38449 " pathEditMode="relative" rAng="0" ptsTypes="AA">
                                      <p:cBhvr>
                                        <p:cTn id="72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74" dur="5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5" dur="5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2.77556E-17 -0.38449 " pathEditMode="relative" rAng="0" ptsTypes="AA">
                                      <p:cBhvr>
                                        <p:cTn id="84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923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mph" presetSubtype="1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>
                                        <p:cTn id="86" dur="5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7" dur="5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1.04167E-6 -0.78681 " pathEditMode="relative" rAng="0" ptsTypes="AA">
                                      <p:cBhvr>
                                        <p:cTn id="9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98" dur="6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9" dur="6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6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repeatCount="indefinite" accel="48000" decel="52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0 L 1.04167E-6 -0.78681 " pathEditMode="relative" rAng="0" ptsTypes="AA">
                                      <p:cBhvr>
                                        <p:cTn id="10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352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" presetClass="emph" presetSubtype="6" repeatCount="indefinite" accel="45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10" dur="6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1" dur="6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6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 animBg="1"/>
      <p:bldP spid="15" grpId="1" animBg="1"/>
      <p:bldP spid="4" grpId="0" animBg="1"/>
      <p:bldP spid="4" grpId="1" animBg="1"/>
      <p:bldP spid="5" grpId="0" animBg="1"/>
      <p:bldP spid="5" grpId="1" animBg="1"/>
      <p:bldP spid="14" grpId="0" animBg="1"/>
      <p:bldP spid="14" grpId="1" animBg="1"/>
      <p:bldP spid="6" grpId="0" animBg="1"/>
      <p:bldP spid="6" grpId="1" animBg="1"/>
      <p:bldP spid="12" grpId="0" animBg="1"/>
      <p:bldP spid="12" grpId="1" animBg="1"/>
      <p:bldP spid="16" grpId="0" animBg="1"/>
      <p:bldP spid="16" grpId="1" animBg="1"/>
      <p:bldP spid="13" grpId="0" animBg="1"/>
      <p:bldP spid="13" grpId="1" animBg="1"/>
      <p:bldP spid="26" grpId="0" animBg="1"/>
      <p:bldP spid="27" grpId="0"/>
      <p:bldP spid="28" grpId="0"/>
      <p:bldP spid="29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B485952-42ED-4D4B-9731-2B8905EB8434}"/>
              </a:ext>
            </a:extLst>
          </p:cNvPr>
          <p:cNvSpPr/>
          <p:nvPr userDrawn="1"/>
        </p:nvSpPr>
        <p:spPr>
          <a:xfrm>
            <a:off x="0" y="0"/>
            <a:ext cx="482600" cy="6858000"/>
          </a:xfrm>
          <a:prstGeom prst="rect">
            <a:avLst/>
          </a:prstGeom>
          <a:ln>
            <a:noFill/>
          </a:ln>
          <a:effectLst>
            <a:outerShdw blurRad="330200" dist="38100" algn="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158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18" r:id="rId2"/>
    <p:sldLayoutId id="2147483725" r:id="rId3"/>
    <p:sldLayoutId id="2147483719" r:id="rId4"/>
    <p:sldLayoutId id="2147483715" r:id="rId5"/>
    <p:sldLayoutId id="2147483713" r:id="rId6"/>
    <p:sldLayoutId id="2147483712" r:id="rId7"/>
    <p:sldLayoutId id="2147483711" r:id="rId8"/>
    <p:sldLayoutId id="2147483710" r:id="rId9"/>
    <p:sldLayoutId id="2147483709" r:id="rId10"/>
    <p:sldLayoutId id="2147483707" r:id="rId11"/>
    <p:sldLayoutId id="2147483706" r:id="rId12"/>
    <p:sldLayoutId id="2147483702" r:id="rId13"/>
    <p:sldLayoutId id="2147483703" r:id="rId14"/>
    <p:sldLayoutId id="2147483700" r:id="rId15"/>
    <p:sldLayoutId id="2147483699" r:id="rId16"/>
    <p:sldLayoutId id="2147483698" r:id="rId17"/>
    <p:sldLayoutId id="2147483697" r:id="rId18"/>
    <p:sldLayoutId id="2147483696" r:id="rId19"/>
    <p:sldLayoutId id="2147483695" r:id="rId20"/>
    <p:sldLayoutId id="2147483694" r:id="rId21"/>
    <p:sldLayoutId id="2147483693" r:id="rId22"/>
    <p:sldLayoutId id="2147483692" r:id="rId23"/>
    <p:sldLayoutId id="2147483691" r:id="rId24"/>
    <p:sldLayoutId id="2147483689" r:id="rId25"/>
    <p:sldLayoutId id="2147483720" r:id="rId26"/>
    <p:sldLayoutId id="2147483690" r:id="rId27"/>
    <p:sldLayoutId id="2147483688" r:id="rId28"/>
    <p:sldLayoutId id="2147483687" r:id="rId29"/>
    <p:sldLayoutId id="2147483686" r:id="rId30"/>
    <p:sldLayoutId id="2147483708" r:id="rId31"/>
    <p:sldLayoutId id="2147483714" r:id="rId32"/>
    <p:sldLayoutId id="2147483684" r:id="rId33"/>
    <p:sldLayoutId id="2147483683" r:id="rId34"/>
    <p:sldLayoutId id="2147483682" r:id="rId35"/>
    <p:sldLayoutId id="2147483681" r:id="rId36"/>
    <p:sldLayoutId id="2147483680" r:id="rId37"/>
    <p:sldLayoutId id="2147483679" r:id="rId38"/>
    <p:sldLayoutId id="2147483678" r:id="rId39"/>
    <p:sldLayoutId id="2147483677" r:id="rId40"/>
    <p:sldLayoutId id="2147483676" r:id="rId41"/>
    <p:sldLayoutId id="2147483675" r:id="rId42"/>
    <p:sldLayoutId id="2147483674" r:id="rId43"/>
    <p:sldLayoutId id="2147483673" r:id="rId44"/>
    <p:sldLayoutId id="2147483685" r:id="rId45"/>
    <p:sldLayoutId id="2147483717" r:id="rId46"/>
    <p:sldLayoutId id="2147483705" r:id="rId47"/>
    <p:sldLayoutId id="2147483701" r:id="rId48"/>
    <p:sldLayoutId id="2147483672" r:id="rId49"/>
    <p:sldLayoutId id="2147483671" r:id="rId50"/>
    <p:sldLayoutId id="2147483670" r:id="rId51"/>
    <p:sldLayoutId id="2147483669" r:id="rId52"/>
    <p:sldLayoutId id="2147483668" r:id="rId53"/>
    <p:sldLayoutId id="2147483667" r:id="rId54"/>
    <p:sldLayoutId id="2147483656" r:id="rId55"/>
    <p:sldLayoutId id="2147483657" r:id="rId56"/>
    <p:sldLayoutId id="2147483726" r:id="rId57"/>
    <p:sldLayoutId id="2147483724" r:id="rId58"/>
    <p:sldLayoutId id="2147483704" r:id="rId59"/>
    <p:sldLayoutId id="2147483727" r:id="rId60"/>
    <p:sldLayoutId id="2147483658" r:id="rId61"/>
    <p:sldLayoutId id="2147483721" r:id="rId62"/>
    <p:sldLayoutId id="2147483716" r:id="rId63"/>
    <p:sldLayoutId id="2147483659" r:id="rId64"/>
    <p:sldLayoutId id="2147483653" r:id="rId65"/>
    <p:sldLayoutId id="2147483650" r:id="rId66"/>
    <p:sldLayoutId id="2147483651" r:id="rId67"/>
    <p:sldLayoutId id="2147483652" r:id="rId68"/>
    <p:sldLayoutId id="2147483654" r:id="rId69"/>
    <p:sldLayoutId id="2147483655" r:id="rId70"/>
    <p:sldLayoutId id="2147483660" r:id="rId71"/>
    <p:sldLayoutId id="2147483661" r:id="rId72"/>
    <p:sldLayoutId id="2147483723" r:id="rId73"/>
    <p:sldLayoutId id="2147483722" r:id="rId74"/>
    <p:sldLayoutId id="2147483662" r:id="rId75"/>
    <p:sldLayoutId id="2147483663" r:id="rId76"/>
    <p:sldLayoutId id="2147483664" r:id="rId77"/>
    <p:sldLayoutId id="2147483665" r:id="rId78"/>
    <p:sldLayoutId id="2147483666" r:id="rId7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6000" decel="9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53863F4-9B26-3E49-1F51-E1E1AEC1A5C5}"/>
              </a:ext>
            </a:extLst>
          </p:cNvPr>
          <p:cNvSpPr/>
          <p:nvPr/>
        </p:nvSpPr>
        <p:spPr>
          <a:xfrm>
            <a:off x="133113" y="103187"/>
            <a:ext cx="5992812" cy="6651626"/>
          </a:xfrm>
          <a:custGeom>
            <a:avLst/>
            <a:gdLst>
              <a:gd name="connsiteX0" fmla="*/ 0 w 1131888"/>
              <a:gd name="connsiteY0" fmla="*/ 0 h 6651626"/>
              <a:gd name="connsiteX1" fmla="*/ 1131888 w 1131888"/>
              <a:gd name="connsiteY1" fmla="*/ 0 h 6651626"/>
              <a:gd name="connsiteX2" fmla="*/ 1131888 w 1131888"/>
              <a:gd name="connsiteY2" fmla="*/ 6651626 h 6651626"/>
              <a:gd name="connsiteX3" fmla="*/ 0 w 1131888"/>
              <a:gd name="connsiteY3" fmla="*/ 6651626 h 6651626"/>
              <a:gd name="connsiteX4" fmla="*/ 0 w 1131888"/>
              <a:gd name="connsiteY4" fmla="*/ 0 h 66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888" h="6651626">
                <a:moveTo>
                  <a:pt x="0" y="0"/>
                </a:moveTo>
                <a:lnTo>
                  <a:pt x="1131888" y="0"/>
                </a:lnTo>
                <a:lnTo>
                  <a:pt x="1131888" y="6651626"/>
                </a:lnTo>
                <a:lnTo>
                  <a:pt x="0" y="6651626"/>
                </a:lnTo>
                <a:lnTo>
                  <a:pt x="0" y="0"/>
                </a:lnTo>
                <a:close/>
              </a:path>
            </a:pathLst>
          </a:custGeom>
          <a:solidFill>
            <a:srgbClr val="12121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970D77-CF19-41D8-38A9-B3970EE9C4F9}"/>
              </a:ext>
            </a:extLst>
          </p:cNvPr>
          <p:cNvSpPr/>
          <p:nvPr/>
        </p:nvSpPr>
        <p:spPr>
          <a:xfrm>
            <a:off x="6095999" y="103187"/>
            <a:ext cx="5992812" cy="6651626"/>
          </a:xfrm>
          <a:custGeom>
            <a:avLst/>
            <a:gdLst>
              <a:gd name="connsiteX0" fmla="*/ 0 w 1131888"/>
              <a:gd name="connsiteY0" fmla="*/ 0 h 6651626"/>
              <a:gd name="connsiteX1" fmla="*/ 1131888 w 1131888"/>
              <a:gd name="connsiteY1" fmla="*/ 0 h 6651626"/>
              <a:gd name="connsiteX2" fmla="*/ 1131888 w 1131888"/>
              <a:gd name="connsiteY2" fmla="*/ 6651626 h 6651626"/>
              <a:gd name="connsiteX3" fmla="*/ 0 w 1131888"/>
              <a:gd name="connsiteY3" fmla="*/ 6651626 h 6651626"/>
              <a:gd name="connsiteX4" fmla="*/ 0 w 1131888"/>
              <a:gd name="connsiteY4" fmla="*/ 0 h 665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888" h="6651626">
                <a:moveTo>
                  <a:pt x="0" y="0"/>
                </a:moveTo>
                <a:lnTo>
                  <a:pt x="1131888" y="0"/>
                </a:lnTo>
                <a:lnTo>
                  <a:pt x="1131888" y="6651626"/>
                </a:lnTo>
                <a:lnTo>
                  <a:pt x="0" y="6651626"/>
                </a:lnTo>
                <a:lnTo>
                  <a:pt x="0" y="0"/>
                </a:lnTo>
                <a:close/>
              </a:path>
            </a:pathLst>
          </a:custGeom>
          <a:solidFill>
            <a:srgbClr val="121212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34DF99-2846-7B73-3213-BDCE191C2F05}"/>
              </a:ext>
            </a:extLst>
          </p:cNvPr>
          <p:cNvGrpSpPr/>
          <p:nvPr/>
        </p:nvGrpSpPr>
        <p:grpSpPr>
          <a:xfrm>
            <a:off x="7758111" y="2869091"/>
            <a:ext cx="1295157" cy="879783"/>
            <a:chOff x="7758111" y="2869091"/>
            <a:chExt cx="1295157" cy="87978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F8BB945-570A-DB15-AD0D-1F567CB59914}"/>
                </a:ext>
              </a:extLst>
            </p:cNvPr>
            <p:cNvSpPr txBox="1"/>
            <p:nvPr/>
          </p:nvSpPr>
          <p:spPr>
            <a:xfrm>
              <a:off x="7758111" y="2869091"/>
              <a:ext cx="1295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2CECD3-390C-5A37-B7E4-CF8C5439AE9B}"/>
                </a:ext>
              </a:extLst>
            </p:cNvPr>
            <p:cNvSpPr txBox="1"/>
            <p:nvPr/>
          </p:nvSpPr>
          <p:spPr>
            <a:xfrm>
              <a:off x="7758111" y="3410320"/>
              <a:ext cx="12951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+mj-lt"/>
                  <a:cs typeface="Sora ExtraBold" pitchFamily="2" charset="0"/>
                </a:rPr>
                <a:t>Stationen</a:t>
              </a:r>
              <a:endParaRPr lang="en-US" sz="1600" dirty="0">
                <a:solidFill>
                  <a:schemeClr val="bg1"/>
                </a:solidFill>
                <a:latin typeface="+mj-lt"/>
                <a:cs typeface="Sora ExtraBold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47CCDAC-D654-92EF-E532-77B3D06E5FFE}"/>
              </a:ext>
            </a:extLst>
          </p:cNvPr>
          <p:cNvGrpSpPr/>
          <p:nvPr/>
        </p:nvGrpSpPr>
        <p:grpSpPr>
          <a:xfrm>
            <a:off x="7021704" y="2844469"/>
            <a:ext cx="695576" cy="695574"/>
            <a:chOff x="7021704" y="2844469"/>
            <a:chExt cx="695576" cy="69557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6B3912F-6521-BB05-363E-825C57B16E8C}"/>
                </a:ext>
              </a:extLst>
            </p:cNvPr>
            <p:cNvSpPr/>
            <p:nvPr/>
          </p:nvSpPr>
          <p:spPr>
            <a:xfrm>
              <a:off x="7021704" y="2844469"/>
              <a:ext cx="695576" cy="695574"/>
            </a:xfrm>
            <a:prstGeom prst="ellipse">
              <a:avLst/>
            </a:prstGeom>
            <a:solidFill>
              <a:srgbClr val="121212"/>
            </a:solidFill>
            <a:ln w="31750">
              <a:gradFill>
                <a:gsLst>
                  <a:gs pos="81000">
                    <a:schemeClr val="accent5"/>
                  </a:gs>
                  <a:gs pos="61000">
                    <a:schemeClr val="accent4"/>
                  </a:gs>
                  <a:gs pos="40000">
                    <a:schemeClr val="accent3"/>
                  </a:gs>
                  <a:gs pos="19000">
                    <a:schemeClr val="accent2"/>
                  </a:gs>
                  <a:gs pos="0">
                    <a:schemeClr val="accent1"/>
                  </a:gs>
                  <a:gs pos="100000">
                    <a:schemeClr val="accent6"/>
                  </a:gs>
                </a:gsLst>
                <a:lin ang="9000000" scaled="0"/>
              </a:gradFill>
            </a:ln>
            <a:effectLst>
              <a:outerShdw blurRad="508000" dist="4445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8" name="成组">
              <a:extLst>
                <a:ext uri="{FF2B5EF4-FFF2-40B4-BE49-F238E27FC236}">
                  <a16:creationId xmlns:a16="http://schemas.microsoft.com/office/drawing/2014/main" id="{A4BD1D78-31F2-6E32-8912-3C8B05A1A3CE}"/>
                </a:ext>
              </a:extLst>
            </p:cNvPr>
            <p:cNvGrpSpPr/>
            <p:nvPr/>
          </p:nvGrpSpPr>
          <p:grpSpPr>
            <a:xfrm>
              <a:off x="7211499" y="3034264"/>
              <a:ext cx="315984" cy="315983"/>
              <a:chOff x="0" y="0"/>
              <a:chExt cx="457200" cy="457200"/>
            </a:xfrm>
          </p:grpSpPr>
          <p:sp>
            <p:nvSpPr>
              <p:cNvPr id="19" name="任意形状 318">
                <a:extLst>
                  <a:ext uri="{FF2B5EF4-FFF2-40B4-BE49-F238E27FC236}">
                    <a16:creationId xmlns:a16="http://schemas.microsoft.com/office/drawing/2014/main" id="{8FC2AE29-6CF7-3799-2528-37883E1B453F}"/>
                  </a:ext>
                </a:extLst>
              </p:cNvPr>
              <p:cNvSpPr/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任意形状 319">
                <a:extLst>
                  <a:ext uri="{FF2B5EF4-FFF2-40B4-BE49-F238E27FC236}">
                    <a16:creationId xmlns:a16="http://schemas.microsoft.com/office/drawing/2014/main" id="{85191021-79CC-EFDA-4EFB-6A1B1AEF85CB}"/>
                  </a:ext>
                </a:extLst>
              </p:cNvPr>
              <p:cNvSpPr/>
              <p:nvPr/>
            </p:nvSpPr>
            <p:spPr>
              <a:xfrm>
                <a:off x="38100" y="57150"/>
                <a:ext cx="381000" cy="371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811" y="17723"/>
                    </a:moveTo>
                    <a:lnTo>
                      <a:pt x="0" y="21600"/>
                    </a:lnTo>
                    <a:lnTo>
                      <a:pt x="0" y="1108"/>
                    </a:lnTo>
                    <a:cubicBezTo>
                      <a:pt x="0" y="496"/>
                      <a:pt x="483" y="0"/>
                      <a:pt x="1080" y="0"/>
                    </a:cubicBezTo>
                    <a:lnTo>
                      <a:pt x="20520" y="0"/>
                    </a:lnTo>
                    <a:cubicBezTo>
                      <a:pt x="21117" y="0"/>
                      <a:pt x="21600" y="496"/>
                      <a:pt x="21600" y="1108"/>
                    </a:cubicBezTo>
                    <a:lnTo>
                      <a:pt x="21600" y="16615"/>
                    </a:lnTo>
                    <a:cubicBezTo>
                      <a:pt x="21600" y="17227"/>
                      <a:pt x="21117" y="17723"/>
                      <a:pt x="20520" y="17723"/>
                    </a:cubicBezTo>
                    <a:lnTo>
                      <a:pt x="4811" y="17723"/>
                    </a:lnTo>
                    <a:close/>
                    <a:moveTo>
                      <a:pt x="5400" y="7754"/>
                    </a:moveTo>
                    <a:lnTo>
                      <a:pt x="5400" y="9969"/>
                    </a:lnTo>
                    <a:lnTo>
                      <a:pt x="7560" y="9969"/>
                    </a:lnTo>
                    <a:lnTo>
                      <a:pt x="7560" y="7754"/>
                    </a:lnTo>
                    <a:lnTo>
                      <a:pt x="5400" y="7754"/>
                    </a:lnTo>
                    <a:close/>
                    <a:moveTo>
                      <a:pt x="9720" y="7754"/>
                    </a:moveTo>
                    <a:lnTo>
                      <a:pt x="9720" y="9969"/>
                    </a:lnTo>
                    <a:lnTo>
                      <a:pt x="11880" y="9969"/>
                    </a:lnTo>
                    <a:lnTo>
                      <a:pt x="11880" y="7754"/>
                    </a:lnTo>
                    <a:lnTo>
                      <a:pt x="9720" y="7754"/>
                    </a:lnTo>
                    <a:close/>
                    <a:moveTo>
                      <a:pt x="14040" y="7754"/>
                    </a:moveTo>
                    <a:lnTo>
                      <a:pt x="14040" y="9969"/>
                    </a:lnTo>
                    <a:lnTo>
                      <a:pt x="16200" y="9969"/>
                    </a:lnTo>
                    <a:lnTo>
                      <a:pt x="16200" y="7754"/>
                    </a:lnTo>
                    <a:lnTo>
                      <a:pt x="14040" y="7754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E611E9-E20A-E0E6-9513-E3BCE878C52A}"/>
              </a:ext>
            </a:extLst>
          </p:cNvPr>
          <p:cNvGrpSpPr/>
          <p:nvPr/>
        </p:nvGrpSpPr>
        <p:grpSpPr>
          <a:xfrm>
            <a:off x="7758111" y="4218380"/>
            <a:ext cx="1753436" cy="879783"/>
            <a:chOff x="10123605" y="1657326"/>
            <a:chExt cx="1753436" cy="87978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DB1837-E5C6-B034-ACFF-3C799958F89B}"/>
                </a:ext>
              </a:extLst>
            </p:cNvPr>
            <p:cNvSpPr txBox="1"/>
            <p:nvPr/>
          </p:nvSpPr>
          <p:spPr>
            <a:xfrm>
              <a:off x="10123605" y="1657326"/>
              <a:ext cx="17534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en-US" sz="3600" dirty="0">
                  <a:solidFill>
                    <a:schemeClr val="bg1"/>
                  </a:solidFill>
                </a:rPr>
                <a:t>500€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D1585F-7748-ABEC-DC93-CB67C18535E1}"/>
                </a:ext>
              </a:extLst>
            </p:cNvPr>
            <p:cNvSpPr txBox="1"/>
            <p:nvPr/>
          </p:nvSpPr>
          <p:spPr>
            <a:xfrm>
              <a:off x="10123605" y="2198555"/>
              <a:ext cx="16290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+mj-lt"/>
                  <a:cs typeface="Sora ExtraBold" pitchFamily="2" charset="0"/>
                </a:rPr>
                <a:t>Fördermittel</a:t>
              </a:r>
              <a:endParaRPr lang="en-US" sz="1600" dirty="0">
                <a:solidFill>
                  <a:schemeClr val="bg1"/>
                </a:solidFill>
                <a:latin typeface="+mj-lt"/>
                <a:cs typeface="Sora ExtraBold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5C7BD0-3A41-B355-707E-FAA05F28F9BD}"/>
              </a:ext>
            </a:extLst>
          </p:cNvPr>
          <p:cNvGrpSpPr/>
          <p:nvPr/>
        </p:nvGrpSpPr>
        <p:grpSpPr>
          <a:xfrm>
            <a:off x="7021704" y="4193758"/>
            <a:ext cx="695576" cy="695574"/>
            <a:chOff x="9387198" y="1632704"/>
            <a:chExt cx="695576" cy="69557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8994A82-6E0F-8272-69F4-D5298F388F8A}"/>
                </a:ext>
              </a:extLst>
            </p:cNvPr>
            <p:cNvSpPr/>
            <p:nvPr/>
          </p:nvSpPr>
          <p:spPr>
            <a:xfrm>
              <a:off x="9387198" y="1632704"/>
              <a:ext cx="695576" cy="695574"/>
            </a:xfrm>
            <a:prstGeom prst="ellipse">
              <a:avLst/>
            </a:prstGeom>
            <a:solidFill>
              <a:srgbClr val="121212"/>
            </a:solidFill>
            <a:ln w="31750">
              <a:gradFill>
                <a:gsLst>
                  <a:gs pos="81000">
                    <a:schemeClr val="accent5"/>
                  </a:gs>
                  <a:gs pos="61000">
                    <a:schemeClr val="accent4"/>
                  </a:gs>
                  <a:gs pos="40000">
                    <a:schemeClr val="accent3"/>
                  </a:gs>
                  <a:gs pos="19000">
                    <a:schemeClr val="accent2"/>
                  </a:gs>
                  <a:gs pos="0">
                    <a:schemeClr val="accent1"/>
                  </a:gs>
                  <a:gs pos="100000">
                    <a:schemeClr val="accent6"/>
                  </a:gs>
                </a:gsLst>
                <a:lin ang="9000000" scaled="0"/>
              </a:gradFill>
            </a:ln>
            <a:effectLst>
              <a:outerShdw blurRad="508000" dist="4445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成组">
              <a:extLst>
                <a:ext uri="{FF2B5EF4-FFF2-40B4-BE49-F238E27FC236}">
                  <a16:creationId xmlns:a16="http://schemas.microsoft.com/office/drawing/2014/main" id="{15313A5F-8039-CE38-7263-75B92365E364}"/>
                </a:ext>
              </a:extLst>
            </p:cNvPr>
            <p:cNvGrpSpPr/>
            <p:nvPr/>
          </p:nvGrpSpPr>
          <p:grpSpPr>
            <a:xfrm>
              <a:off x="9586601" y="1832106"/>
              <a:ext cx="296769" cy="296769"/>
              <a:chOff x="0" y="0"/>
              <a:chExt cx="457200" cy="457200"/>
            </a:xfrm>
          </p:grpSpPr>
          <p:sp>
            <p:nvSpPr>
              <p:cNvPr id="24" name="任意形状 895">
                <a:extLst>
                  <a:ext uri="{FF2B5EF4-FFF2-40B4-BE49-F238E27FC236}">
                    <a16:creationId xmlns:a16="http://schemas.microsoft.com/office/drawing/2014/main" id="{24B263B8-4F2E-94D9-20D5-EB56D3BB8E95}"/>
                  </a:ext>
                </a:extLst>
              </p:cNvPr>
              <p:cNvSpPr/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25" name="任意形状 896">
                <a:extLst>
                  <a:ext uri="{FF2B5EF4-FFF2-40B4-BE49-F238E27FC236}">
                    <a16:creationId xmlns:a16="http://schemas.microsoft.com/office/drawing/2014/main" id="{1CDA1D23-C97B-B524-82F3-605FD93B9239}"/>
                  </a:ext>
                </a:extLst>
              </p:cNvPr>
              <p:cNvSpPr/>
              <p:nvPr/>
            </p:nvSpPr>
            <p:spPr>
              <a:xfrm>
                <a:off x="19050" y="57150"/>
                <a:ext cx="419100" cy="3429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782" y="16726"/>
                    </a:moveTo>
                    <a:lnTo>
                      <a:pt x="11782" y="19200"/>
                    </a:lnTo>
                    <a:lnTo>
                      <a:pt x="16691" y="19200"/>
                    </a:lnTo>
                    <a:lnTo>
                      <a:pt x="16691" y="21600"/>
                    </a:lnTo>
                    <a:lnTo>
                      <a:pt x="4909" y="21600"/>
                    </a:lnTo>
                    <a:lnTo>
                      <a:pt x="4909" y="19200"/>
                    </a:lnTo>
                    <a:lnTo>
                      <a:pt x="9818" y="19200"/>
                    </a:lnTo>
                    <a:lnTo>
                      <a:pt x="9818" y="16726"/>
                    </a:lnTo>
                    <a:cubicBezTo>
                      <a:pt x="5891" y="16120"/>
                      <a:pt x="2946" y="12038"/>
                      <a:pt x="2945" y="7200"/>
                    </a:cubicBezTo>
                    <a:lnTo>
                      <a:pt x="2945" y="0"/>
                    </a:lnTo>
                    <a:lnTo>
                      <a:pt x="18655" y="0"/>
                    </a:lnTo>
                    <a:lnTo>
                      <a:pt x="18655" y="7200"/>
                    </a:lnTo>
                    <a:cubicBezTo>
                      <a:pt x="18654" y="12038"/>
                      <a:pt x="15709" y="16120"/>
                      <a:pt x="11782" y="16726"/>
                    </a:cubicBezTo>
                    <a:close/>
                    <a:moveTo>
                      <a:pt x="0" y="2400"/>
                    </a:moveTo>
                    <a:lnTo>
                      <a:pt x="1964" y="2400"/>
                    </a:lnTo>
                    <a:lnTo>
                      <a:pt x="1964" y="7200"/>
                    </a:lnTo>
                    <a:lnTo>
                      <a:pt x="0" y="7200"/>
                    </a:lnTo>
                    <a:lnTo>
                      <a:pt x="0" y="2400"/>
                    </a:lnTo>
                    <a:close/>
                    <a:moveTo>
                      <a:pt x="19636" y="2400"/>
                    </a:moveTo>
                    <a:lnTo>
                      <a:pt x="21600" y="2400"/>
                    </a:lnTo>
                    <a:lnTo>
                      <a:pt x="21600" y="7200"/>
                    </a:lnTo>
                    <a:lnTo>
                      <a:pt x="19636" y="7200"/>
                    </a:lnTo>
                    <a:lnTo>
                      <a:pt x="19636" y="24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EE58C0-7D19-3F8F-7A81-C5299DCF025B}"/>
              </a:ext>
            </a:extLst>
          </p:cNvPr>
          <p:cNvGrpSpPr/>
          <p:nvPr/>
        </p:nvGrpSpPr>
        <p:grpSpPr>
          <a:xfrm>
            <a:off x="7758111" y="1657326"/>
            <a:ext cx="1520598" cy="879783"/>
            <a:chOff x="7758111" y="1657326"/>
            <a:chExt cx="1520598" cy="8797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00E269-1F2F-AF3B-CA78-C84407C9C530}"/>
                </a:ext>
              </a:extLst>
            </p:cNvPr>
            <p:cNvSpPr txBox="1"/>
            <p:nvPr/>
          </p:nvSpPr>
          <p:spPr>
            <a:xfrm>
              <a:off x="7758111" y="1657326"/>
              <a:ext cx="12951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3200" b="1">
                  <a:gradFill>
                    <a:gsLst>
                      <a:gs pos="100000">
                        <a:schemeClr val="accent3"/>
                      </a:gs>
                      <a:gs pos="60000">
                        <a:schemeClr val="accent2"/>
                      </a:gs>
                      <a:gs pos="5000">
                        <a:schemeClr val="accent1"/>
                      </a:gs>
                    </a:gsLst>
                    <a:path path="circle">
                      <a:fillToRect r="100000" b="100000"/>
                    </a:path>
                  </a:gradFill>
                  <a:latin typeface="+mj-lt"/>
                  <a:cs typeface="Sora ExtraBold" pitchFamily="2" charset="0"/>
                </a:defRPr>
              </a:lvl1pPr>
            </a:lstStyle>
            <a:p>
              <a:r>
                <a:rPr lang="de-DE" sz="3600" dirty="0">
                  <a:solidFill>
                    <a:schemeClr val="bg1"/>
                  </a:solidFill>
                </a:rPr>
                <a:t>50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BFC17B-A8BE-7EE7-8E68-19754B5FDF12}"/>
                </a:ext>
              </a:extLst>
            </p:cNvPr>
            <p:cNvSpPr txBox="1"/>
            <p:nvPr/>
          </p:nvSpPr>
          <p:spPr>
            <a:xfrm>
              <a:off x="7758111" y="2198555"/>
              <a:ext cx="1520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  <a:latin typeface="+mj-lt"/>
                  <a:cs typeface="Sora ExtraBold" pitchFamily="2" charset="0"/>
                </a:rPr>
                <a:t>Personen</a:t>
              </a:r>
              <a:endParaRPr lang="en-US" sz="1600" dirty="0">
                <a:solidFill>
                  <a:schemeClr val="bg1"/>
                </a:solidFill>
                <a:latin typeface="+mj-lt"/>
                <a:cs typeface="Sora ExtraBold" pitchFamily="2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F09428-4A67-36BF-5EAC-AE0E5BC0313D}"/>
              </a:ext>
            </a:extLst>
          </p:cNvPr>
          <p:cNvGrpSpPr/>
          <p:nvPr/>
        </p:nvGrpSpPr>
        <p:grpSpPr>
          <a:xfrm>
            <a:off x="7021704" y="1632704"/>
            <a:ext cx="695576" cy="695574"/>
            <a:chOff x="7021704" y="1632704"/>
            <a:chExt cx="695576" cy="69557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A910982-1CB0-BBD1-E21D-41E6F8B7B6D3}"/>
                </a:ext>
              </a:extLst>
            </p:cNvPr>
            <p:cNvSpPr/>
            <p:nvPr/>
          </p:nvSpPr>
          <p:spPr>
            <a:xfrm>
              <a:off x="7021704" y="1632704"/>
              <a:ext cx="695576" cy="695574"/>
            </a:xfrm>
            <a:prstGeom prst="ellipse">
              <a:avLst/>
            </a:prstGeom>
            <a:solidFill>
              <a:srgbClr val="121212"/>
            </a:solidFill>
            <a:ln w="31750">
              <a:gradFill>
                <a:gsLst>
                  <a:gs pos="81000">
                    <a:schemeClr val="accent5"/>
                  </a:gs>
                  <a:gs pos="61000">
                    <a:schemeClr val="accent4"/>
                  </a:gs>
                  <a:gs pos="40000">
                    <a:schemeClr val="accent3"/>
                  </a:gs>
                  <a:gs pos="19000">
                    <a:schemeClr val="accent2"/>
                  </a:gs>
                  <a:gs pos="0">
                    <a:schemeClr val="accent1"/>
                  </a:gs>
                  <a:gs pos="100000">
                    <a:schemeClr val="accent6"/>
                  </a:gs>
                </a:gsLst>
                <a:lin ang="9000000" scaled="0"/>
              </a:gradFill>
            </a:ln>
            <a:effectLst>
              <a:outerShdw blurRad="508000" dist="444500" dir="2700000" sx="80000" sy="8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8" name="成组">
              <a:extLst>
                <a:ext uri="{FF2B5EF4-FFF2-40B4-BE49-F238E27FC236}">
                  <a16:creationId xmlns:a16="http://schemas.microsoft.com/office/drawing/2014/main" id="{B160D476-4222-CB2A-C147-FEC86DEE54F9}"/>
                </a:ext>
              </a:extLst>
            </p:cNvPr>
            <p:cNvGrpSpPr/>
            <p:nvPr/>
          </p:nvGrpSpPr>
          <p:grpSpPr>
            <a:xfrm>
              <a:off x="7214147" y="1825146"/>
              <a:ext cx="310689" cy="310689"/>
              <a:chOff x="0" y="0"/>
              <a:chExt cx="457200" cy="457200"/>
            </a:xfrm>
          </p:grpSpPr>
          <p:sp>
            <p:nvSpPr>
              <p:cNvPr id="29" name="任意形状 859">
                <a:extLst>
                  <a:ext uri="{FF2B5EF4-FFF2-40B4-BE49-F238E27FC236}">
                    <a16:creationId xmlns:a16="http://schemas.microsoft.com/office/drawing/2014/main" id="{3FEE6AAB-669F-46E4-519A-1B5BA6E80E00}"/>
                  </a:ext>
                </a:extLst>
              </p:cNvPr>
              <p:cNvSpPr/>
              <p:nvPr/>
            </p:nvSpPr>
            <p:spPr>
              <a:xfrm>
                <a:off x="0" y="0"/>
                <a:ext cx="457200" cy="4572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任意形状 860">
                <a:extLst>
                  <a:ext uri="{FF2B5EF4-FFF2-40B4-BE49-F238E27FC236}">
                    <a16:creationId xmlns:a16="http://schemas.microsoft.com/office/drawing/2014/main" id="{8809F758-3E14-6BB9-B7F7-8458F3EC75DF}"/>
                  </a:ext>
                </a:extLst>
              </p:cNvPr>
              <p:cNvSpPr/>
              <p:nvPr/>
            </p:nvSpPr>
            <p:spPr>
              <a:xfrm>
                <a:off x="57150" y="38100"/>
                <a:ext cx="342900" cy="381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200" y="0"/>
                    </a:moveTo>
                    <a:lnTo>
                      <a:pt x="17400" y="0"/>
                    </a:lnTo>
                    <a:cubicBezTo>
                      <a:pt x="17778" y="0"/>
                      <a:pt x="18133" y="160"/>
                      <a:pt x="18360" y="432"/>
                    </a:cubicBezTo>
                    <a:lnTo>
                      <a:pt x="21600" y="4320"/>
                    </a:lnTo>
                    <a:lnTo>
                      <a:pt x="21600" y="20520"/>
                    </a:lnTo>
                    <a:cubicBezTo>
                      <a:pt x="21600" y="21117"/>
                      <a:pt x="21063" y="21600"/>
                      <a:pt x="20400" y="21600"/>
                    </a:cubicBezTo>
                    <a:lnTo>
                      <a:pt x="1200" y="21600"/>
                    </a:lnTo>
                    <a:cubicBezTo>
                      <a:pt x="537" y="21600"/>
                      <a:pt x="0" y="21117"/>
                      <a:pt x="0" y="20520"/>
                    </a:cubicBezTo>
                    <a:lnTo>
                      <a:pt x="0" y="4320"/>
                    </a:lnTo>
                    <a:lnTo>
                      <a:pt x="3240" y="432"/>
                    </a:lnTo>
                    <a:cubicBezTo>
                      <a:pt x="3467" y="160"/>
                      <a:pt x="3822" y="0"/>
                      <a:pt x="4200" y="0"/>
                    </a:cubicBezTo>
                    <a:close/>
                    <a:moveTo>
                      <a:pt x="18600" y="4320"/>
                    </a:moveTo>
                    <a:lnTo>
                      <a:pt x="16800" y="2160"/>
                    </a:lnTo>
                    <a:lnTo>
                      <a:pt x="4800" y="2160"/>
                    </a:lnTo>
                    <a:lnTo>
                      <a:pt x="3000" y="4320"/>
                    </a:lnTo>
                    <a:lnTo>
                      <a:pt x="18600" y="4320"/>
                    </a:lnTo>
                    <a:close/>
                    <a:moveTo>
                      <a:pt x="7200" y="8640"/>
                    </a:moveTo>
                    <a:lnTo>
                      <a:pt x="4800" y="8640"/>
                    </a:lnTo>
                    <a:lnTo>
                      <a:pt x="4800" y="10800"/>
                    </a:lnTo>
                    <a:cubicBezTo>
                      <a:pt x="4800" y="13782"/>
                      <a:pt x="7486" y="16200"/>
                      <a:pt x="10800" y="16200"/>
                    </a:cubicBezTo>
                    <a:cubicBezTo>
                      <a:pt x="14114" y="16200"/>
                      <a:pt x="16800" y="13782"/>
                      <a:pt x="16800" y="10800"/>
                    </a:cubicBezTo>
                    <a:lnTo>
                      <a:pt x="16800" y="8640"/>
                    </a:lnTo>
                    <a:lnTo>
                      <a:pt x="14400" y="8640"/>
                    </a:lnTo>
                    <a:lnTo>
                      <a:pt x="14400" y="10800"/>
                    </a:lnTo>
                    <a:cubicBezTo>
                      <a:pt x="14400" y="12589"/>
                      <a:pt x="12788" y="14040"/>
                      <a:pt x="10800" y="14040"/>
                    </a:cubicBezTo>
                    <a:cubicBezTo>
                      <a:pt x="8812" y="14040"/>
                      <a:pt x="7200" y="12589"/>
                      <a:pt x="7200" y="10800"/>
                    </a:cubicBezTo>
                    <a:lnTo>
                      <a:pt x="7200" y="864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6B47581-9F83-6A3C-1108-94D7E1424660}"/>
              </a:ext>
            </a:extLst>
          </p:cNvPr>
          <p:cNvSpPr txBox="1"/>
          <p:nvPr/>
        </p:nvSpPr>
        <p:spPr>
          <a:xfrm>
            <a:off x="1235076" y="2639796"/>
            <a:ext cx="3693824" cy="2110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Sommer</a:t>
            </a:r>
          </a:p>
          <a:p>
            <a:pPr>
              <a:lnSpc>
                <a:spcPct val="80000"/>
              </a:lnSpc>
            </a:pPr>
            <a:r>
              <a:rPr lang="en-US" sz="54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Fest</a:t>
            </a:r>
          </a:p>
          <a:p>
            <a:pPr>
              <a:lnSpc>
                <a:spcPct val="80000"/>
              </a:lnSpc>
            </a:pPr>
            <a:r>
              <a:rPr lang="en-US" sz="5400" b="1" dirty="0" err="1">
                <a:solidFill>
                  <a:schemeClr val="bg1"/>
                </a:solidFill>
                <a:latin typeface="+mj-lt"/>
                <a:cs typeface="Space Grotesk" pitchFamily="2" charset="0"/>
              </a:rPr>
              <a:t>Planung</a:t>
            </a:r>
            <a:endParaRPr lang="en-US" sz="5400" b="1" dirty="0">
              <a:solidFill>
                <a:schemeClr val="bg1"/>
              </a:solidFill>
              <a:latin typeface="+mj-lt"/>
              <a:cs typeface="Space Grotesk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3D96FE-C61D-A328-2239-2951BE8640DF}"/>
              </a:ext>
            </a:extLst>
          </p:cNvPr>
          <p:cNvGrpSpPr/>
          <p:nvPr/>
        </p:nvGrpSpPr>
        <p:grpSpPr>
          <a:xfrm>
            <a:off x="1313203" y="2219325"/>
            <a:ext cx="2776759" cy="276999"/>
            <a:chOff x="1313203" y="657225"/>
            <a:chExt cx="2776759" cy="276999"/>
          </a:xfrm>
        </p:grpSpPr>
        <p:sp>
          <p:nvSpPr>
            <p:cNvPr id="34" name="Graphic 9">
              <a:extLst>
                <a:ext uri="{FF2B5EF4-FFF2-40B4-BE49-F238E27FC236}">
                  <a16:creationId xmlns:a16="http://schemas.microsoft.com/office/drawing/2014/main" id="{13EA93C7-A04F-E04E-2996-43FFD0CEF279}"/>
                </a:ext>
              </a:extLst>
            </p:cNvPr>
            <p:cNvSpPr/>
            <p:nvPr/>
          </p:nvSpPr>
          <p:spPr>
            <a:xfrm>
              <a:off x="1313203" y="720130"/>
              <a:ext cx="152397" cy="152398"/>
            </a:xfrm>
            <a:custGeom>
              <a:avLst/>
              <a:gdLst>
                <a:gd name="connsiteX0" fmla="*/ 321446 w 325616"/>
                <a:gd name="connsiteY0" fmla="*/ 126040 h 325617"/>
                <a:gd name="connsiteX1" fmla="*/ 319440 w 325616"/>
                <a:gd name="connsiteY1" fmla="*/ 118238 h 325617"/>
                <a:gd name="connsiteX2" fmla="*/ 312821 w 325616"/>
                <a:gd name="connsiteY2" fmla="*/ 99437 h 325617"/>
                <a:gd name="connsiteX3" fmla="*/ 309561 w 325616"/>
                <a:gd name="connsiteY3" fmla="*/ 92226 h 325617"/>
                <a:gd name="connsiteX4" fmla="*/ 307804 w 325616"/>
                <a:gd name="connsiteY4" fmla="*/ 88690 h 325617"/>
                <a:gd name="connsiteX5" fmla="*/ 162808 w 325616"/>
                <a:gd name="connsiteY5" fmla="*/ 0 h 325617"/>
                <a:gd name="connsiteX6" fmla="*/ 162807 w 325616"/>
                <a:gd name="connsiteY6" fmla="*/ 0 h 325617"/>
                <a:gd name="connsiteX7" fmla="*/ 162806 w 325616"/>
                <a:gd name="connsiteY7" fmla="*/ 0 h 325617"/>
                <a:gd name="connsiteX8" fmla="*/ 17811 w 325616"/>
                <a:gd name="connsiteY8" fmla="*/ 88689 h 325617"/>
                <a:gd name="connsiteX9" fmla="*/ 16054 w 325616"/>
                <a:gd name="connsiteY9" fmla="*/ 92225 h 325617"/>
                <a:gd name="connsiteX10" fmla="*/ 11293 w 325616"/>
                <a:gd name="connsiteY10" fmla="*/ 103111 h 325617"/>
                <a:gd name="connsiteX11" fmla="*/ 6176 w 325616"/>
                <a:gd name="connsiteY11" fmla="*/ 118237 h 325617"/>
                <a:gd name="connsiteX12" fmla="*/ 4169 w 325616"/>
                <a:gd name="connsiteY12" fmla="*/ 126039 h 325617"/>
                <a:gd name="connsiteX13" fmla="*/ 0 w 325616"/>
                <a:gd name="connsiteY13" fmla="*/ 162808 h 325617"/>
                <a:gd name="connsiteX14" fmla="*/ 4169 w 325616"/>
                <a:gd name="connsiteY14" fmla="*/ 199577 h 325617"/>
                <a:gd name="connsiteX15" fmla="*/ 6176 w 325616"/>
                <a:gd name="connsiteY15" fmla="*/ 207380 h 325617"/>
                <a:gd name="connsiteX16" fmla="*/ 11293 w 325616"/>
                <a:gd name="connsiteY16" fmla="*/ 222507 h 325617"/>
                <a:gd name="connsiteX17" fmla="*/ 16054 w 325616"/>
                <a:gd name="connsiteY17" fmla="*/ 233393 h 325617"/>
                <a:gd name="connsiteX18" fmla="*/ 17811 w 325616"/>
                <a:gd name="connsiteY18" fmla="*/ 236928 h 325617"/>
                <a:gd name="connsiteX19" fmla="*/ 162807 w 325616"/>
                <a:gd name="connsiteY19" fmla="*/ 325618 h 325617"/>
                <a:gd name="connsiteX20" fmla="*/ 162808 w 325616"/>
                <a:gd name="connsiteY20" fmla="*/ 325618 h 325617"/>
                <a:gd name="connsiteX21" fmla="*/ 162809 w 325616"/>
                <a:gd name="connsiteY21" fmla="*/ 325618 h 325617"/>
                <a:gd name="connsiteX22" fmla="*/ 307805 w 325616"/>
                <a:gd name="connsiteY22" fmla="*/ 236928 h 325617"/>
                <a:gd name="connsiteX23" fmla="*/ 309562 w 325616"/>
                <a:gd name="connsiteY23" fmla="*/ 233393 h 325617"/>
                <a:gd name="connsiteX24" fmla="*/ 312822 w 325616"/>
                <a:gd name="connsiteY24" fmla="*/ 226181 h 325617"/>
                <a:gd name="connsiteX25" fmla="*/ 319441 w 325616"/>
                <a:gd name="connsiteY25" fmla="*/ 207381 h 325617"/>
                <a:gd name="connsiteX26" fmla="*/ 321447 w 325616"/>
                <a:gd name="connsiteY26" fmla="*/ 199578 h 325617"/>
                <a:gd name="connsiteX27" fmla="*/ 325616 w 325616"/>
                <a:gd name="connsiteY27" fmla="*/ 162809 h 325617"/>
                <a:gd name="connsiteX28" fmla="*/ 321446 w 325616"/>
                <a:gd name="connsiteY28" fmla="*/ 126040 h 325617"/>
                <a:gd name="connsiteX29" fmla="*/ 235844 w 325616"/>
                <a:gd name="connsiteY29" fmla="*/ 162808 h 325617"/>
                <a:gd name="connsiteX30" fmla="*/ 162807 w 325616"/>
                <a:gd name="connsiteY30" fmla="*/ 258728 h 325617"/>
                <a:gd name="connsiteX31" fmla="*/ 89770 w 325616"/>
                <a:gd name="connsiteY31" fmla="*/ 162808 h 325617"/>
                <a:gd name="connsiteX32" fmla="*/ 162807 w 325616"/>
                <a:gd name="connsiteY32" fmla="*/ 66889 h 325617"/>
                <a:gd name="connsiteX33" fmla="*/ 235844 w 325616"/>
                <a:gd name="connsiteY33" fmla="*/ 162808 h 32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5616" h="325617">
                  <a:moveTo>
                    <a:pt x="321446" y="126040"/>
                  </a:moveTo>
                  <a:cubicBezTo>
                    <a:pt x="320840" y="123414"/>
                    <a:pt x="320171" y="120813"/>
                    <a:pt x="319440" y="118238"/>
                  </a:cubicBezTo>
                  <a:cubicBezTo>
                    <a:pt x="317611" y="111800"/>
                    <a:pt x="315396" y="105524"/>
                    <a:pt x="312821" y="99437"/>
                  </a:cubicBezTo>
                  <a:cubicBezTo>
                    <a:pt x="311791" y="97002"/>
                    <a:pt x="310705" y="94598"/>
                    <a:pt x="309561" y="92226"/>
                  </a:cubicBezTo>
                  <a:cubicBezTo>
                    <a:pt x="308990" y="91040"/>
                    <a:pt x="308404" y="89861"/>
                    <a:pt x="307804" y="88690"/>
                  </a:cubicBezTo>
                  <a:cubicBezTo>
                    <a:pt x="280835" y="36036"/>
                    <a:pt x="226030" y="0"/>
                    <a:pt x="162808" y="0"/>
                  </a:cubicBezTo>
                  <a:lnTo>
                    <a:pt x="162807" y="0"/>
                  </a:lnTo>
                  <a:lnTo>
                    <a:pt x="162806" y="0"/>
                  </a:lnTo>
                  <a:cubicBezTo>
                    <a:pt x="99585" y="0"/>
                    <a:pt x="44779" y="36036"/>
                    <a:pt x="17811" y="88689"/>
                  </a:cubicBezTo>
                  <a:cubicBezTo>
                    <a:pt x="17212" y="89859"/>
                    <a:pt x="16626" y="91038"/>
                    <a:pt x="16054" y="92225"/>
                  </a:cubicBezTo>
                  <a:cubicBezTo>
                    <a:pt x="14339" y="95783"/>
                    <a:pt x="12750" y="99414"/>
                    <a:pt x="11293" y="103111"/>
                  </a:cubicBezTo>
                  <a:cubicBezTo>
                    <a:pt x="9349" y="108039"/>
                    <a:pt x="7639" y="113087"/>
                    <a:pt x="6176" y="118237"/>
                  </a:cubicBezTo>
                  <a:cubicBezTo>
                    <a:pt x="5444" y="120813"/>
                    <a:pt x="4775" y="123414"/>
                    <a:pt x="4169" y="126039"/>
                  </a:cubicBezTo>
                  <a:cubicBezTo>
                    <a:pt x="1442" y="137856"/>
                    <a:pt x="0" y="150163"/>
                    <a:pt x="0" y="162808"/>
                  </a:cubicBezTo>
                  <a:cubicBezTo>
                    <a:pt x="0" y="175453"/>
                    <a:pt x="1442" y="187761"/>
                    <a:pt x="4169" y="199577"/>
                  </a:cubicBezTo>
                  <a:cubicBezTo>
                    <a:pt x="4775" y="202203"/>
                    <a:pt x="5444" y="204804"/>
                    <a:pt x="6176" y="207380"/>
                  </a:cubicBezTo>
                  <a:cubicBezTo>
                    <a:pt x="7639" y="212530"/>
                    <a:pt x="9350" y="217577"/>
                    <a:pt x="11293" y="222507"/>
                  </a:cubicBezTo>
                  <a:cubicBezTo>
                    <a:pt x="12750" y="226203"/>
                    <a:pt x="14339" y="229834"/>
                    <a:pt x="16054" y="233393"/>
                  </a:cubicBezTo>
                  <a:cubicBezTo>
                    <a:pt x="16626" y="234579"/>
                    <a:pt x="17212" y="235758"/>
                    <a:pt x="17811" y="236928"/>
                  </a:cubicBezTo>
                  <a:cubicBezTo>
                    <a:pt x="44780" y="289581"/>
                    <a:pt x="99585" y="325618"/>
                    <a:pt x="162807" y="325618"/>
                  </a:cubicBezTo>
                  <a:lnTo>
                    <a:pt x="162808" y="325618"/>
                  </a:lnTo>
                  <a:lnTo>
                    <a:pt x="162809" y="325618"/>
                  </a:lnTo>
                  <a:cubicBezTo>
                    <a:pt x="226031" y="325618"/>
                    <a:pt x="280836" y="289582"/>
                    <a:pt x="307805" y="236928"/>
                  </a:cubicBezTo>
                  <a:cubicBezTo>
                    <a:pt x="308405" y="235759"/>
                    <a:pt x="308990" y="234579"/>
                    <a:pt x="309562" y="233393"/>
                  </a:cubicBezTo>
                  <a:cubicBezTo>
                    <a:pt x="310706" y="231021"/>
                    <a:pt x="311792" y="228615"/>
                    <a:pt x="312822" y="226181"/>
                  </a:cubicBezTo>
                  <a:cubicBezTo>
                    <a:pt x="315398" y="220095"/>
                    <a:pt x="317612" y="213819"/>
                    <a:pt x="319441" y="207381"/>
                  </a:cubicBezTo>
                  <a:cubicBezTo>
                    <a:pt x="320172" y="204804"/>
                    <a:pt x="320841" y="202203"/>
                    <a:pt x="321447" y="199578"/>
                  </a:cubicBezTo>
                  <a:cubicBezTo>
                    <a:pt x="324174" y="187762"/>
                    <a:pt x="325616" y="175454"/>
                    <a:pt x="325616" y="162809"/>
                  </a:cubicBezTo>
                  <a:cubicBezTo>
                    <a:pt x="325616" y="150165"/>
                    <a:pt x="324173" y="137857"/>
                    <a:pt x="321446" y="126040"/>
                  </a:cubicBezTo>
                  <a:close/>
                  <a:moveTo>
                    <a:pt x="235844" y="162808"/>
                  </a:moveTo>
                  <a:lnTo>
                    <a:pt x="162807" y="258728"/>
                  </a:lnTo>
                  <a:lnTo>
                    <a:pt x="89770" y="162808"/>
                  </a:lnTo>
                  <a:lnTo>
                    <a:pt x="162807" y="66889"/>
                  </a:lnTo>
                  <a:lnTo>
                    <a:pt x="235844" y="162808"/>
                  </a:lnTo>
                  <a:close/>
                </a:path>
              </a:pathLst>
            </a:custGeom>
            <a:solidFill>
              <a:schemeClr val="bg1"/>
            </a:solidFill>
            <a:ln w="1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E89F38-27A9-A495-7CDA-AD0A14C05838}"/>
                </a:ext>
              </a:extLst>
            </p:cNvPr>
            <p:cNvSpPr txBox="1"/>
            <p:nvPr/>
          </p:nvSpPr>
          <p:spPr>
            <a:xfrm>
              <a:off x="1465600" y="657225"/>
              <a:ext cx="2624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gradFill flip="none" rotWithShape="1">
                    <a:gsLst>
                      <a:gs pos="0">
                        <a:schemeClr val="accent1"/>
                      </a:gs>
                      <a:gs pos="40000">
                        <a:schemeClr val="accent3"/>
                      </a:gs>
                      <a:gs pos="80000">
                        <a:schemeClr val="accent5"/>
                      </a:gs>
                      <a:gs pos="60000">
                        <a:schemeClr val="accent4"/>
                      </a:gs>
                      <a:gs pos="20000">
                        <a:schemeClr val="accent2"/>
                      </a:gs>
                      <a:gs pos="100000">
                        <a:schemeClr val="accent6"/>
                      </a:gs>
                    </a:gsLst>
                    <a:lin ang="0" scaled="1"/>
                    <a:tileRect/>
                  </a:gradFill>
                  <a:cs typeface="Space Grotesk" pitchFamily="2" charset="0"/>
                </a:defRPr>
              </a:lvl1pPr>
            </a:lstStyle>
            <a:p>
              <a:r>
                <a:rPr lang="en-US" dirty="0" err="1"/>
                <a:t>Kollegvertretung</a:t>
              </a:r>
              <a:r>
                <a:rPr lang="en-US" dirty="0"/>
                <a:t> der </a:t>
              </a:r>
              <a:r>
                <a:rPr lang="en-US" dirty="0" err="1"/>
                <a:t>Lernenden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181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4104819-A935-116D-82E4-08663CD2F215}"/>
              </a:ext>
            </a:extLst>
          </p:cNvPr>
          <p:cNvGrpSpPr/>
          <p:nvPr/>
        </p:nvGrpSpPr>
        <p:grpSpPr>
          <a:xfrm>
            <a:off x="1387055" y="4280095"/>
            <a:ext cx="2070981" cy="617686"/>
            <a:chOff x="1401679" y="4092374"/>
            <a:chExt cx="2070981" cy="617686"/>
          </a:xfrm>
          <a:solidFill>
            <a:schemeClr val="accent1"/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66599C0-8F2E-A215-FF91-2D81B0756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1679" y="4092374"/>
              <a:ext cx="2070981" cy="617686"/>
            </a:xfrm>
            <a:custGeom>
              <a:avLst/>
              <a:gdLst>
                <a:gd name="T0" fmla="*/ 398 w 398"/>
                <a:gd name="T1" fmla="*/ 118 h 118"/>
                <a:gd name="T2" fmla="*/ 59 w 398"/>
                <a:gd name="T3" fmla="*/ 118 h 118"/>
                <a:gd name="T4" fmla="*/ 0 w 398"/>
                <a:gd name="T5" fmla="*/ 59 h 118"/>
                <a:gd name="T6" fmla="*/ 0 w 398"/>
                <a:gd name="T7" fmla="*/ 59 h 118"/>
                <a:gd name="T8" fmla="*/ 59 w 398"/>
                <a:gd name="T9" fmla="*/ 0 h 118"/>
                <a:gd name="T10" fmla="*/ 398 w 398"/>
                <a:gd name="T11" fmla="*/ 0 h 118"/>
                <a:gd name="T12" fmla="*/ 398 w 398"/>
                <a:gd name="T13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8" h="118">
                  <a:moveTo>
                    <a:pt x="398" y="118"/>
                  </a:moveTo>
                  <a:cubicBezTo>
                    <a:pt x="59" y="118"/>
                    <a:pt x="59" y="118"/>
                    <a:pt x="59" y="118"/>
                  </a:cubicBezTo>
                  <a:cubicBezTo>
                    <a:pt x="27" y="118"/>
                    <a:pt x="0" y="91"/>
                    <a:pt x="0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398" y="0"/>
                    <a:pt x="398" y="0"/>
                    <a:pt x="398" y="0"/>
                  </a:cubicBezTo>
                  <a:lnTo>
                    <a:pt x="398" y="11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601BBD5-B711-9711-2FF3-B3AC7F897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3203" y="4401217"/>
              <a:ext cx="369457" cy="308843"/>
            </a:xfrm>
            <a:custGeom>
              <a:avLst/>
              <a:gdLst>
                <a:gd name="T0" fmla="*/ 256 w 256"/>
                <a:gd name="T1" fmla="*/ 214 h 214"/>
                <a:gd name="T2" fmla="*/ 256 w 256"/>
                <a:gd name="T3" fmla="*/ 0 h 214"/>
                <a:gd name="T4" fmla="*/ 0 w 256"/>
                <a:gd name="T5" fmla="*/ 0 h 214"/>
                <a:gd name="T6" fmla="*/ 256 w 256"/>
                <a:gd name="T7" fmla="*/ 21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6" h="214">
                  <a:moveTo>
                    <a:pt x="256" y="214"/>
                  </a:moveTo>
                  <a:lnTo>
                    <a:pt x="256" y="0"/>
                  </a:lnTo>
                  <a:lnTo>
                    <a:pt x="0" y="0"/>
                  </a:lnTo>
                  <a:lnTo>
                    <a:pt x="256" y="21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0090ED0-A9E8-7C68-89FE-4DF9C4CA554B}"/>
              </a:ext>
            </a:extLst>
          </p:cNvPr>
          <p:cNvSpPr/>
          <p:nvPr/>
        </p:nvSpPr>
        <p:spPr>
          <a:xfrm>
            <a:off x="1868988" y="4388883"/>
            <a:ext cx="1107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cs typeface="Chakra Petch" panose="00000500000000000000" pitchFamily="2" charset="-34"/>
              </a:rPr>
              <a:t>17.06.</a:t>
            </a:r>
            <a:endParaRPr lang="id-ID" sz="2000" dirty="0">
              <a:solidFill>
                <a:schemeClr val="bg1"/>
              </a:solidFill>
              <a:cs typeface="Chakra Petch" panose="00000500000000000000" pitchFamily="2" charset="-3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5E640D-9731-DA11-9081-CD240FA92EB1}"/>
              </a:ext>
            </a:extLst>
          </p:cNvPr>
          <p:cNvGrpSpPr/>
          <p:nvPr/>
        </p:nvGrpSpPr>
        <p:grpSpPr>
          <a:xfrm>
            <a:off x="3084249" y="3977025"/>
            <a:ext cx="2069539" cy="611913"/>
            <a:chOff x="3098873" y="3789304"/>
            <a:chExt cx="2069539" cy="61191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6638A2-C0CC-2B7B-4FC6-0A3D75885192}"/>
                </a:ext>
              </a:extLst>
            </p:cNvPr>
            <p:cNvGrpSpPr/>
            <p:nvPr/>
          </p:nvGrpSpPr>
          <p:grpSpPr>
            <a:xfrm>
              <a:off x="3098873" y="3789304"/>
              <a:ext cx="2069539" cy="611913"/>
              <a:chOff x="3098873" y="3789304"/>
              <a:chExt cx="2069539" cy="611913"/>
            </a:xfrm>
          </p:grpSpPr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A78E4A8-7E97-7E77-7A8E-13005C6C5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8873" y="3789304"/>
                <a:ext cx="2065208" cy="611913"/>
              </a:xfrm>
              <a:custGeom>
                <a:avLst/>
                <a:gdLst>
                  <a:gd name="T0" fmla="*/ 397 w 397"/>
                  <a:gd name="T1" fmla="*/ 117 h 117"/>
                  <a:gd name="T2" fmla="*/ 0 w 397"/>
                  <a:gd name="T3" fmla="*/ 117 h 117"/>
                  <a:gd name="T4" fmla="*/ 0 w 397"/>
                  <a:gd name="T5" fmla="*/ 58 h 117"/>
                  <a:gd name="T6" fmla="*/ 59 w 397"/>
                  <a:gd name="T7" fmla="*/ 0 h 117"/>
                  <a:gd name="T8" fmla="*/ 397 w 397"/>
                  <a:gd name="T9" fmla="*/ 0 h 117"/>
                  <a:gd name="T10" fmla="*/ 397 w 397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7" h="117">
                    <a:moveTo>
                      <a:pt x="397" y="117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26"/>
                      <a:pt x="26" y="0"/>
                      <a:pt x="59" y="0"/>
                    </a:cubicBezTo>
                    <a:cubicBezTo>
                      <a:pt x="397" y="0"/>
                      <a:pt x="397" y="0"/>
                      <a:pt x="397" y="0"/>
                    </a:cubicBezTo>
                    <a:lnTo>
                      <a:pt x="397" y="11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D572B82C-6C98-6A9F-5EAF-0CB86705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079" y="4092374"/>
                <a:ext cx="385333" cy="308843"/>
              </a:xfrm>
              <a:custGeom>
                <a:avLst/>
                <a:gdLst>
                  <a:gd name="T0" fmla="*/ 267 w 267"/>
                  <a:gd name="T1" fmla="*/ 214 h 214"/>
                  <a:gd name="T2" fmla="*/ 267 w 267"/>
                  <a:gd name="T3" fmla="*/ 0 h 214"/>
                  <a:gd name="T4" fmla="*/ 0 w 267"/>
                  <a:gd name="T5" fmla="*/ 0 h 214"/>
                  <a:gd name="T6" fmla="*/ 267 w 267"/>
                  <a:gd name="T7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14">
                    <a:moveTo>
                      <a:pt x="267" y="214"/>
                    </a:moveTo>
                    <a:lnTo>
                      <a:pt x="267" y="0"/>
                    </a:lnTo>
                    <a:lnTo>
                      <a:pt x="0" y="0"/>
                    </a:lnTo>
                    <a:lnTo>
                      <a:pt x="267" y="214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AA981C-A53D-6044-4DF6-85E732DD098B}"/>
                </a:ext>
              </a:extLst>
            </p:cNvPr>
            <p:cNvSpPr/>
            <p:nvPr/>
          </p:nvSpPr>
          <p:spPr>
            <a:xfrm>
              <a:off x="3562044" y="3895205"/>
              <a:ext cx="11071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cs typeface="Chakra Petch" panose="00000500000000000000" pitchFamily="2" charset="-34"/>
                </a:rPr>
                <a:t>27.06.</a:t>
              </a:r>
              <a:endParaRPr lang="id-ID" sz="2000" dirty="0">
                <a:solidFill>
                  <a:schemeClr val="bg1"/>
                </a:solidFill>
                <a:cs typeface="Chakra Petch" panose="00000500000000000000" pitchFamily="2" charset="-34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BBE0D5-AD0B-CC04-E117-1A7EE7C9926D}"/>
              </a:ext>
            </a:extLst>
          </p:cNvPr>
          <p:cNvGrpSpPr/>
          <p:nvPr/>
        </p:nvGrpSpPr>
        <p:grpSpPr>
          <a:xfrm>
            <a:off x="4768455" y="3668182"/>
            <a:ext cx="2065208" cy="611913"/>
            <a:chOff x="4783079" y="3480461"/>
            <a:chExt cx="2065208" cy="61191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4C20E8C-8761-7DF7-5C7A-98889B14B3E4}"/>
                </a:ext>
              </a:extLst>
            </p:cNvPr>
            <p:cNvGrpSpPr/>
            <p:nvPr/>
          </p:nvGrpSpPr>
          <p:grpSpPr>
            <a:xfrm>
              <a:off x="4783079" y="3480461"/>
              <a:ext cx="2065208" cy="611913"/>
              <a:chOff x="4783079" y="3480461"/>
              <a:chExt cx="2065208" cy="611913"/>
            </a:xfrm>
          </p:grpSpPr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CF69A3B5-92FF-3F70-54CB-6CA8090F5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079" y="3480461"/>
                <a:ext cx="2065208" cy="611913"/>
              </a:xfrm>
              <a:custGeom>
                <a:avLst/>
                <a:gdLst>
                  <a:gd name="T0" fmla="*/ 397 w 397"/>
                  <a:gd name="T1" fmla="*/ 117 h 117"/>
                  <a:gd name="T2" fmla="*/ 0 w 397"/>
                  <a:gd name="T3" fmla="*/ 117 h 117"/>
                  <a:gd name="T4" fmla="*/ 0 w 397"/>
                  <a:gd name="T5" fmla="*/ 59 h 117"/>
                  <a:gd name="T6" fmla="*/ 58 w 397"/>
                  <a:gd name="T7" fmla="*/ 0 h 117"/>
                  <a:gd name="T8" fmla="*/ 397 w 397"/>
                  <a:gd name="T9" fmla="*/ 0 h 117"/>
                  <a:gd name="T10" fmla="*/ 397 w 397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7" h="117">
                    <a:moveTo>
                      <a:pt x="397" y="117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397" y="0"/>
                      <a:pt x="397" y="0"/>
                      <a:pt x="397" y="0"/>
                    </a:cubicBezTo>
                    <a:lnTo>
                      <a:pt x="397" y="11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98C546EE-4BB8-5599-54BB-3C354D3C9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8624" y="3789304"/>
                <a:ext cx="389662" cy="303070"/>
              </a:xfrm>
              <a:custGeom>
                <a:avLst/>
                <a:gdLst>
                  <a:gd name="T0" fmla="*/ 270 w 270"/>
                  <a:gd name="T1" fmla="*/ 210 h 210"/>
                  <a:gd name="T2" fmla="*/ 270 w 270"/>
                  <a:gd name="T3" fmla="*/ 0 h 210"/>
                  <a:gd name="T4" fmla="*/ 0 w 270"/>
                  <a:gd name="T5" fmla="*/ 0 h 210"/>
                  <a:gd name="T6" fmla="*/ 270 w 270"/>
                  <a:gd name="T7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0" h="210">
                    <a:moveTo>
                      <a:pt x="270" y="210"/>
                    </a:moveTo>
                    <a:lnTo>
                      <a:pt x="270" y="0"/>
                    </a:lnTo>
                    <a:lnTo>
                      <a:pt x="0" y="0"/>
                    </a:lnTo>
                    <a:lnTo>
                      <a:pt x="270" y="21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33A381-C886-0A80-C92D-0F449BC2AA25}"/>
                </a:ext>
              </a:extLst>
            </p:cNvPr>
            <p:cNvSpPr/>
            <p:nvPr/>
          </p:nvSpPr>
          <p:spPr>
            <a:xfrm>
              <a:off x="5262125" y="3586362"/>
              <a:ext cx="11071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cs typeface="Chakra Petch" panose="00000500000000000000" pitchFamily="2" charset="-34"/>
                </a:rPr>
                <a:t>30.06.</a:t>
              </a:r>
              <a:endParaRPr lang="id-ID" sz="2000" dirty="0">
                <a:solidFill>
                  <a:schemeClr val="bg1"/>
                </a:solidFill>
                <a:cs typeface="Chakra Petch" panose="00000500000000000000" pitchFamily="2" charset="-34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0F42B9-A6A8-7393-E414-827568763357}"/>
              </a:ext>
            </a:extLst>
          </p:cNvPr>
          <p:cNvGrpSpPr/>
          <p:nvPr/>
        </p:nvGrpSpPr>
        <p:grpSpPr>
          <a:xfrm>
            <a:off x="6444000" y="3359338"/>
            <a:ext cx="2070982" cy="617687"/>
            <a:chOff x="6458624" y="3171617"/>
            <a:chExt cx="2070982" cy="6176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70683A7-6F3D-DCF2-7F4E-3A638B018FCF}"/>
                </a:ext>
              </a:extLst>
            </p:cNvPr>
            <p:cNvGrpSpPr/>
            <p:nvPr/>
          </p:nvGrpSpPr>
          <p:grpSpPr>
            <a:xfrm>
              <a:off x="6458624" y="3171617"/>
              <a:ext cx="2070982" cy="617687"/>
              <a:chOff x="6458624" y="3171617"/>
              <a:chExt cx="2070982" cy="617687"/>
            </a:xfrm>
          </p:grpSpPr>
          <p:sp>
            <p:nvSpPr>
              <p:cNvPr id="35" name="Freeform 9">
                <a:extLst>
                  <a:ext uri="{FF2B5EF4-FFF2-40B4-BE49-F238E27FC236}">
                    <a16:creationId xmlns:a16="http://schemas.microsoft.com/office/drawing/2014/main" id="{7F92A919-E1CB-C0E4-6295-DE33D4551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8624" y="3171617"/>
                <a:ext cx="2070981" cy="617686"/>
              </a:xfrm>
              <a:custGeom>
                <a:avLst/>
                <a:gdLst>
                  <a:gd name="T0" fmla="*/ 398 w 398"/>
                  <a:gd name="T1" fmla="*/ 118 h 118"/>
                  <a:gd name="T2" fmla="*/ 0 w 398"/>
                  <a:gd name="T3" fmla="*/ 118 h 118"/>
                  <a:gd name="T4" fmla="*/ 0 w 398"/>
                  <a:gd name="T5" fmla="*/ 59 h 118"/>
                  <a:gd name="T6" fmla="*/ 59 w 398"/>
                  <a:gd name="T7" fmla="*/ 0 h 118"/>
                  <a:gd name="T8" fmla="*/ 398 w 398"/>
                  <a:gd name="T9" fmla="*/ 0 h 118"/>
                  <a:gd name="T10" fmla="*/ 398 w 398"/>
                  <a:gd name="T11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18">
                    <a:moveTo>
                      <a:pt x="398" y="118"/>
                    </a:moveTo>
                    <a:cubicBezTo>
                      <a:pt x="0" y="118"/>
                      <a:pt x="0" y="118"/>
                      <a:pt x="0" y="118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27"/>
                      <a:pt x="27" y="0"/>
                      <a:pt x="59" y="0"/>
                    </a:cubicBezTo>
                    <a:cubicBezTo>
                      <a:pt x="398" y="0"/>
                      <a:pt x="398" y="0"/>
                      <a:pt x="398" y="0"/>
                    </a:cubicBezTo>
                    <a:lnTo>
                      <a:pt x="398" y="11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8FBD8477-0F2D-5B67-C846-30C7B7AE5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4273" y="3480461"/>
                <a:ext cx="385333" cy="308843"/>
              </a:xfrm>
              <a:custGeom>
                <a:avLst/>
                <a:gdLst>
                  <a:gd name="T0" fmla="*/ 267 w 267"/>
                  <a:gd name="T1" fmla="*/ 214 h 214"/>
                  <a:gd name="T2" fmla="*/ 267 w 267"/>
                  <a:gd name="T3" fmla="*/ 0 h 214"/>
                  <a:gd name="T4" fmla="*/ 0 w 267"/>
                  <a:gd name="T5" fmla="*/ 0 h 214"/>
                  <a:gd name="T6" fmla="*/ 267 w 267"/>
                  <a:gd name="T7" fmla="*/ 21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7" h="214">
                    <a:moveTo>
                      <a:pt x="267" y="214"/>
                    </a:moveTo>
                    <a:lnTo>
                      <a:pt x="267" y="0"/>
                    </a:lnTo>
                    <a:lnTo>
                      <a:pt x="0" y="0"/>
                    </a:lnTo>
                    <a:lnTo>
                      <a:pt x="267" y="214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4E27874-FB46-993D-F023-9B6E2F71BE3B}"/>
                </a:ext>
              </a:extLst>
            </p:cNvPr>
            <p:cNvSpPr/>
            <p:nvPr/>
          </p:nvSpPr>
          <p:spPr>
            <a:xfrm>
              <a:off x="6940557" y="3280405"/>
              <a:ext cx="11071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cs typeface="Chakra Petch" panose="00000500000000000000" pitchFamily="2" charset="-34"/>
                </a:rPr>
                <a:t>01.07.</a:t>
              </a:r>
              <a:endParaRPr lang="id-ID" sz="2000" dirty="0">
                <a:solidFill>
                  <a:schemeClr val="bg1"/>
                </a:solidFill>
                <a:cs typeface="Chakra Petch" panose="00000500000000000000" pitchFamily="2" charset="-34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BD6A70-134E-7EE9-5CDE-DEB83BEFA07C}"/>
              </a:ext>
            </a:extLst>
          </p:cNvPr>
          <p:cNvGrpSpPr/>
          <p:nvPr/>
        </p:nvGrpSpPr>
        <p:grpSpPr>
          <a:xfrm>
            <a:off x="2335676" y="4897776"/>
            <a:ext cx="212292" cy="465799"/>
            <a:chOff x="2090357" y="4594277"/>
            <a:chExt cx="247963" cy="544066"/>
          </a:xfrm>
        </p:grpSpPr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183B52BF-9C81-09F1-BD06-650F83591D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0357" y="4890380"/>
              <a:ext cx="247963" cy="247963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ECFA628E-4004-1642-A8D0-0578651FD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217" y="4594277"/>
              <a:ext cx="53401" cy="3178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0727E5B-477C-AE97-533F-9A02B4B710BE}"/>
              </a:ext>
            </a:extLst>
          </p:cNvPr>
          <p:cNvSpPr txBox="1"/>
          <p:nvPr/>
        </p:nvSpPr>
        <p:spPr>
          <a:xfrm>
            <a:off x="2786665" y="5356538"/>
            <a:ext cx="2144352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Planung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164C632-0B4E-17F3-7536-D74B14CCA549}"/>
              </a:ext>
            </a:extLst>
          </p:cNvPr>
          <p:cNvGrpSpPr/>
          <p:nvPr/>
        </p:nvGrpSpPr>
        <p:grpSpPr>
          <a:xfrm>
            <a:off x="3970561" y="3392310"/>
            <a:ext cx="212292" cy="597766"/>
            <a:chOff x="3773883" y="2881606"/>
            <a:chExt cx="247962" cy="698207"/>
          </a:xfrm>
        </p:grpSpPr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C35FD45E-71A0-2A8F-182A-C6921019B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3883" y="2881606"/>
              <a:ext cx="247962" cy="252313"/>
            </a:xfrm>
            <a:custGeom>
              <a:avLst/>
              <a:gdLst>
                <a:gd name="T0" fmla="*/ 24 w 48"/>
                <a:gd name="T1" fmla="*/ 49 h 49"/>
                <a:gd name="T2" fmla="*/ 0 w 48"/>
                <a:gd name="T3" fmla="*/ 25 h 49"/>
                <a:gd name="T4" fmla="*/ 24 w 48"/>
                <a:gd name="T5" fmla="*/ 0 h 49"/>
                <a:gd name="T6" fmla="*/ 48 w 48"/>
                <a:gd name="T7" fmla="*/ 25 h 49"/>
                <a:gd name="T8" fmla="*/ 24 w 48"/>
                <a:gd name="T9" fmla="*/ 49 h 49"/>
                <a:gd name="T10" fmla="*/ 24 w 48"/>
                <a:gd name="T11" fmla="*/ 8 h 49"/>
                <a:gd name="T12" fmla="*/ 8 w 48"/>
                <a:gd name="T13" fmla="*/ 25 h 49"/>
                <a:gd name="T14" fmla="*/ 24 w 48"/>
                <a:gd name="T15" fmla="*/ 41 h 49"/>
                <a:gd name="T16" fmla="*/ 40 w 48"/>
                <a:gd name="T17" fmla="*/ 25 h 49"/>
                <a:gd name="T18" fmla="*/ 24 w 48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9">
                  <a:moveTo>
                    <a:pt x="24" y="49"/>
                  </a:moveTo>
                  <a:cubicBezTo>
                    <a:pt x="11" y="49"/>
                    <a:pt x="0" y="38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5"/>
                  </a:cubicBezTo>
                  <a:cubicBezTo>
                    <a:pt x="48" y="38"/>
                    <a:pt x="37" y="49"/>
                    <a:pt x="24" y="49"/>
                  </a:cubicBezTo>
                  <a:close/>
                  <a:moveTo>
                    <a:pt x="24" y="8"/>
                  </a:moveTo>
                  <a:cubicBezTo>
                    <a:pt x="15" y="8"/>
                    <a:pt x="8" y="16"/>
                    <a:pt x="8" y="25"/>
                  </a:cubicBezTo>
                  <a:cubicBezTo>
                    <a:pt x="8" y="33"/>
                    <a:pt x="15" y="41"/>
                    <a:pt x="24" y="41"/>
                  </a:cubicBezTo>
                  <a:cubicBezTo>
                    <a:pt x="33" y="41"/>
                    <a:pt x="40" y="33"/>
                    <a:pt x="40" y="25"/>
                  </a:cubicBezTo>
                  <a:cubicBezTo>
                    <a:pt x="40" y="16"/>
                    <a:pt x="33" y="8"/>
                    <a:pt x="24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Rectangle 44">
              <a:extLst>
                <a:ext uri="{FF2B5EF4-FFF2-40B4-BE49-F238E27FC236}">
                  <a16:creationId xmlns:a16="http://schemas.microsoft.com/office/drawing/2014/main" id="{7A12FF81-4B16-B834-4AAF-7B4358870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288" y="3114341"/>
              <a:ext cx="41328" cy="465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A6B4B1A0-F513-277D-04F9-1B8F1D0B4E0B}"/>
              </a:ext>
            </a:extLst>
          </p:cNvPr>
          <p:cNvSpPr txBox="1"/>
          <p:nvPr/>
        </p:nvSpPr>
        <p:spPr>
          <a:xfrm>
            <a:off x="4387171" y="2502378"/>
            <a:ext cx="2144352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Bestellung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2DC0492-9D65-C7BA-C6EE-B42B906B6359}"/>
              </a:ext>
            </a:extLst>
          </p:cNvPr>
          <p:cNvGrpSpPr/>
          <p:nvPr/>
        </p:nvGrpSpPr>
        <p:grpSpPr>
          <a:xfrm>
            <a:off x="9183709" y="3666229"/>
            <a:ext cx="216015" cy="594042"/>
            <a:chOff x="9645259" y="3214533"/>
            <a:chExt cx="252312" cy="693858"/>
          </a:xfrm>
        </p:grpSpPr>
        <p:sp>
          <p:nvSpPr>
            <p:cNvPr id="52" name="Freeform 45">
              <a:extLst>
                <a:ext uri="{FF2B5EF4-FFF2-40B4-BE49-F238E27FC236}">
                  <a16:creationId xmlns:a16="http://schemas.microsoft.com/office/drawing/2014/main" id="{021396F1-BCB5-CB9F-08B0-6CD3301E3A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45259" y="3660429"/>
              <a:ext cx="252312" cy="247962"/>
            </a:xfrm>
            <a:custGeom>
              <a:avLst/>
              <a:gdLst>
                <a:gd name="T0" fmla="*/ 25 w 49"/>
                <a:gd name="T1" fmla="*/ 48 h 48"/>
                <a:gd name="T2" fmla="*/ 0 w 49"/>
                <a:gd name="T3" fmla="*/ 24 h 48"/>
                <a:gd name="T4" fmla="*/ 25 w 49"/>
                <a:gd name="T5" fmla="*/ 0 h 48"/>
                <a:gd name="T6" fmla="*/ 49 w 49"/>
                <a:gd name="T7" fmla="*/ 24 h 48"/>
                <a:gd name="T8" fmla="*/ 25 w 49"/>
                <a:gd name="T9" fmla="*/ 48 h 48"/>
                <a:gd name="T10" fmla="*/ 25 w 49"/>
                <a:gd name="T11" fmla="*/ 8 h 48"/>
                <a:gd name="T12" fmla="*/ 8 w 49"/>
                <a:gd name="T13" fmla="*/ 24 h 48"/>
                <a:gd name="T14" fmla="*/ 25 w 49"/>
                <a:gd name="T15" fmla="*/ 40 h 48"/>
                <a:gd name="T16" fmla="*/ 41 w 49"/>
                <a:gd name="T17" fmla="*/ 24 h 48"/>
                <a:gd name="T18" fmla="*/ 25 w 49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25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8" y="0"/>
                    <a:pt x="49" y="11"/>
                    <a:pt x="49" y="24"/>
                  </a:cubicBezTo>
                  <a:cubicBezTo>
                    <a:pt x="49" y="37"/>
                    <a:pt x="38" y="48"/>
                    <a:pt x="25" y="48"/>
                  </a:cubicBezTo>
                  <a:close/>
                  <a:moveTo>
                    <a:pt x="25" y="8"/>
                  </a:moveTo>
                  <a:cubicBezTo>
                    <a:pt x="16" y="8"/>
                    <a:pt x="8" y="15"/>
                    <a:pt x="8" y="24"/>
                  </a:cubicBezTo>
                  <a:cubicBezTo>
                    <a:pt x="8" y="33"/>
                    <a:pt x="16" y="40"/>
                    <a:pt x="25" y="40"/>
                  </a:cubicBezTo>
                  <a:cubicBezTo>
                    <a:pt x="33" y="40"/>
                    <a:pt x="41" y="33"/>
                    <a:pt x="41" y="24"/>
                  </a:cubicBezTo>
                  <a:cubicBezTo>
                    <a:pt x="41" y="15"/>
                    <a:pt x="33" y="8"/>
                    <a:pt x="25" y="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4E15DF0F-93E2-0326-1CBD-B408DAE3B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4014" y="3214533"/>
              <a:ext cx="41328" cy="4654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D9AF618-647A-475A-A80C-F803625498A5}"/>
              </a:ext>
            </a:extLst>
          </p:cNvPr>
          <p:cNvGrpSpPr/>
          <p:nvPr/>
        </p:nvGrpSpPr>
        <p:grpSpPr>
          <a:xfrm>
            <a:off x="5707390" y="4261900"/>
            <a:ext cx="216015" cy="594043"/>
            <a:chOff x="5696293" y="3897313"/>
            <a:chExt cx="252312" cy="693859"/>
          </a:xfrm>
        </p:grpSpPr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6E16CD3D-EDF2-82B2-A4EA-7F98027EEC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293" y="4343210"/>
              <a:ext cx="252312" cy="247962"/>
            </a:xfrm>
            <a:custGeom>
              <a:avLst/>
              <a:gdLst>
                <a:gd name="T0" fmla="*/ 25 w 49"/>
                <a:gd name="T1" fmla="*/ 48 h 48"/>
                <a:gd name="T2" fmla="*/ 0 w 49"/>
                <a:gd name="T3" fmla="*/ 24 h 48"/>
                <a:gd name="T4" fmla="*/ 25 w 49"/>
                <a:gd name="T5" fmla="*/ 0 h 48"/>
                <a:gd name="T6" fmla="*/ 49 w 49"/>
                <a:gd name="T7" fmla="*/ 24 h 48"/>
                <a:gd name="T8" fmla="*/ 25 w 49"/>
                <a:gd name="T9" fmla="*/ 48 h 48"/>
                <a:gd name="T10" fmla="*/ 25 w 49"/>
                <a:gd name="T11" fmla="*/ 8 h 48"/>
                <a:gd name="T12" fmla="*/ 8 w 49"/>
                <a:gd name="T13" fmla="*/ 24 h 48"/>
                <a:gd name="T14" fmla="*/ 25 w 49"/>
                <a:gd name="T15" fmla="*/ 40 h 48"/>
                <a:gd name="T16" fmla="*/ 41 w 49"/>
                <a:gd name="T17" fmla="*/ 24 h 48"/>
                <a:gd name="T18" fmla="*/ 25 w 49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25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8" y="0"/>
                    <a:pt x="49" y="11"/>
                    <a:pt x="49" y="24"/>
                  </a:cubicBezTo>
                  <a:cubicBezTo>
                    <a:pt x="49" y="37"/>
                    <a:pt x="38" y="48"/>
                    <a:pt x="25" y="48"/>
                  </a:cubicBezTo>
                  <a:close/>
                  <a:moveTo>
                    <a:pt x="25" y="8"/>
                  </a:moveTo>
                  <a:cubicBezTo>
                    <a:pt x="16" y="8"/>
                    <a:pt x="8" y="15"/>
                    <a:pt x="8" y="24"/>
                  </a:cubicBezTo>
                  <a:cubicBezTo>
                    <a:pt x="8" y="33"/>
                    <a:pt x="16" y="40"/>
                    <a:pt x="25" y="40"/>
                  </a:cubicBezTo>
                  <a:cubicBezTo>
                    <a:pt x="33" y="40"/>
                    <a:pt x="41" y="33"/>
                    <a:pt x="41" y="24"/>
                  </a:cubicBezTo>
                  <a:cubicBezTo>
                    <a:pt x="41" y="15"/>
                    <a:pt x="33" y="8"/>
                    <a:pt x="25" y="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Rectangle 38">
              <a:extLst>
                <a:ext uri="{FF2B5EF4-FFF2-40B4-BE49-F238E27FC236}">
                  <a16:creationId xmlns:a16="http://schemas.microsoft.com/office/drawing/2014/main" id="{80490C90-355A-700B-3689-F7A13DD05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5048" y="3897313"/>
              <a:ext cx="41328" cy="4654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905BE1FA-9AE7-9C45-69BE-CEF25B265CEC}"/>
              </a:ext>
            </a:extLst>
          </p:cNvPr>
          <p:cNvSpPr txBox="1"/>
          <p:nvPr/>
        </p:nvSpPr>
        <p:spPr>
          <a:xfrm>
            <a:off x="6185286" y="4878616"/>
            <a:ext cx="2144352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Checkup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CC597DC-13D8-1B12-6D61-9D504C2DB902}"/>
              </a:ext>
            </a:extLst>
          </p:cNvPr>
          <p:cNvGrpSpPr/>
          <p:nvPr/>
        </p:nvGrpSpPr>
        <p:grpSpPr>
          <a:xfrm>
            <a:off x="7312709" y="2778386"/>
            <a:ext cx="212292" cy="592180"/>
            <a:chOff x="7459879" y="2189957"/>
            <a:chExt cx="247962" cy="691682"/>
          </a:xfrm>
        </p:grpSpPr>
        <p:sp>
          <p:nvSpPr>
            <p:cNvPr id="66" name="Freeform 39">
              <a:extLst>
                <a:ext uri="{FF2B5EF4-FFF2-40B4-BE49-F238E27FC236}">
                  <a16:creationId xmlns:a16="http://schemas.microsoft.com/office/drawing/2014/main" id="{23F8B9AF-AFA0-49A0-CD23-599BFE1686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59879" y="2189957"/>
              <a:ext cx="247962" cy="24796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8 h 48"/>
                <a:gd name="T12" fmla="*/ 8 w 48"/>
                <a:gd name="T13" fmla="*/ 24 h 48"/>
                <a:gd name="T14" fmla="*/ 24 w 48"/>
                <a:gd name="T15" fmla="*/ 40 h 48"/>
                <a:gd name="T16" fmla="*/ 40 w 48"/>
                <a:gd name="T17" fmla="*/ 24 h 48"/>
                <a:gd name="T18" fmla="*/ 24 w 48"/>
                <a:gd name="T19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8"/>
                  </a:moveTo>
                  <a:cubicBezTo>
                    <a:pt x="15" y="8"/>
                    <a:pt x="8" y="15"/>
                    <a:pt x="8" y="24"/>
                  </a:cubicBezTo>
                  <a:cubicBezTo>
                    <a:pt x="8" y="33"/>
                    <a:pt x="15" y="40"/>
                    <a:pt x="24" y="40"/>
                  </a:cubicBezTo>
                  <a:cubicBezTo>
                    <a:pt x="33" y="40"/>
                    <a:pt x="40" y="33"/>
                    <a:pt x="40" y="24"/>
                  </a:cubicBezTo>
                  <a:cubicBezTo>
                    <a:pt x="40" y="15"/>
                    <a:pt x="33" y="8"/>
                    <a:pt x="24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Rectangle 41">
              <a:extLst>
                <a:ext uri="{FF2B5EF4-FFF2-40B4-BE49-F238E27FC236}">
                  <a16:creationId xmlns:a16="http://schemas.microsoft.com/office/drawing/2014/main" id="{85A68EAF-A739-2B9C-0E78-B7B5B7B2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109" y="2418342"/>
              <a:ext cx="41328" cy="463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B6D8DD9-5ADA-4CD9-356B-8568F37DA9E8}"/>
              </a:ext>
            </a:extLst>
          </p:cNvPr>
          <p:cNvSpPr txBox="1"/>
          <p:nvPr/>
        </p:nvSpPr>
        <p:spPr>
          <a:xfrm>
            <a:off x="7707609" y="1738116"/>
            <a:ext cx="298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Sommerfest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19C049-23CA-C8DE-F48E-C5E19468E67C}"/>
              </a:ext>
            </a:extLst>
          </p:cNvPr>
          <p:cNvSpPr txBox="1"/>
          <p:nvPr/>
        </p:nvSpPr>
        <p:spPr>
          <a:xfrm>
            <a:off x="9560719" y="4256985"/>
            <a:ext cx="2144352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err="1">
                <a:solidFill>
                  <a:schemeClr val="bg1"/>
                </a:solidFill>
                <a:latin typeface="+mj-lt"/>
              </a:rPr>
              <a:t>Abbau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20ACE63-9C39-EBC5-7D29-3E3F75378B64}"/>
              </a:ext>
            </a:extLst>
          </p:cNvPr>
          <p:cNvGrpSpPr/>
          <p:nvPr/>
        </p:nvGrpSpPr>
        <p:grpSpPr>
          <a:xfrm>
            <a:off x="8129649" y="2805153"/>
            <a:ext cx="2695883" cy="1114144"/>
            <a:chOff x="8144273" y="2617432"/>
            <a:chExt cx="2695883" cy="111414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38F5D21-9706-CA4C-A6E1-DC2F792EA9F1}"/>
                </a:ext>
              </a:extLst>
            </p:cNvPr>
            <p:cNvGrpSpPr/>
            <p:nvPr/>
          </p:nvGrpSpPr>
          <p:grpSpPr>
            <a:xfrm>
              <a:off x="8144273" y="2617432"/>
              <a:ext cx="2695883" cy="1114144"/>
              <a:chOff x="8144273" y="2617432"/>
              <a:chExt cx="2695883" cy="1114144"/>
            </a:xfrm>
          </p:grpSpPr>
          <p:sp>
            <p:nvSpPr>
              <p:cNvPr id="79" name="Freeform 10">
                <a:extLst>
                  <a:ext uri="{FF2B5EF4-FFF2-40B4-BE49-F238E27FC236}">
                    <a16:creationId xmlns:a16="http://schemas.microsoft.com/office/drawing/2014/main" id="{EE20D5BE-36CF-EAFA-F6DA-C3EEBFD07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4273" y="2868547"/>
                <a:ext cx="2066651" cy="611913"/>
              </a:xfrm>
              <a:custGeom>
                <a:avLst/>
                <a:gdLst>
                  <a:gd name="T0" fmla="*/ 397 w 397"/>
                  <a:gd name="T1" fmla="*/ 117 h 117"/>
                  <a:gd name="T2" fmla="*/ 0 w 397"/>
                  <a:gd name="T3" fmla="*/ 117 h 117"/>
                  <a:gd name="T4" fmla="*/ 0 w 397"/>
                  <a:gd name="T5" fmla="*/ 59 h 117"/>
                  <a:gd name="T6" fmla="*/ 58 w 397"/>
                  <a:gd name="T7" fmla="*/ 0 h 117"/>
                  <a:gd name="T8" fmla="*/ 397 w 397"/>
                  <a:gd name="T9" fmla="*/ 0 h 117"/>
                  <a:gd name="T10" fmla="*/ 397 w 397"/>
                  <a:gd name="T11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7" h="117">
                    <a:moveTo>
                      <a:pt x="397" y="117"/>
                    </a:moveTo>
                    <a:cubicBezTo>
                      <a:pt x="0" y="117"/>
                      <a:pt x="0" y="117"/>
                      <a:pt x="0" y="117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397" y="0"/>
                      <a:pt x="397" y="0"/>
                      <a:pt x="397" y="0"/>
                    </a:cubicBezTo>
                    <a:lnTo>
                      <a:pt x="397" y="11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Freeform 11">
                <a:extLst>
                  <a:ext uri="{FF2B5EF4-FFF2-40B4-BE49-F238E27FC236}">
                    <a16:creationId xmlns:a16="http://schemas.microsoft.com/office/drawing/2014/main" id="{0A3CC782-1331-2FD1-07EC-A1CF75FAB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10924" y="2617432"/>
                <a:ext cx="629232" cy="1114144"/>
              </a:xfrm>
              <a:custGeom>
                <a:avLst/>
                <a:gdLst>
                  <a:gd name="T0" fmla="*/ 0 w 436"/>
                  <a:gd name="T1" fmla="*/ 772 h 772"/>
                  <a:gd name="T2" fmla="*/ 0 w 436"/>
                  <a:gd name="T3" fmla="*/ 0 h 772"/>
                  <a:gd name="T4" fmla="*/ 436 w 436"/>
                  <a:gd name="T5" fmla="*/ 388 h 772"/>
                  <a:gd name="T6" fmla="*/ 0 w 436"/>
                  <a:gd name="T7" fmla="*/ 772 h 7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6" h="772">
                    <a:moveTo>
                      <a:pt x="0" y="772"/>
                    </a:moveTo>
                    <a:lnTo>
                      <a:pt x="0" y="0"/>
                    </a:lnTo>
                    <a:lnTo>
                      <a:pt x="436" y="388"/>
                    </a:lnTo>
                    <a:lnTo>
                      <a:pt x="0" y="77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D232EF7-1909-C3FC-774E-C5994DBA22DC}"/>
                </a:ext>
              </a:extLst>
            </p:cNvPr>
            <p:cNvSpPr/>
            <p:nvPr/>
          </p:nvSpPr>
          <p:spPr>
            <a:xfrm>
              <a:off x="8624041" y="2974448"/>
              <a:ext cx="110711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cs typeface="Chakra Petch" panose="00000500000000000000" pitchFamily="2" charset="-34"/>
                </a:rPr>
                <a:t>02.07.</a:t>
              </a:r>
              <a:endParaRPr lang="id-ID" sz="2000" dirty="0">
                <a:solidFill>
                  <a:schemeClr val="bg1"/>
                </a:solidFill>
                <a:cs typeface="Chakra Petch" panose="00000500000000000000" pitchFamily="2" charset="-34"/>
              </a:endParaRP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40901242-070D-F04C-EB69-F8ABE1F9237C}"/>
              </a:ext>
            </a:extLst>
          </p:cNvPr>
          <p:cNvSpPr txBox="1"/>
          <p:nvPr/>
        </p:nvSpPr>
        <p:spPr>
          <a:xfrm>
            <a:off x="1235075" y="914184"/>
            <a:ext cx="6184137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ru-UA" sz="3600" b="1" dirty="0">
                <a:solidFill>
                  <a:schemeClr val="bg1"/>
                </a:solidFill>
                <a:ea typeface="Inter" panose="020B0502030000000004" pitchFamily="34" charset="0"/>
              </a:rPr>
              <a:t>Bevor </a:t>
            </a:r>
            <a:r>
              <a:rPr lang="en-US" altLang="ru-UA" sz="3600" b="1" dirty="0" err="1">
                <a:solidFill>
                  <a:schemeClr val="bg1"/>
                </a:solidFill>
                <a:ea typeface="Inter" panose="020B0502030000000004" pitchFamily="34" charset="0"/>
              </a:rPr>
              <a:t>wir</a:t>
            </a:r>
            <a:r>
              <a:rPr lang="en-US" altLang="ru-UA" sz="3600" b="1" dirty="0">
                <a:solidFill>
                  <a:schemeClr val="bg1"/>
                </a:solidFill>
                <a:ea typeface="Inter" panose="020B0502030000000004" pitchFamily="34" charset="0"/>
              </a:rPr>
              <a:t> </a:t>
            </a:r>
            <a:r>
              <a:rPr lang="en-US" altLang="ru-UA" sz="3600" b="1" dirty="0" err="1">
                <a:solidFill>
                  <a:schemeClr val="bg1"/>
                </a:solidFill>
                <a:ea typeface="Inter" panose="020B0502030000000004" pitchFamily="34" charset="0"/>
              </a:rPr>
              <a:t>anfangen</a:t>
            </a:r>
            <a:r>
              <a:rPr lang="en-US" altLang="ru-UA" sz="3600" b="1" dirty="0">
                <a:solidFill>
                  <a:schemeClr val="bg1"/>
                </a:solidFill>
                <a:ea typeface="Inter" panose="020B0502030000000004" pitchFamily="34" charset="0"/>
              </a:rPr>
              <a:t>, </a:t>
            </a:r>
            <a:r>
              <a:rPr lang="en-US" altLang="ru-UA" sz="3600" b="1" dirty="0" err="1">
                <a:solidFill>
                  <a:schemeClr val="bg1"/>
                </a:solidFill>
                <a:ea typeface="Inter" panose="020B0502030000000004" pitchFamily="34" charset="0"/>
              </a:rPr>
              <a:t>brauchen</a:t>
            </a:r>
            <a:r>
              <a:rPr lang="en-US" altLang="ru-UA" sz="3600" b="1" dirty="0">
                <a:solidFill>
                  <a:schemeClr val="bg1"/>
                </a:solidFill>
                <a:ea typeface="Inter" panose="020B0502030000000004" pitchFamily="34" charset="0"/>
              </a:rPr>
              <a:t> </a:t>
            </a:r>
            <a:r>
              <a:rPr lang="en-US" altLang="ru-UA" sz="3600" b="1" dirty="0" err="1">
                <a:solidFill>
                  <a:schemeClr val="bg1"/>
                </a:solidFill>
                <a:ea typeface="Inter" panose="020B0502030000000004" pitchFamily="34" charset="0"/>
              </a:rPr>
              <a:t>wir</a:t>
            </a:r>
            <a:r>
              <a:rPr lang="en-US" altLang="ru-UA" sz="3600" b="1" dirty="0">
                <a:solidFill>
                  <a:schemeClr val="bg1"/>
                </a:solidFill>
                <a:ea typeface="Inter" panose="020B0502030000000004" pitchFamily="34" charset="0"/>
              </a:rPr>
              <a:t> </a:t>
            </a:r>
            <a:r>
              <a:rPr lang="en-US" altLang="ru-UA" sz="3600" b="1" dirty="0" err="1">
                <a:solidFill>
                  <a:schemeClr val="bg1"/>
                </a:solidFill>
                <a:ea typeface="Inter" panose="020B0502030000000004" pitchFamily="34" charset="0"/>
              </a:rPr>
              <a:t>einen</a:t>
            </a:r>
            <a:r>
              <a:rPr lang="en-US" altLang="ru-UA" sz="3600" b="1" dirty="0">
                <a:solidFill>
                  <a:schemeClr val="bg1"/>
                </a:solidFill>
                <a:ea typeface="Inter" panose="020B0502030000000004" pitchFamily="34" charset="0"/>
              </a:rPr>
              <a:t> Plan.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6710BD5-6475-F427-8382-07B7FAAEA6FE}"/>
              </a:ext>
            </a:extLst>
          </p:cNvPr>
          <p:cNvGrpSpPr/>
          <p:nvPr/>
        </p:nvGrpSpPr>
        <p:grpSpPr>
          <a:xfrm>
            <a:off x="1313203" y="620713"/>
            <a:ext cx="2433297" cy="276999"/>
            <a:chOff x="1313203" y="657225"/>
            <a:chExt cx="2433297" cy="276999"/>
          </a:xfrm>
        </p:grpSpPr>
        <p:sp>
          <p:nvSpPr>
            <p:cNvPr id="89" name="Graphic 9">
              <a:extLst>
                <a:ext uri="{FF2B5EF4-FFF2-40B4-BE49-F238E27FC236}">
                  <a16:creationId xmlns:a16="http://schemas.microsoft.com/office/drawing/2014/main" id="{8ADA62D0-7935-ECFA-9FB3-34D4CA34CD07}"/>
                </a:ext>
              </a:extLst>
            </p:cNvPr>
            <p:cNvSpPr/>
            <p:nvPr/>
          </p:nvSpPr>
          <p:spPr>
            <a:xfrm>
              <a:off x="1313203" y="720130"/>
              <a:ext cx="152397" cy="152398"/>
            </a:xfrm>
            <a:custGeom>
              <a:avLst/>
              <a:gdLst>
                <a:gd name="connsiteX0" fmla="*/ 321446 w 325616"/>
                <a:gd name="connsiteY0" fmla="*/ 126040 h 325617"/>
                <a:gd name="connsiteX1" fmla="*/ 319440 w 325616"/>
                <a:gd name="connsiteY1" fmla="*/ 118238 h 325617"/>
                <a:gd name="connsiteX2" fmla="*/ 312821 w 325616"/>
                <a:gd name="connsiteY2" fmla="*/ 99437 h 325617"/>
                <a:gd name="connsiteX3" fmla="*/ 309561 w 325616"/>
                <a:gd name="connsiteY3" fmla="*/ 92226 h 325617"/>
                <a:gd name="connsiteX4" fmla="*/ 307804 w 325616"/>
                <a:gd name="connsiteY4" fmla="*/ 88690 h 325617"/>
                <a:gd name="connsiteX5" fmla="*/ 162808 w 325616"/>
                <a:gd name="connsiteY5" fmla="*/ 0 h 325617"/>
                <a:gd name="connsiteX6" fmla="*/ 162807 w 325616"/>
                <a:gd name="connsiteY6" fmla="*/ 0 h 325617"/>
                <a:gd name="connsiteX7" fmla="*/ 162806 w 325616"/>
                <a:gd name="connsiteY7" fmla="*/ 0 h 325617"/>
                <a:gd name="connsiteX8" fmla="*/ 17811 w 325616"/>
                <a:gd name="connsiteY8" fmla="*/ 88689 h 325617"/>
                <a:gd name="connsiteX9" fmla="*/ 16054 w 325616"/>
                <a:gd name="connsiteY9" fmla="*/ 92225 h 325617"/>
                <a:gd name="connsiteX10" fmla="*/ 11293 w 325616"/>
                <a:gd name="connsiteY10" fmla="*/ 103111 h 325617"/>
                <a:gd name="connsiteX11" fmla="*/ 6176 w 325616"/>
                <a:gd name="connsiteY11" fmla="*/ 118237 h 325617"/>
                <a:gd name="connsiteX12" fmla="*/ 4169 w 325616"/>
                <a:gd name="connsiteY12" fmla="*/ 126039 h 325617"/>
                <a:gd name="connsiteX13" fmla="*/ 0 w 325616"/>
                <a:gd name="connsiteY13" fmla="*/ 162808 h 325617"/>
                <a:gd name="connsiteX14" fmla="*/ 4169 w 325616"/>
                <a:gd name="connsiteY14" fmla="*/ 199577 h 325617"/>
                <a:gd name="connsiteX15" fmla="*/ 6176 w 325616"/>
                <a:gd name="connsiteY15" fmla="*/ 207380 h 325617"/>
                <a:gd name="connsiteX16" fmla="*/ 11293 w 325616"/>
                <a:gd name="connsiteY16" fmla="*/ 222507 h 325617"/>
                <a:gd name="connsiteX17" fmla="*/ 16054 w 325616"/>
                <a:gd name="connsiteY17" fmla="*/ 233393 h 325617"/>
                <a:gd name="connsiteX18" fmla="*/ 17811 w 325616"/>
                <a:gd name="connsiteY18" fmla="*/ 236928 h 325617"/>
                <a:gd name="connsiteX19" fmla="*/ 162807 w 325616"/>
                <a:gd name="connsiteY19" fmla="*/ 325618 h 325617"/>
                <a:gd name="connsiteX20" fmla="*/ 162808 w 325616"/>
                <a:gd name="connsiteY20" fmla="*/ 325618 h 325617"/>
                <a:gd name="connsiteX21" fmla="*/ 162809 w 325616"/>
                <a:gd name="connsiteY21" fmla="*/ 325618 h 325617"/>
                <a:gd name="connsiteX22" fmla="*/ 307805 w 325616"/>
                <a:gd name="connsiteY22" fmla="*/ 236928 h 325617"/>
                <a:gd name="connsiteX23" fmla="*/ 309562 w 325616"/>
                <a:gd name="connsiteY23" fmla="*/ 233393 h 325617"/>
                <a:gd name="connsiteX24" fmla="*/ 312822 w 325616"/>
                <a:gd name="connsiteY24" fmla="*/ 226181 h 325617"/>
                <a:gd name="connsiteX25" fmla="*/ 319441 w 325616"/>
                <a:gd name="connsiteY25" fmla="*/ 207381 h 325617"/>
                <a:gd name="connsiteX26" fmla="*/ 321447 w 325616"/>
                <a:gd name="connsiteY26" fmla="*/ 199578 h 325617"/>
                <a:gd name="connsiteX27" fmla="*/ 325616 w 325616"/>
                <a:gd name="connsiteY27" fmla="*/ 162809 h 325617"/>
                <a:gd name="connsiteX28" fmla="*/ 321446 w 325616"/>
                <a:gd name="connsiteY28" fmla="*/ 126040 h 325617"/>
                <a:gd name="connsiteX29" fmla="*/ 235844 w 325616"/>
                <a:gd name="connsiteY29" fmla="*/ 162808 h 325617"/>
                <a:gd name="connsiteX30" fmla="*/ 162807 w 325616"/>
                <a:gd name="connsiteY30" fmla="*/ 258728 h 325617"/>
                <a:gd name="connsiteX31" fmla="*/ 89770 w 325616"/>
                <a:gd name="connsiteY31" fmla="*/ 162808 h 325617"/>
                <a:gd name="connsiteX32" fmla="*/ 162807 w 325616"/>
                <a:gd name="connsiteY32" fmla="*/ 66889 h 325617"/>
                <a:gd name="connsiteX33" fmla="*/ 235844 w 325616"/>
                <a:gd name="connsiteY33" fmla="*/ 162808 h 32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5616" h="325617">
                  <a:moveTo>
                    <a:pt x="321446" y="126040"/>
                  </a:moveTo>
                  <a:cubicBezTo>
                    <a:pt x="320840" y="123414"/>
                    <a:pt x="320171" y="120813"/>
                    <a:pt x="319440" y="118238"/>
                  </a:cubicBezTo>
                  <a:cubicBezTo>
                    <a:pt x="317611" y="111800"/>
                    <a:pt x="315396" y="105524"/>
                    <a:pt x="312821" y="99437"/>
                  </a:cubicBezTo>
                  <a:cubicBezTo>
                    <a:pt x="311791" y="97002"/>
                    <a:pt x="310705" y="94598"/>
                    <a:pt x="309561" y="92226"/>
                  </a:cubicBezTo>
                  <a:cubicBezTo>
                    <a:pt x="308990" y="91040"/>
                    <a:pt x="308404" y="89861"/>
                    <a:pt x="307804" y="88690"/>
                  </a:cubicBezTo>
                  <a:cubicBezTo>
                    <a:pt x="280835" y="36036"/>
                    <a:pt x="226030" y="0"/>
                    <a:pt x="162808" y="0"/>
                  </a:cubicBezTo>
                  <a:lnTo>
                    <a:pt x="162807" y="0"/>
                  </a:lnTo>
                  <a:lnTo>
                    <a:pt x="162806" y="0"/>
                  </a:lnTo>
                  <a:cubicBezTo>
                    <a:pt x="99585" y="0"/>
                    <a:pt x="44779" y="36036"/>
                    <a:pt x="17811" y="88689"/>
                  </a:cubicBezTo>
                  <a:cubicBezTo>
                    <a:pt x="17212" y="89859"/>
                    <a:pt x="16626" y="91038"/>
                    <a:pt x="16054" y="92225"/>
                  </a:cubicBezTo>
                  <a:cubicBezTo>
                    <a:pt x="14339" y="95783"/>
                    <a:pt x="12750" y="99414"/>
                    <a:pt x="11293" y="103111"/>
                  </a:cubicBezTo>
                  <a:cubicBezTo>
                    <a:pt x="9349" y="108039"/>
                    <a:pt x="7639" y="113087"/>
                    <a:pt x="6176" y="118237"/>
                  </a:cubicBezTo>
                  <a:cubicBezTo>
                    <a:pt x="5444" y="120813"/>
                    <a:pt x="4775" y="123414"/>
                    <a:pt x="4169" y="126039"/>
                  </a:cubicBezTo>
                  <a:cubicBezTo>
                    <a:pt x="1442" y="137856"/>
                    <a:pt x="0" y="150163"/>
                    <a:pt x="0" y="162808"/>
                  </a:cubicBezTo>
                  <a:cubicBezTo>
                    <a:pt x="0" y="175453"/>
                    <a:pt x="1442" y="187761"/>
                    <a:pt x="4169" y="199577"/>
                  </a:cubicBezTo>
                  <a:cubicBezTo>
                    <a:pt x="4775" y="202203"/>
                    <a:pt x="5444" y="204804"/>
                    <a:pt x="6176" y="207380"/>
                  </a:cubicBezTo>
                  <a:cubicBezTo>
                    <a:pt x="7639" y="212530"/>
                    <a:pt x="9350" y="217577"/>
                    <a:pt x="11293" y="222507"/>
                  </a:cubicBezTo>
                  <a:cubicBezTo>
                    <a:pt x="12750" y="226203"/>
                    <a:pt x="14339" y="229834"/>
                    <a:pt x="16054" y="233393"/>
                  </a:cubicBezTo>
                  <a:cubicBezTo>
                    <a:pt x="16626" y="234579"/>
                    <a:pt x="17212" y="235758"/>
                    <a:pt x="17811" y="236928"/>
                  </a:cubicBezTo>
                  <a:cubicBezTo>
                    <a:pt x="44780" y="289581"/>
                    <a:pt x="99585" y="325618"/>
                    <a:pt x="162807" y="325618"/>
                  </a:cubicBezTo>
                  <a:lnTo>
                    <a:pt x="162808" y="325618"/>
                  </a:lnTo>
                  <a:lnTo>
                    <a:pt x="162809" y="325618"/>
                  </a:lnTo>
                  <a:cubicBezTo>
                    <a:pt x="226031" y="325618"/>
                    <a:pt x="280836" y="289582"/>
                    <a:pt x="307805" y="236928"/>
                  </a:cubicBezTo>
                  <a:cubicBezTo>
                    <a:pt x="308405" y="235759"/>
                    <a:pt x="308990" y="234579"/>
                    <a:pt x="309562" y="233393"/>
                  </a:cubicBezTo>
                  <a:cubicBezTo>
                    <a:pt x="310706" y="231021"/>
                    <a:pt x="311792" y="228615"/>
                    <a:pt x="312822" y="226181"/>
                  </a:cubicBezTo>
                  <a:cubicBezTo>
                    <a:pt x="315398" y="220095"/>
                    <a:pt x="317612" y="213819"/>
                    <a:pt x="319441" y="207381"/>
                  </a:cubicBezTo>
                  <a:cubicBezTo>
                    <a:pt x="320172" y="204804"/>
                    <a:pt x="320841" y="202203"/>
                    <a:pt x="321447" y="199578"/>
                  </a:cubicBezTo>
                  <a:cubicBezTo>
                    <a:pt x="324174" y="187762"/>
                    <a:pt x="325616" y="175454"/>
                    <a:pt x="325616" y="162809"/>
                  </a:cubicBezTo>
                  <a:cubicBezTo>
                    <a:pt x="325616" y="150165"/>
                    <a:pt x="324173" y="137857"/>
                    <a:pt x="321446" y="126040"/>
                  </a:cubicBezTo>
                  <a:close/>
                  <a:moveTo>
                    <a:pt x="235844" y="162808"/>
                  </a:moveTo>
                  <a:lnTo>
                    <a:pt x="162807" y="258728"/>
                  </a:lnTo>
                  <a:lnTo>
                    <a:pt x="89770" y="162808"/>
                  </a:lnTo>
                  <a:lnTo>
                    <a:pt x="162807" y="66889"/>
                  </a:lnTo>
                  <a:lnTo>
                    <a:pt x="235844" y="162808"/>
                  </a:lnTo>
                  <a:close/>
                </a:path>
              </a:pathLst>
            </a:custGeom>
            <a:solidFill>
              <a:schemeClr val="bg1"/>
            </a:solidFill>
            <a:ln w="1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0515A38-AB51-CE70-8EE6-DC03E559091D}"/>
                </a:ext>
              </a:extLst>
            </p:cNvPr>
            <p:cNvSpPr txBox="1"/>
            <p:nvPr/>
          </p:nvSpPr>
          <p:spPr>
            <a:xfrm>
              <a:off x="1465600" y="657225"/>
              <a:ext cx="2280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gradFill flip="none" rotWithShape="1">
                    <a:gsLst>
                      <a:gs pos="0">
                        <a:schemeClr val="accent1"/>
                      </a:gs>
                      <a:gs pos="40000">
                        <a:schemeClr val="accent3"/>
                      </a:gs>
                      <a:gs pos="80000">
                        <a:schemeClr val="accent5"/>
                      </a:gs>
                      <a:gs pos="60000">
                        <a:schemeClr val="accent4"/>
                      </a:gs>
                      <a:gs pos="20000">
                        <a:schemeClr val="accent2"/>
                      </a:gs>
                      <a:gs pos="100000">
                        <a:schemeClr val="accent6"/>
                      </a:gs>
                    </a:gsLst>
                    <a:lin ang="0" scaled="1"/>
                    <a:tileRect/>
                  </a:gradFill>
                  <a:cs typeface="Space Grotesk" pitchFamily="2" charset="0"/>
                </a:defRPr>
              </a:lvl1pPr>
            </a:lstStyle>
            <a:p>
              <a:r>
                <a:rPr lang="en-US" dirty="0" err="1"/>
                <a:t>Sommerfest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98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3" grpId="0"/>
      <p:bldP spid="50" grpId="0"/>
      <p:bldP spid="64" grpId="0"/>
      <p:bldP spid="70" grpId="0"/>
      <p:bldP spid="57" grpId="0"/>
      <p:bldP spid="87" grpId="0"/>
      <p:bldP spid="8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9C6ACB-D847-05F5-130F-22E8808806DF}"/>
              </a:ext>
            </a:extLst>
          </p:cNvPr>
          <p:cNvSpPr/>
          <p:nvPr/>
        </p:nvSpPr>
        <p:spPr>
          <a:xfrm>
            <a:off x="1842689" y="2518326"/>
            <a:ext cx="8753605" cy="3718961"/>
          </a:xfrm>
          <a:prstGeom prst="roundRect">
            <a:avLst>
              <a:gd name="adj" fmla="val 5561"/>
            </a:avLst>
          </a:prstGeom>
          <a:solidFill>
            <a:srgbClr val="121212"/>
          </a:solidFill>
          <a:ln w="6350">
            <a:solidFill>
              <a:schemeClr val="bg1">
                <a:lumMod val="85000"/>
              </a:schemeClr>
            </a:solidFill>
          </a:ln>
          <a:effectLst>
            <a:outerShdw blurRad="1079500" dist="1028700" dir="3480000" sx="81000" sy="81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66E83D-0392-5520-8EC4-97DA0DC00DFB}"/>
              </a:ext>
            </a:extLst>
          </p:cNvPr>
          <p:cNvGrpSpPr/>
          <p:nvPr/>
        </p:nvGrpSpPr>
        <p:grpSpPr>
          <a:xfrm>
            <a:off x="2386479" y="2801699"/>
            <a:ext cx="7996058" cy="792761"/>
            <a:chOff x="2386479" y="2801699"/>
            <a:chExt cx="7996058" cy="79276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AF807E-B46A-C9C2-BE6B-ADABC07CE54C}"/>
                </a:ext>
              </a:extLst>
            </p:cNvPr>
            <p:cNvGrpSpPr/>
            <p:nvPr/>
          </p:nvGrpSpPr>
          <p:grpSpPr>
            <a:xfrm>
              <a:off x="2386479" y="2842471"/>
              <a:ext cx="1932452" cy="694530"/>
              <a:chOff x="1354302" y="3947474"/>
              <a:chExt cx="1932452" cy="69453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4E34F4-501E-ED68-E03C-4F7BF9F1836F}"/>
                  </a:ext>
                </a:extLst>
              </p:cNvPr>
              <p:cNvSpPr txBox="1"/>
              <p:nvPr/>
            </p:nvSpPr>
            <p:spPr>
              <a:xfrm>
                <a:off x="1933151" y="4334227"/>
                <a:ext cx="1139847" cy="30777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1400" dirty="0" err="1">
                    <a:solidFill>
                      <a:schemeClr val="bg1"/>
                    </a:solidFill>
                    <a:cs typeface="Chakra Petch Medium" panose="00000600000000000000" pitchFamily="2" charset="-34"/>
                  </a:rPr>
                  <a:t>Caféteria</a:t>
                </a:r>
                <a:endParaRPr lang="id-ID" sz="1400" dirty="0">
                  <a:solidFill>
                    <a:schemeClr val="bg1"/>
                  </a:solidFill>
                  <a:cs typeface="Chakra Petch Medium" panose="00000600000000000000" pitchFamily="2" charset="-34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E71235-EE94-02B7-6E04-3F748E1A61A8}"/>
                  </a:ext>
                </a:extLst>
              </p:cNvPr>
              <p:cNvSpPr txBox="1"/>
              <p:nvPr/>
            </p:nvSpPr>
            <p:spPr>
              <a:xfrm>
                <a:off x="1933151" y="3947474"/>
                <a:ext cx="1353603" cy="461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b="1" dirty="0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rPr>
                  <a:t>Kuchen</a:t>
                </a:r>
                <a:endParaRPr lang="id-ID" sz="2400" b="1" dirty="0">
                  <a:solidFill>
                    <a:schemeClr val="bg1"/>
                  </a:solidFill>
                  <a:latin typeface="+mj-lt"/>
                  <a:cs typeface="Chakra Petch" panose="00000500000000000000" pitchFamily="2" charset="-34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FF3AF01-2FE7-D214-5076-6BDC37AC7715}"/>
                  </a:ext>
                </a:extLst>
              </p:cNvPr>
              <p:cNvSpPr/>
              <p:nvPr/>
            </p:nvSpPr>
            <p:spPr>
              <a:xfrm>
                <a:off x="1354302" y="4019018"/>
                <a:ext cx="496591" cy="4965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5000">
                    <a:schemeClr val="accent2">
                      <a:lumMod val="60000"/>
                      <a:lumOff val="40000"/>
                    </a:schemeClr>
                  </a:gs>
                  <a:gs pos="85000">
                    <a:schemeClr val="accent2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55600" dir="2700000" sx="121000" sy="121000" algn="tl" rotWithShape="0">
                  <a:schemeClr val="accent2">
                    <a:alpha val="2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000" b="1" dirty="0">
                    <a:solidFill>
                      <a:schemeClr val="bg1"/>
                    </a:solidFill>
                    <a:latin typeface="+mj-lt"/>
                  </a:rPr>
                  <a:t>K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8450B9-BC17-4263-1215-EB2124A62F47}"/>
                </a:ext>
              </a:extLst>
            </p:cNvPr>
            <p:cNvGrpSpPr/>
            <p:nvPr/>
          </p:nvGrpSpPr>
          <p:grpSpPr>
            <a:xfrm>
              <a:off x="4318932" y="2801699"/>
              <a:ext cx="1743252" cy="792761"/>
              <a:chOff x="4318932" y="2801699"/>
              <a:chExt cx="1743252" cy="79276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F7E344-726B-DDAC-65DA-A75E7624C925}"/>
                  </a:ext>
                </a:extLst>
              </p:cNvPr>
              <p:cNvSpPr txBox="1"/>
              <p:nvPr/>
            </p:nvSpPr>
            <p:spPr>
              <a:xfrm>
                <a:off x="4318932" y="3166779"/>
                <a:ext cx="1743252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  <a:cs typeface="Chakra Petch" panose="00000500000000000000" pitchFamily="2" charset="-34"/>
                  </a:rPr>
                  <a:t>9,95 €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53B952-CB78-CA35-1C36-A87CBE897AC3}"/>
                  </a:ext>
                </a:extLst>
              </p:cNvPr>
              <p:cNvSpPr txBox="1"/>
              <p:nvPr/>
            </p:nvSpPr>
            <p:spPr>
              <a:xfrm>
                <a:off x="4318932" y="2801699"/>
                <a:ext cx="1743252" cy="42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b="1" dirty="0" err="1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rPr>
                  <a:t>Ausgaben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Chakra Petch" panose="00000500000000000000" pitchFamily="2" charset="-34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B1DDE-19EC-8DEE-21F9-9486108D06B4}"/>
                </a:ext>
              </a:extLst>
            </p:cNvPr>
            <p:cNvGrpSpPr/>
            <p:nvPr/>
          </p:nvGrpSpPr>
          <p:grpSpPr>
            <a:xfrm>
              <a:off x="6411098" y="2801699"/>
              <a:ext cx="1846810" cy="792761"/>
              <a:chOff x="6411098" y="2801699"/>
              <a:chExt cx="1846810" cy="79276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D977D1-289A-B7A5-9589-0D1342111BC7}"/>
                  </a:ext>
                </a:extLst>
              </p:cNvPr>
              <p:cNvSpPr txBox="1"/>
              <p:nvPr/>
            </p:nvSpPr>
            <p:spPr>
              <a:xfrm>
                <a:off x="6411098" y="3166779"/>
                <a:ext cx="1846810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dirty="0">
                    <a:solidFill>
                      <a:schemeClr val="accent1"/>
                    </a:solidFill>
                    <a:latin typeface="+mn-lt"/>
                    <a:cs typeface="Chakra Petch" panose="00000500000000000000" pitchFamily="2" charset="-34"/>
                  </a:rPr>
                  <a:t>3%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8AB97C-BA5D-151F-C2EE-7337C650B4FF}"/>
                  </a:ext>
                </a:extLst>
              </p:cNvPr>
              <p:cNvSpPr txBox="1"/>
              <p:nvPr/>
            </p:nvSpPr>
            <p:spPr>
              <a:xfrm>
                <a:off x="6411098" y="2801699"/>
                <a:ext cx="1846810" cy="42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b="1" dirty="0" err="1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rPr>
                  <a:t>Anteil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Chakra Petch" panose="00000500000000000000" pitchFamily="2" charset="-34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F968477-A204-F5F7-335D-D14E9DF0FE76}"/>
                </a:ext>
              </a:extLst>
            </p:cNvPr>
            <p:cNvGrpSpPr/>
            <p:nvPr/>
          </p:nvGrpSpPr>
          <p:grpSpPr>
            <a:xfrm>
              <a:off x="8535727" y="2801699"/>
              <a:ext cx="1846810" cy="792761"/>
              <a:chOff x="8535727" y="2801699"/>
              <a:chExt cx="1846810" cy="79276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F629EB-88F2-39F8-A1D3-0A88AEC506DD}"/>
                  </a:ext>
                </a:extLst>
              </p:cNvPr>
              <p:cNvSpPr txBox="1"/>
              <p:nvPr/>
            </p:nvSpPr>
            <p:spPr>
              <a:xfrm>
                <a:off x="8535727" y="3166779"/>
                <a:ext cx="1846810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  <a:cs typeface="Chakra Petch" panose="00000500000000000000" pitchFamily="2" charset="-34"/>
                  </a:rPr>
                  <a:t>1,00 €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3B05D94-F47D-4D63-B6F7-F023F7D708E6}"/>
                  </a:ext>
                </a:extLst>
              </p:cNvPr>
              <p:cNvSpPr txBox="1"/>
              <p:nvPr/>
            </p:nvSpPr>
            <p:spPr>
              <a:xfrm>
                <a:off x="8535727" y="2801699"/>
                <a:ext cx="1846810" cy="42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b="1" dirty="0" err="1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rPr>
                  <a:t>Stückpreis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Chakra Petch" panose="00000500000000000000" pitchFamily="2" charset="-34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873084-4AF5-FA0F-8B15-0D721F6FBA18}"/>
              </a:ext>
            </a:extLst>
          </p:cNvPr>
          <p:cNvGrpSpPr/>
          <p:nvPr/>
        </p:nvGrpSpPr>
        <p:grpSpPr>
          <a:xfrm>
            <a:off x="2386476" y="5093054"/>
            <a:ext cx="7996061" cy="792761"/>
            <a:chOff x="2386476" y="5093054"/>
            <a:chExt cx="7996061" cy="7927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F246CD7-5FF5-101A-134E-79031D78159F}"/>
                </a:ext>
              </a:extLst>
            </p:cNvPr>
            <p:cNvGrpSpPr/>
            <p:nvPr/>
          </p:nvGrpSpPr>
          <p:grpSpPr>
            <a:xfrm>
              <a:off x="4318931" y="5093054"/>
              <a:ext cx="1650069" cy="792761"/>
              <a:chOff x="4318931" y="5093054"/>
              <a:chExt cx="1650069" cy="792761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41C63-8B38-69CC-C954-0D22F1AD6C65}"/>
                  </a:ext>
                </a:extLst>
              </p:cNvPr>
              <p:cNvSpPr txBox="1"/>
              <p:nvPr/>
            </p:nvSpPr>
            <p:spPr>
              <a:xfrm>
                <a:off x="4318931" y="5458134"/>
                <a:ext cx="1650069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  <a:cs typeface="Chakra Petch" panose="00000500000000000000" pitchFamily="2" charset="-34"/>
                  </a:rPr>
                  <a:t>158,28 €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AF29E6A-DFA6-80EF-1874-36B07F27DD61}"/>
                  </a:ext>
                </a:extLst>
              </p:cNvPr>
              <p:cNvSpPr txBox="1"/>
              <p:nvPr/>
            </p:nvSpPr>
            <p:spPr>
              <a:xfrm>
                <a:off x="4318931" y="5093054"/>
                <a:ext cx="1650069" cy="42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b="1" dirty="0" err="1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rPr>
                  <a:t>Ausgaben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Chakra Petch" panose="00000500000000000000" pitchFamily="2" charset="-34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5C7B698-2F9E-38E9-1EBF-A5841F3C929D}"/>
                </a:ext>
              </a:extLst>
            </p:cNvPr>
            <p:cNvGrpSpPr/>
            <p:nvPr/>
          </p:nvGrpSpPr>
          <p:grpSpPr>
            <a:xfrm>
              <a:off x="6411098" y="5093054"/>
              <a:ext cx="1461974" cy="781091"/>
              <a:chOff x="6411098" y="5093054"/>
              <a:chExt cx="1461974" cy="781091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0F85A4B-E355-A49E-9CBC-477CB98983F3}"/>
                  </a:ext>
                </a:extLst>
              </p:cNvPr>
              <p:cNvSpPr txBox="1"/>
              <p:nvPr/>
            </p:nvSpPr>
            <p:spPr>
              <a:xfrm>
                <a:off x="6411098" y="5458134"/>
                <a:ext cx="1461974" cy="41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dirty="0">
                    <a:solidFill>
                      <a:schemeClr val="accent1"/>
                    </a:solidFill>
                    <a:latin typeface="+mn-lt"/>
                    <a:cs typeface="Chakra Petch" panose="00000500000000000000" pitchFamily="2" charset="-34"/>
                  </a:rPr>
                  <a:t>47%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898AFFC-165F-37A5-D114-C02D811FC7B3}"/>
                  </a:ext>
                </a:extLst>
              </p:cNvPr>
              <p:cNvSpPr txBox="1"/>
              <p:nvPr/>
            </p:nvSpPr>
            <p:spPr>
              <a:xfrm>
                <a:off x="6411098" y="5093054"/>
                <a:ext cx="1461974" cy="42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b="1" dirty="0" err="1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rPr>
                  <a:t>Anteil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Chakra Petch" panose="00000500000000000000" pitchFamily="2" charset="-34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AC2D571-4620-CE4D-0AEA-D530E582BF07}"/>
                </a:ext>
              </a:extLst>
            </p:cNvPr>
            <p:cNvGrpSpPr/>
            <p:nvPr/>
          </p:nvGrpSpPr>
          <p:grpSpPr>
            <a:xfrm>
              <a:off x="8535726" y="5093054"/>
              <a:ext cx="1846811" cy="792761"/>
              <a:chOff x="8535726" y="5093054"/>
              <a:chExt cx="1846811" cy="792761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F7D671-0A75-6BCA-759E-0E09C0667F30}"/>
                  </a:ext>
                </a:extLst>
              </p:cNvPr>
              <p:cNvSpPr txBox="1"/>
              <p:nvPr/>
            </p:nvSpPr>
            <p:spPr>
              <a:xfrm>
                <a:off x="8535726" y="5458134"/>
                <a:ext cx="1846811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  <a:cs typeface="Chakra Petch" panose="00000500000000000000" pitchFamily="2" charset="-34"/>
                  </a:rPr>
                  <a:t>1,00 €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1F26F9-52FD-219C-248D-530CDF7751FA}"/>
                  </a:ext>
                </a:extLst>
              </p:cNvPr>
              <p:cNvSpPr txBox="1"/>
              <p:nvPr/>
            </p:nvSpPr>
            <p:spPr>
              <a:xfrm>
                <a:off x="8535726" y="5093054"/>
                <a:ext cx="1846811" cy="42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b="1" dirty="0" err="1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rPr>
                  <a:t>Stückpreis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Chakra Petch" panose="00000500000000000000" pitchFamily="2" charset="-34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FB27FD2-84C8-6749-0FF4-D7D7F2EE6420}"/>
                </a:ext>
              </a:extLst>
            </p:cNvPr>
            <p:cNvGrpSpPr/>
            <p:nvPr/>
          </p:nvGrpSpPr>
          <p:grpSpPr>
            <a:xfrm>
              <a:off x="2386476" y="5186782"/>
              <a:ext cx="1932455" cy="694530"/>
              <a:chOff x="2386476" y="5186782"/>
              <a:chExt cx="1932455" cy="69453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478050E-1971-F33C-E722-F27D147192CB}"/>
                  </a:ext>
                </a:extLst>
              </p:cNvPr>
              <p:cNvGrpSpPr/>
              <p:nvPr/>
            </p:nvGrpSpPr>
            <p:grpSpPr>
              <a:xfrm>
                <a:off x="2965328" y="5186782"/>
                <a:ext cx="1353603" cy="694530"/>
                <a:chOff x="2965328" y="5186782"/>
                <a:chExt cx="1353603" cy="694530"/>
              </a:xfrm>
            </p:grpSpPr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13FBB29-3B57-21A6-FE89-A2D04A09EDFD}"/>
                    </a:ext>
                  </a:extLst>
                </p:cNvPr>
                <p:cNvSpPr txBox="1"/>
                <p:nvPr/>
              </p:nvSpPr>
              <p:spPr>
                <a:xfrm>
                  <a:off x="2965328" y="5573535"/>
                  <a:ext cx="1353603" cy="30777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/>
                      </a:solidFill>
                      <a:cs typeface="Chakra Petch Medium" panose="00000600000000000000" pitchFamily="2" charset="-34"/>
                    </a:rPr>
                    <a:t>Caféteria</a:t>
                  </a:r>
                  <a:endParaRPr lang="id-ID" sz="1400" dirty="0">
                    <a:solidFill>
                      <a:schemeClr val="bg1"/>
                    </a:solidFill>
                    <a:cs typeface="Chakra Petch Medium" panose="00000600000000000000" pitchFamily="2" charset="-34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4DA28D4-312B-DEC6-DEDF-69C643A229ED}"/>
                    </a:ext>
                  </a:extLst>
                </p:cNvPr>
                <p:cNvSpPr txBox="1"/>
                <p:nvPr/>
              </p:nvSpPr>
              <p:spPr>
                <a:xfrm>
                  <a:off x="2965328" y="5186782"/>
                  <a:ext cx="1353603" cy="46166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bg1"/>
                      </a:solidFill>
                      <a:latin typeface="+mj-lt"/>
                      <a:cs typeface="Chakra Petch" panose="00000500000000000000" pitchFamily="2" charset="-34"/>
                    </a:rPr>
                    <a:t>Grill</a:t>
                  </a:r>
                  <a:endParaRPr lang="id-ID" sz="2400" b="1" dirty="0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endParaRPr>
                </a:p>
              </p:txBody>
            </p:sp>
          </p:grp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51F8B05-39B7-9FAD-FDCC-E60C3CFC8EA4}"/>
                  </a:ext>
                </a:extLst>
              </p:cNvPr>
              <p:cNvSpPr/>
              <p:nvPr/>
            </p:nvSpPr>
            <p:spPr>
              <a:xfrm>
                <a:off x="2386476" y="5258326"/>
                <a:ext cx="496591" cy="4965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5000">
                    <a:schemeClr val="accent4">
                      <a:lumMod val="60000"/>
                      <a:lumOff val="40000"/>
                    </a:schemeClr>
                  </a:gs>
                  <a:gs pos="85000">
                    <a:schemeClr val="accent4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55600" dir="2700000" sx="121000" sy="121000" algn="tl" rotWithShape="0">
                  <a:schemeClr val="accent3">
                    <a:alpha val="2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000" b="1" dirty="0">
                    <a:solidFill>
                      <a:schemeClr val="bg1"/>
                    </a:solidFill>
                    <a:latin typeface="+mj-lt"/>
                  </a:rPr>
                  <a:t>G</a:t>
                </a:r>
              </a:p>
            </p:txBody>
          </p:sp>
        </p:grpSp>
      </p:grp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779B6260-641D-6284-7766-32A564725B6B}"/>
              </a:ext>
            </a:extLst>
          </p:cNvPr>
          <p:cNvSpPr/>
          <p:nvPr/>
        </p:nvSpPr>
        <p:spPr>
          <a:xfrm>
            <a:off x="1260716" y="3821845"/>
            <a:ext cx="8693992" cy="1110082"/>
          </a:xfrm>
          <a:prstGeom prst="roundRect">
            <a:avLst>
              <a:gd name="adj" fmla="val 10311"/>
            </a:avLst>
          </a:prstGeom>
          <a:solidFill>
            <a:srgbClr val="121212"/>
          </a:solidFill>
          <a:ln w="31750">
            <a:gradFill>
              <a:gsLst>
                <a:gs pos="81000">
                  <a:schemeClr val="accent5"/>
                </a:gs>
                <a:gs pos="61000">
                  <a:schemeClr val="accent4"/>
                </a:gs>
                <a:gs pos="40000">
                  <a:schemeClr val="accent3"/>
                </a:gs>
                <a:gs pos="19000">
                  <a:schemeClr val="accent2"/>
                </a:gs>
                <a:gs pos="0">
                  <a:schemeClr val="accent1"/>
                </a:gs>
                <a:gs pos="100000">
                  <a:schemeClr val="accent6"/>
                </a:gs>
              </a:gsLst>
              <a:lin ang="9000000" scaled="0"/>
            </a:gradFill>
          </a:ln>
          <a:effectLst>
            <a:outerShdw blurRad="508000" dist="444500" dir="2700000" sx="80000" sy="8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B3F5EB-8E63-D366-7ECB-3CCB68167EF9}"/>
              </a:ext>
            </a:extLst>
          </p:cNvPr>
          <p:cNvGrpSpPr/>
          <p:nvPr/>
        </p:nvGrpSpPr>
        <p:grpSpPr>
          <a:xfrm>
            <a:off x="1470479" y="3963954"/>
            <a:ext cx="8283122" cy="792761"/>
            <a:chOff x="1470479" y="3963954"/>
            <a:chExt cx="8283122" cy="79276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AFCBE8F-5779-4ED4-8687-B10EBFDDADF6}"/>
                </a:ext>
              </a:extLst>
            </p:cNvPr>
            <p:cNvGrpSpPr/>
            <p:nvPr/>
          </p:nvGrpSpPr>
          <p:grpSpPr>
            <a:xfrm>
              <a:off x="3551893" y="3963954"/>
              <a:ext cx="1602947" cy="792761"/>
              <a:chOff x="3551893" y="3963954"/>
              <a:chExt cx="1602947" cy="792761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898FAD-3293-8903-17A7-4E80CADB8237}"/>
                  </a:ext>
                </a:extLst>
              </p:cNvPr>
              <p:cNvSpPr txBox="1"/>
              <p:nvPr/>
            </p:nvSpPr>
            <p:spPr>
              <a:xfrm>
                <a:off x="3551893" y="4329034"/>
                <a:ext cx="1602947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dirty="0">
                    <a:solidFill>
                      <a:schemeClr val="bg1"/>
                    </a:solidFill>
                    <a:cs typeface="Chakra Petch" panose="00000500000000000000" pitchFamily="2" charset="-34"/>
                  </a:rPr>
                  <a:t>169,25 €</a:t>
                </a:r>
                <a:endParaRPr lang="en-US" sz="1600" dirty="0">
                  <a:solidFill>
                    <a:schemeClr val="bg1"/>
                  </a:solidFill>
                  <a:latin typeface="+mn-lt"/>
                  <a:cs typeface="Chakra Petch" panose="00000500000000000000" pitchFamily="2" charset="-34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45723B-0273-18D5-BFFB-540F9A94E758}"/>
                  </a:ext>
                </a:extLst>
              </p:cNvPr>
              <p:cNvSpPr txBox="1"/>
              <p:nvPr/>
            </p:nvSpPr>
            <p:spPr>
              <a:xfrm>
                <a:off x="3551893" y="3963954"/>
                <a:ext cx="1602947" cy="42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b="1" dirty="0" err="1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rPr>
                  <a:t>Ausgaben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Chakra Petch" panose="00000500000000000000" pitchFamily="2" charset="-34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3ACB887-D487-2021-F4AE-D586D9080EAE}"/>
                </a:ext>
              </a:extLst>
            </p:cNvPr>
            <p:cNvGrpSpPr/>
            <p:nvPr/>
          </p:nvGrpSpPr>
          <p:grpSpPr>
            <a:xfrm>
              <a:off x="5644059" y="3963954"/>
              <a:ext cx="1483043" cy="792761"/>
              <a:chOff x="5644059" y="3963954"/>
              <a:chExt cx="1483043" cy="79276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0BF9D2-A7FF-C26B-3BA9-C940790EBE7B}"/>
                  </a:ext>
                </a:extLst>
              </p:cNvPr>
              <p:cNvSpPr txBox="1"/>
              <p:nvPr/>
            </p:nvSpPr>
            <p:spPr>
              <a:xfrm>
                <a:off x="5644059" y="4329034"/>
                <a:ext cx="1483043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dirty="0">
                    <a:solidFill>
                      <a:schemeClr val="accent1"/>
                    </a:solidFill>
                    <a:latin typeface="+mn-lt"/>
                    <a:cs typeface="Chakra Petch" panose="00000500000000000000" pitchFamily="2" charset="-34"/>
                  </a:rPr>
                  <a:t>50%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EA3163-9C2D-5466-5D07-422D8927E1AD}"/>
                  </a:ext>
                </a:extLst>
              </p:cNvPr>
              <p:cNvSpPr txBox="1"/>
              <p:nvPr/>
            </p:nvSpPr>
            <p:spPr>
              <a:xfrm>
                <a:off x="5644059" y="3963954"/>
                <a:ext cx="1483043" cy="42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b="1" dirty="0" err="1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rPr>
                  <a:t>Anteil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Chakra Petch" panose="00000500000000000000" pitchFamily="2" charset="-34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1EDD53-0472-D135-E1ED-7B8CC2CBF014}"/>
                </a:ext>
              </a:extLst>
            </p:cNvPr>
            <p:cNvGrpSpPr/>
            <p:nvPr/>
          </p:nvGrpSpPr>
          <p:grpSpPr>
            <a:xfrm>
              <a:off x="7768689" y="3963954"/>
              <a:ext cx="1984912" cy="792761"/>
              <a:chOff x="7768689" y="3963954"/>
              <a:chExt cx="1984912" cy="79276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4CF2BE-D81B-6286-6EDE-352F93DD8E16}"/>
                  </a:ext>
                </a:extLst>
              </p:cNvPr>
              <p:cNvSpPr txBox="1"/>
              <p:nvPr/>
            </p:nvSpPr>
            <p:spPr>
              <a:xfrm>
                <a:off x="7768689" y="4329034"/>
                <a:ext cx="1984912" cy="427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dirty="0">
                    <a:solidFill>
                      <a:schemeClr val="bg1"/>
                    </a:solidFill>
                    <a:latin typeface="+mn-lt"/>
                    <a:cs typeface="Chakra Petch" panose="00000500000000000000" pitchFamily="2" charset="-34"/>
                  </a:rPr>
                  <a:t>0,50 €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5A293D-6B58-7C3A-0EDA-CDEBF4CD0EE0}"/>
                  </a:ext>
                </a:extLst>
              </p:cNvPr>
              <p:cNvSpPr txBox="1"/>
              <p:nvPr/>
            </p:nvSpPr>
            <p:spPr>
              <a:xfrm>
                <a:off x="7768689" y="3963954"/>
                <a:ext cx="1984912" cy="42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50000"/>
                  </a:lnSpc>
                  <a:defRPr sz="1200">
                    <a:solidFill>
                      <a:srgbClr val="4D5268"/>
                    </a:solidFill>
                    <a:latin typeface="Poppins" pitchFamily="2" charset="77"/>
                    <a:ea typeface="Roboto" panose="02000000000000000000" pitchFamily="2" charset="0"/>
                    <a:cs typeface="Poppins" pitchFamily="2" charset="77"/>
                  </a:defRPr>
                </a:lvl1pPr>
              </a:lstStyle>
              <a:p>
                <a:r>
                  <a:rPr lang="en-US" sz="1600" b="1" dirty="0" err="1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rPr>
                  <a:t>Stückpreis</a:t>
                </a:r>
                <a:endParaRPr lang="en-US" sz="1600" b="1" dirty="0">
                  <a:solidFill>
                    <a:schemeClr val="bg1"/>
                  </a:solidFill>
                  <a:latin typeface="+mj-lt"/>
                  <a:cs typeface="Chakra Petch" panose="00000500000000000000" pitchFamily="2" charset="-34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038B196-F2F9-EB6E-6B93-7681046356AF}"/>
                </a:ext>
              </a:extLst>
            </p:cNvPr>
            <p:cNvGrpSpPr/>
            <p:nvPr/>
          </p:nvGrpSpPr>
          <p:grpSpPr>
            <a:xfrm>
              <a:off x="1470479" y="3997681"/>
              <a:ext cx="2225235" cy="694530"/>
              <a:chOff x="1470479" y="3997681"/>
              <a:chExt cx="2225235" cy="69453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6DE8F0F-9F6C-DF9A-52B0-35FAC63ACB51}"/>
                  </a:ext>
                </a:extLst>
              </p:cNvPr>
              <p:cNvGrpSpPr/>
              <p:nvPr/>
            </p:nvGrpSpPr>
            <p:grpSpPr>
              <a:xfrm>
                <a:off x="2049331" y="3997681"/>
                <a:ext cx="1646383" cy="694530"/>
                <a:chOff x="2049331" y="3997681"/>
                <a:chExt cx="1646383" cy="694530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508AC31-600A-697B-C75C-A229AF4ACFE6}"/>
                    </a:ext>
                  </a:extLst>
                </p:cNvPr>
                <p:cNvSpPr txBox="1"/>
                <p:nvPr/>
              </p:nvSpPr>
              <p:spPr>
                <a:xfrm>
                  <a:off x="2049331" y="4384434"/>
                  <a:ext cx="1427294" cy="30777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1"/>
                      </a:solidFill>
                      <a:cs typeface="Chakra Petch Medium" panose="00000600000000000000" pitchFamily="2" charset="-34"/>
                    </a:rPr>
                    <a:t>Schulhof</a:t>
                  </a:r>
                  <a:endParaRPr lang="id-ID" sz="1400" dirty="0">
                    <a:solidFill>
                      <a:schemeClr val="bg1"/>
                    </a:solidFill>
                    <a:cs typeface="Chakra Petch Medium" panose="00000600000000000000" pitchFamily="2" charset="-34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24A125B-2B8F-F75C-64CC-469559582522}"/>
                    </a:ext>
                  </a:extLst>
                </p:cNvPr>
                <p:cNvSpPr txBox="1"/>
                <p:nvPr/>
              </p:nvSpPr>
              <p:spPr>
                <a:xfrm>
                  <a:off x="2049331" y="3997681"/>
                  <a:ext cx="1646383" cy="461665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r>
                    <a:rPr lang="en-US" sz="2400" b="1" dirty="0">
                      <a:solidFill>
                        <a:schemeClr val="bg1"/>
                      </a:solidFill>
                      <a:latin typeface="+mj-lt"/>
                      <a:cs typeface="Chakra Petch" panose="00000500000000000000" pitchFamily="2" charset="-34"/>
                    </a:rPr>
                    <a:t>Bar</a:t>
                  </a:r>
                  <a:endParaRPr lang="id-ID" sz="2400" b="1" dirty="0">
                    <a:solidFill>
                      <a:schemeClr val="bg1"/>
                    </a:solidFill>
                    <a:latin typeface="+mj-lt"/>
                    <a:cs typeface="Chakra Petch" panose="00000500000000000000" pitchFamily="2" charset="-34"/>
                  </a:endParaRPr>
                </a:p>
              </p:txBody>
            </p:sp>
          </p:grp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062635CA-795B-763D-2DD5-CE4AB03553CD}"/>
                  </a:ext>
                </a:extLst>
              </p:cNvPr>
              <p:cNvSpPr/>
              <p:nvPr/>
            </p:nvSpPr>
            <p:spPr>
              <a:xfrm>
                <a:off x="1470479" y="4069225"/>
                <a:ext cx="496591" cy="496591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5000">
                    <a:schemeClr val="accent3">
                      <a:lumMod val="60000"/>
                      <a:lumOff val="40000"/>
                    </a:schemeClr>
                  </a:gs>
                  <a:gs pos="85000">
                    <a:schemeClr val="accent3"/>
                  </a:gs>
                </a:gsLst>
                <a:lin ang="0" scaled="0"/>
                <a:tileRect/>
              </a:gradFill>
              <a:ln>
                <a:noFill/>
              </a:ln>
              <a:effectLst>
                <a:outerShdw blurRad="355600" dir="2700000" sx="121000" sy="121000" algn="tl" rotWithShape="0">
                  <a:schemeClr val="accent3">
                    <a:alpha val="2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sz="2000" b="1" dirty="0">
                    <a:solidFill>
                      <a:schemeClr val="bg1"/>
                    </a:solidFill>
                    <a:latin typeface="+mj-lt"/>
                  </a:rPr>
                  <a:t>B</a:t>
                </a: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3E5B160-FA1C-420B-3FF4-718B1A3804A5}"/>
              </a:ext>
            </a:extLst>
          </p:cNvPr>
          <p:cNvSpPr txBox="1"/>
          <p:nvPr/>
        </p:nvSpPr>
        <p:spPr>
          <a:xfrm>
            <a:off x="1235075" y="914184"/>
            <a:ext cx="818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altLang="ru-UA" sz="4000" b="1" dirty="0">
                <a:solidFill>
                  <a:schemeClr val="bg1"/>
                </a:solidFill>
                <a:ea typeface="Inter" panose="020B0502030000000004" pitchFamily="34" charset="0"/>
              </a:rPr>
              <a:t>Station auf dem </a:t>
            </a:r>
            <a:r>
              <a:rPr lang="en-US" altLang="ru-UA" sz="4000" b="1" dirty="0" err="1">
                <a:solidFill>
                  <a:schemeClr val="bg1"/>
                </a:solidFill>
                <a:ea typeface="Inter" panose="020B0502030000000004" pitchFamily="34" charset="0"/>
              </a:rPr>
              <a:t>Sommerfest</a:t>
            </a:r>
            <a:endParaRPr lang="en-US" altLang="ru-UA" sz="4000" b="1" dirty="0">
              <a:solidFill>
                <a:schemeClr val="bg1"/>
              </a:solidFill>
              <a:ea typeface="Inter" panose="020B05020300000000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B426E15-D8A4-3F53-6563-4D67A284D377}"/>
              </a:ext>
            </a:extLst>
          </p:cNvPr>
          <p:cNvGrpSpPr/>
          <p:nvPr/>
        </p:nvGrpSpPr>
        <p:grpSpPr>
          <a:xfrm>
            <a:off x="1313203" y="620713"/>
            <a:ext cx="2433297" cy="276999"/>
            <a:chOff x="1313203" y="657225"/>
            <a:chExt cx="2433297" cy="276999"/>
          </a:xfrm>
        </p:grpSpPr>
        <p:sp>
          <p:nvSpPr>
            <p:cNvPr id="56" name="Graphic 9">
              <a:extLst>
                <a:ext uri="{FF2B5EF4-FFF2-40B4-BE49-F238E27FC236}">
                  <a16:creationId xmlns:a16="http://schemas.microsoft.com/office/drawing/2014/main" id="{B28EC202-FD79-9DE0-692D-EF908BAE9837}"/>
                </a:ext>
              </a:extLst>
            </p:cNvPr>
            <p:cNvSpPr/>
            <p:nvPr/>
          </p:nvSpPr>
          <p:spPr>
            <a:xfrm>
              <a:off x="1313203" y="720130"/>
              <a:ext cx="152397" cy="152398"/>
            </a:xfrm>
            <a:custGeom>
              <a:avLst/>
              <a:gdLst>
                <a:gd name="connsiteX0" fmla="*/ 321446 w 325616"/>
                <a:gd name="connsiteY0" fmla="*/ 126040 h 325617"/>
                <a:gd name="connsiteX1" fmla="*/ 319440 w 325616"/>
                <a:gd name="connsiteY1" fmla="*/ 118238 h 325617"/>
                <a:gd name="connsiteX2" fmla="*/ 312821 w 325616"/>
                <a:gd name="connsiteY2" fmla="*/ 99437 h 325617"/>
                <a:gd name="connsiteX3" fmla="*/ 309561 w 325616"/>
                <a:gd name="connsiteY3" fmla="*/ 92226 h 325617"/>
                <a:gd name="connsiteX4" fmla="*/ 307804 w 325616"/>
                <a:gd name="connsiteY4" fmla="*/ 88690 h 325617"/>
                <a:gd name="connsiteX5" fmla="*/ 162808 w 325616"/>
                <a:gd name="connsiteY5" fmla="*/ 0 h 325617"/>
                <a:gd name="connsiteX6" fmla="*/ 162807 w 325616"/>
                <a:gd name="connsiteY6" fmla="*/ 0 h 325617"/>
                <a:gd name="connsiteX7" fmla="*/ 162806 w 325616"/>
                <a:gd name="connsiteY7" fmla="*/ 0 h 325617"/>
                <a:gd name="connsiteX8" fmla="*/ 17811 w 325616"/>
                <a:gd name="connsiteY8" fmla="*/ 88689 h 325617"/>
                <a:gd name="connsiteX9" fmla="*/ 16054 w 325616"/>
                <a:gd name="connsiteY9" fmla="*/ 92225 h 325617"/>
                <a:gd name="connsiteX10" fmla="*/ 11293 w 325616"/>
                <a:gd name="connsiteY10" fmla="*/ 103111 h 325617"/>
                <a:gd name="connsiteX11" fmla="*/ 6176 w 325616"/>
                <a:gd name="connsiteY11" fmla="*/ 118237 h 325617"/>
                <a:gd name="connsiteX12" fmla="*/ 4169 w 325616"/>
                <a:gd name="connsiteY12" fmla="*/ 126039 h 325617"/>
                <a:gd name="connsiteX13" fmla="*/ 0 w 325616"/>
                <a:gd name="connsiteY13" fmla="*/ 162808 h 325617"/>
                <a:gd name="connsiteX14" fmla="*/ 4169 w 325616"/>
                <a:gd name="connsiteY14" fmla="*/ 199577 h 325617"/>
                <a:gd name="connsiteX15" fmla="*/ 6176 w 325616"/>
                <a:gd name="connsiteY15" fmla="*/ 207380 h 325617"/>
                <a:gd name="connsiteX16" fmla="*/ 11293 w 325616"/>
                <a:gd name="connsiteY16" fmla="*/ 222507 h 325617"/>
                <a:gd name="connsiteX17" fmla="*/ 16054 w 325616"/>
                <a:gd name="connsiteY17" fmla="*/ 233393 h 325617"/>
                <a:gd name="connsiteX18" fmla="*/ 17811 w 325616"/>
                <a:gd name="connsiteY18" fmla="*/ 236928 h 325617"/>
                <a:gd name="connsiteX19" fmla="*/ 162807 w 325616"/>
                <a:gd name="connsiteY19" fmla="*/ 325618 h 325617"/>
                <a:gd name="connsiteX20" fmla="*/ 162808 w 325616"/>
                <a:gd name="connsiteY20" fmla="*/ 325618 h 325617"/>
                <a:gd name="connsiteX21" fmla="*/ 162809 w 325616"/>
                <a:gd name="connsiteY21" fmla="*/ 325618 h 325617"/>
                <a:gd name="connsiteX22" fmla="*/ 307805 w 325616"/>
                <a:gd name="connsiteY22" fmla="*/ 236928 h 325617"/>
                <a:gd name="connsiteX23" fmla="*/ 309562 w 325616"/>
                <a:gd name="connsiteY23" fmla="*/ 233393 h 325617"/>
                <a:gd name="connsiteX24" fmla="*/ 312822 w 325616"/>
                <a:gd name="connsiteY24" fmla="*/ 226181 h 325617"/>
                <a:gd name="connsiteX25" fmla="*/ 319441 w 325616"/>
                <a:gd name="connsiteY25" fmla="*/ 207381 h 325617"/>
                <a:gd name="connsiteX26" fmla="*/ 321447 w 325616"/>
                <a:gd name="connsiteY26" fmla="*/ 199578 h 325617"/>
                <a:gd name="connsiteX27" fmla="*/ 325616 w 325616"/>
                <a:gd name="connsiteY27" fmla="*/ 162809 h 325617"/>
                <a:gd name="connsiteX28" fmla="*/ 321446 w 325616"/>
                <a:gd name="connsiteY28" fmla="*/ 126040 h 325617"/>
                <a:gd name="connsiteX29" fmla="*/ 235844 w 325616"/>
                <a:gd name="connsiteY29" fmla="*/ 162808 h 325617"/>
                <a:gd name="connsiteX30" fmla="*/ 162807 w 325616"/>
                <a:gd name="connsiteY30" fmla="*/ 258728 h 325617"/>
                <a:gd name="connsiteX31" fmla="*/ 89770 w 325616"/>
                <a:gd name="connsiteY31" fmla="*/ 162808 h 325617"/>
                <a:gd name="connsiteX32" fmla="*/ 162807 w 325616"/>
                <a:gd name="connsiteY32" fmla="*/ 66889 h 325617"/>
                <a:gd name="connsiteX33" fmla="*/ 235844 w 325616"/>
                <a:gd name="connsiteY33" fmla="*/ 162808 h 32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5616" h="325617">
                  <a:moveTo>
                    <a:pt x="321446" y="126040"/>
                  </a:moveTo>
                  <a:cubicBezTo>
                    <a:pt x="320840" y="123414"/>
                    <a:pt x="320171" y="120813"/>
                    <a:pt x="319440" y="118238"/>
                  </a:cubicBezTo>
                  <a:cubicBezTo>
                    <a:pt x="317611" y="111800"/>
                    <a:pt x="315396" y="105524"/>
                    <a:pt x="312821" y="99437"/>
                  </a:cubicBezTo>
                  <a:cubicBezTo>
                    <a:pt x="311791" y="97002"/>
                    <a:pt x="310705" y="94598"/>
                    <a:pt x="309561" y="92226"/>
                  </a:cubicBezTo>
                  <a:cubicBezTo>
                    <a:pt x="308990" y="91040"/>
                    <a:pt x="308404" y="89861"/>
                    <a:pt x="307804" y="88690"/>
                  </a:cubicBezTo>
                  <a:cubicBezTo>
                    <a:pt x="280835" y="36036"/>
                    <a:pt x="226030" y="0"/>
                    <a:pt x="162808" y="0"/>
                  </a:cubicBezTo>
                  <a:lnTo>
                    <a:pt x="162807" y="0"/>
                  </a:lnTo>
                  <a:lnTo>
                    <a:pt x="162806" y="0"/>
                  </a:lnTo>
                  <a:cubicBezTo>
                    <a:pt x="99585" y="0"/>
                    <a:pt x="44779" y="36036"/>
                    <a:pt x="17811" y="88689"/>
                  </a:cubicBezTo>
                  <a:cubicBezTo>
                    <a:pt x="17212" y="89859"/>
                    <a:pt x="16626" y="91038"/>
                    <a:pt x="16054" y="92225"/>
                  </a:cubicBezTo>
                  <a:cubicBezTo>
                    <a:pt x="14339" y="95783"/>
                    <a:pt x="12750" y="99414"/>
                    <a:pt x="11293" y="103111"/>
                  </a:cubicBezTo>
                  <a:cubicBezTo>
                    <a:pt x="9349" y="108039"/>
                    <a:pt x="7639" y="113087"/>
                    <a:pt x="6176" y="118237"/>
                  </a:cubicBezTo>
                  <a:cubicBezTo>
                    <a:pt x="5444" y="120813"/>
                    <a:pt x="4775" y="123414"/>
                    <a:pt x="4169" y="126039"/>
                  </a:cubicBezTo>
                  <a:cubicBezTo>
                    <a:pt x="1442" y="137856"/>
                    <a:pt x="0" y="150163"/>
                    <a:pt x="0" y="162808"/>
                  </a:cubicBezTo>
                  <a:cubicBezTo>
                    <a:pt x="0" y="175453"/>
                    <a:pt x="1442" y="187761"/>
                    <a:pt x="4169" y="199577"/>
                  </a:cubicBezTo>
                  <a:cubicBezTo>
                    <a:pt x="4775" y="202203"/>
                    <a:pt x="5444" y="204804"/>
                    <a:pt x="6176" y="207380"/>
                  </a:cubicBezTo>
                  <a:cubicBezTo>
                    <a:pt x="7639" y="212530"/>
                    <a:pt x="9350" y="217577"/>
                    <a:pt x="11293" y="222507"/>
                  </a:cubicBezTo>
                  <a:cubicBezTo>
                    <a:pt x="12750" y="226203"/>
                    <a:pt x="14339" y="229834"/>
                    <a:pt x="16054" y="233393"/>
                  </a:cubicBezTo>
                  <a:cubicBezTo>
                    <a:pt x="16626" y="234579"/>
                    <a:pt x="17212" y="235758"/>
                    <a:pt x="17811" y="236928"/>
                  </a:cubicBezTo>
                  <a:cubicBezTo>
                    <a:pt x="44780" y="289581"/>
                    <a:pt x="99585" y="325618"/>
                    <a:pt x="162807" y="325618"/>
                  </a:cubicBezTo>
                  <a:lnTo>
                    <a:pt x="162808" y="325618"/>
                  </a:lnTo>
                  <a:lnTo>
                    <a:pt x="162809" y="325618"/>
                  </a:lnTo>
                  <a:cubicBezTo>
                    <a:pt x="226031" y="325618"/>
                    <a:pt x="280836" y="289582"/>
                    <a:pt x="307805" y="236928"/>
                  </a:cubicBezTo>
                  <a:cubicBezTo>
                    <a:pt x="308405" y="235759"/>
                    <a:pt x="308990" y="234579"/>
                    <a:pt x="309562" y="233393"/>
                  </a:cubicBezTo>
                  <a:cubicBezTo>
                    <a:pt x="310706" y="231021"/>
                    <a:pt x="311792" y="228615"/>
                    <a:pt x="312822" y="226181"/>
                  </a:cubicBezTo>
                  <a:cubicBezTo>
                    <a:pt x="315398" y="220095"/>
                    <a:pt x="317612" y="213819"/>
                    <a:pt x="319441" y="207381"/>
                  </a:cubicBezTo>
                  <a:cubicBezTo>
                    <a:pt x="320172" y="204804"/>
                    <a:pt x="320841" y="202203"/>
                    <a:pt x="321447" y="199578"/>
                  </a:cubicBezTo>
                  <a:cubicBezTo>
                    <a:pt x="324174" y="187762"/>
                    <a:pt x="325616" y="175454"/>
                    <a:pt x="325616" y="162809"/>
                  </a:cubicBezTo>
                  <a:cubicBezTo>
                    <a:pt x="325616" y="150165"/>
                    <a:pt x="324173" y="137857"/>
                    <a:pt x="321446" y="126040"/>
                  </a:cubicBezTo>
                  <a:close/>
                  <a:moveTo>
                    <a:pt x="235844" y="162808"/>
                  </a:moveTo>
                  <a:lnTo>
                    <a:pt x="162807" y="258728"/>
                  </a:lnTo>
                  <a:lnTo>
                    <a:pt x="89770" y="162808"/>
                  </a:lnTo>
                  <a:lnTo>
                    <a:pt x="162807" y="66889"/>
                  </a:lnTo>
                  <a:lnTo>
                    <a:pt x="235844" y="162808"/>
                  </a:lnTo>
                  <a:close/>
                </a:path>
              </a:pathLst>
            </a:custGeom>
            <a:solidFill>
              <a:schemeClr val="bg1"/>
            </a:solidFill>
            <a:ln w="10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1CB008-C2CC-B5DF-5B4F-6DC34C45ABEA}"/>
                </a:ext>
              </a:extLst>
            </p:cNvPr>
            <p:cNvSpPr txBox="1"/>
            <p:nvPr/>
          </p:nvSpPr>
          <p:spPr>
            <a:xfrm>
              <a:off x="1465600" y="657225"/>
              <a:ext cx="2280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gradFill flip="none" rotWithShape="1">
                    <a:gsLst>
                      <a:gs pos="0">
                        <a:schemeClr val="accent1"/>
                      </a:gs>
                      <a:gs pos="40000">
                        <a:schemeClr val="accent3"/>
                      </a:gs>
                      <a:gs pos="80000">
                        <a:schemeClr val="accent5"/>
                      </a:gs>
                      <a:gs pos="60000">
                        <a:schemeClr val="accent4"/>
                      </a:gs>
                      <a:gs pos="20000">
                        <a:schemeClr val="accent2"/>
                      </a:gs>
                      <a:gs pos="100000">
                        <a:schemeClr val="accent6"/>
                      </a:gs>
                    </a:gsLst>
                    <a:lin ang="0" scaled="1"/>
                    <a:tileRect/>
                  </a:gradFill>
                  <a:cs typeface="Space Grotesk" pitchFamily="2" charset="0"/>
                </a:defRPr>
              </a:lvl1pPr>
            </a:lstStyle>
            <a:p>
              <a:r>
                <a:rPr lang="en-US" dirty="0" err="1"/>
                <a:t>Sommerfest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07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7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NFT Point - 00 Defaul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D230"/>
      </a:accent1>
      <a:accent2>
        <a:srgbClr val="F08E35"/>
      </a:accent2>
      <a:accent3>
        <a:srgbClr val="EC5157"/>
      </a:accent3>
      <a:accent4>
        <a:srgbClr val="FF18BD"/>
      </a:accent4>
      <a:accent5>
        <a:srgbClr val="1A4BFF"/>
      </a:accent5>
      <a:accent6>
        <a:srgbClr val="62D8F9"/>
      </a:accent6>
      <a:hlink>
        <a:srgbClr val="0563C1"/>
      </a:hlink>
      <a:folHlink>
        <a:srgbClr val="954F72"/>
      </a:folHlink>
    </a:clrScheme>
    <a:fontScheme name="nft point">
      <a:majorFont>
        <a:latin typeface="Space Grotes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Space Grotesk</vt:lpstr>
      <vt:lpstr>Arial</vt:lpstr>
      <vt:lpstr>Poppins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WATER MELON</dc:creator>
  <cp:lastModifiedBy>Benjamin Wagner</cp:lastModifiedBy>
  <cp:revision>269</cp:revision>
  <dcterms:created xsi:type="dcterms:W3CDTF">2021-05-03T08:17:41Z</dcterms:created>
  <dcterms:modified xsi:type="dcterms:W3CDTF">2023-12-08T04:43:56Z</dcterms:modified>
</cp:coreProperties>
</file>