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7A559-B6E0-442F-8016-5C6A820DFA34}" v="8" dt="2023-01-23T16:50:15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agner" userId="751d7807-fb76-4e85-a381-243fd2b44e5a" providerId="ADAL" clId="{54D7A559-B6E0-442F-8016-5C6A820DFA34}"/>
    <pc:docChg chg="undo custSel modSld">
      <pc:chgData name="Benjamin Wagner" userId="751d7807-fb76-4e85-a381-243fd2b44e5a" providerId="ADAL" clId="{54D7A559-B6E0-442F-8016-5C6A820DFA34}" dt="2023-01-23T16:54:55.421" v="477" actId="14100"/>
      <pc:docMkLst>
        <pc:docMk/>
      </pc:docMkLst>
      <pc:sldChg chg="addSp delSp modSp mod">
        <pc:chgData name="Benjamin Wagner" userId="751d7807-fb76-4e85-a381-243fd2b44e5a" providerId="ADAL" clId="{54D7A559-B6E0-442F-8016-5C6A820DFA34}" dt="2023-01-23T16:54:55.421" v="477" actId="14100"/>
        <pc:sldMkLst>
          <pc:docMk/>
          <pc:sldMk cId="3101420909" sldId="256"/>
        </pc:sldMkLst>
        <pc:spChg chg="add del mod">
          <ac:chgData name="Benjamin Wagner" userId="751d7807-fb76-4e85-a381-243fd2b44e5a" providerId="ADAL" clId="{54D7A559-B6E0-442F-8016-5C6A820DFA34}" dt="2023-01-23T16:31:10.773" v="17" actId="478"/>
          <ac:spMkLst>
            <pc:docMk/>
            <pc:sldMk cId="3101420909" sldId="256"/>
            <ac:spMk id="2" creationId="{84F4D4E6-B0B8-CBB0-38D2-B95B6CC78746}"/>
          </ac:spMkLst>
        </pc:spChg>
        <pc:spChg chg="mod">
          <ac:chgData name="Benjamin Wagner" userId="751d7807-fb76-4e85-a381-243fd2b44e5a" providerId="ADAL" clId="{54D7A559-B6E0-442F-8016-5C6A820DFA34}" dt="2023-01-23T16:29:27.249" v="0" actId="207"/>
          <ac:spMkLst>
            <pc:docMk/>
            <pc:sldMk cId="3101420909" sldId="256"/>
            <ac:spMk id="7" creationId="{B2875D73-8EFB-8DB8-B314-73AA75C4857D}"/>
          </ac:spMkLst>
        </pc:spChg>
        <pc:spChg chg="mod">
          <ac:chgData name="Benjamin Wagner" userId="751d7807-fb76-4e85-a381-243fd2b44e5a" providerId="ADAL" clId="{54D7A559-B6E0-442F-8016-5C6A820DFA34}" dt="2023-01-23T16:29:53.786" v="2" actId="207"/>
          <ac:spMkLst>
            <pc:docMk/>
            <pc:sldMk cId="3101420909" sldId="256"/>
            <ac:spMk id="10" creationId="{EAA533D3-4426-4062-7CD0-D8497B32DE3D}"/>
          </ac:spMkLst>
        </pc:spChg>
        <pc:spChg chg="mod">
          <ac:chgData name="Benjamin Wagner" userId="751d7807-fb76-4e85-a381-243fd2b44e5a" providerId="ADAL" clId="{54D7A559-B6E0-442F-8016-5C6A820DFA34}" dt="2023-01-23T16:29:50.291" v="1" actId="207"/>
          <ac:spMkLst>
            <pc:docMk/>
            <pc:sldMk cId="3101420909" sldId="256"/>
            <ac:spMk id="11" creationId="{67B95291-7C1C-DC23-C28A-8A4CF70368E8}"/>
          </ac:spMkLst>
        </pc:spChg>
        <pc:spChg chg="mod">
          <ac:chgData name="Benjamin Wagner" userId="751d7807-fb76-4e85-a381-243fd2b44e5a" providerId="ADAL" clId="{54D7A559-B6E0-442F-8016-5C6A820DFA34}" dt="2023-01-23T16:38:32.528" v="157" actId="14100"/>
          <ac:spMkLst>
            <pc:docMk/>
            <pc:sldMk cId="3101420909" sldId="256"/>
            <ac:spMk id="36" creationId="{3A870CB3-E11A-367B-DC4B-4DDA73AE7A03}"/>
          </ac:spMkLst>
        </pc:spChg>
        <pc:spChg chg="mod">
          <ac:chgData name="Benjamin Wagner" userId="751d7807-fb76-4e85-a381-243fd2b44e5a" providerId="ADAL" clId="{54D7A559-B6E0-442F-8016-5C6A820DFA34}" dt="2023-01-23T16:47:34.220" v="307" actId="1035"/>
          <ac:spMkLst>
            <pc:docMk/>
            <pc:sldMk cId="3101420909" sldId="256"/>
            <ac:spMk id="39" creationId="{121130AE-13B0-B3F9-207A-1E9E6341360B}"/>
          </ac:spMkLst>
        </pc:spChg>
        <pc:spChg chg="add mod">
          <ac:chgData name="Benjamin Wagner" userId="751d7807-fb76-4e85-a381-243fd2b44e5a" providerId="ADAL" clId="{54D7A559-B6E0-442F-8016-5C6A820DFA34}" dt="2023-01-23T16:43:58.251" v="185" actId="208"/>
          <ac:spMkLst>
            <pc:docMk/>
            <pc:sldMk cId="3101420909" sldId="256"/>
            <ac:spMk id="56" creationId="{238AB9DA-B9BC-D54E-B6E8-DE6BD369B083}"/>
          </ac:spMkLst>
        </pc:spChg>
        <pc:spChg chg="mod">
          <ac:chgData name="Benjamin Wagner" userId="751d7807-fb76-4e85-a381-243fd2b44e5a" providerId="ADAL" clId="{54D7A559-B6E0-442F-8016-5C6A820DFA34}" dt="2023-01-23T16:36:52.323" v="145" actId="1076"/>
          <ac:spMkLst>
            <pc:docMk/>
            <pc:sldMk cId="3101420909" sldId="256"/>
            <ac:spMk id="64" creationId="{596DED19-D88D-CA10-8F80-682EDDF7F217}"/>
          </ac:spMkLst>
        </pc:spChg>
        <pc:spChg chg="mod">
          <ac:chgData name="Benjamin Wagner" userId="751d7807-fb76-4e85-a381-243fd2b44e5a" providerId="ADAL" clId="{54D7A559-B6E0-442F-8016-5C6A820DFA34}" dt="2023-01-23T16:43:17.996" v="181" actId="1076"/>
          <ac:spMkLst>
            <pc:docMk/>
            <pc:sldMk cId="3101420909" sldId="256"/>
            <ac:spMk id="65" creationId="{AC0C383E-E668-C2C7-3441-ACE4C875454C}"/>
          </ac:spMkLst>
        </pc:spChg>
        <pc:spChg chg="add mod">
          <ac:chgData name="Benjamin Wagner" userId="751d7807-fb76-4e85-a381-243fd2b44e5a" providerId="ADAL" clId="{54D7A559-B6E0-442F-8016-5C6A820DFA34}" dt="2023-01-23T16:46:21.200" v="243" actId="1036"/>
          <ac:spMkLst>
            <pc:docMk/>
            <pc:sldMk cId="3101420909" sldId="256"/>
            <ac:spMk id="68" creationId="{37137767-DE27-F7C4-8FCB-D453DEBBFCF1}"/>
          </ac:spMkLst>
        </pc:spChg>
        <pc:spChg chg="add mod">
          <ac:chgData name="Benjamin Wagner" userId="751d7807-fb76-4e85-a381-243fd2b44e5a" providerId="ADAL" clId="{54D7A559-B6E0-442F-8016-5C6A820DFA34}" dt="2023-01-23T16:46:48.493" v="270" actId="1035"/>
          <ac:spMkLst>
            <pc:docMk/>
            <pc:sldMk cId="3101420909" sldId="256"/>
            <ac:spMk id="69" creationId="{9659C3E2-4A71-7A3D-6A17-3401FE25C4F9}"/>
          </ac:spMkLst>
        </pc:spChg>
        <pc:spChg chg="add mod">
          <ac:chgData name="Benjamin Wagner" userId="751d7807-fb76-4e85-a381-243fd2b44e5a" providerId="ADAL" clId="{54D7A559-B6E0-442F-8016-5C6A820DFA34}" dt="2023-01-23T16:47:37.787" v="313" actId="1035"/>
          <ac:spMkLst>
            <pc:docMk/>
            <pc:sldMk cId="3101420909" sldId="256"/>
            <ac:spMk id="70" creationId="{BCAD79D5-6BD0-1F23-C7DD-043D259F3EEA}"/>
          </ac:spMkLst>
        </pc:spChg>
        <pc:spChg chg="mod">
          <ac:chgData name="Benjamin Wagner" userId="751d7807-fb76-4e85-a381-243fd2b44e5a" providerId="ADAL" clId="{54D7A559-B6E0-442F-8016-5C6A820DFA34}" dt="2023-01-23T16:36:52.323" v="145" actId="1076"/>
          <ac:spMkLst>
            <pc:docMk/>
            <pc:sldMk cId="3101420909" sldId="256"/>
            <ac:spMk id="71" creationId="{2E716009-F02D-472C-7327-7D45CBEBF9C7}"/>
          </ac:spMkLst>
        </pc:spChg>
        <pc:spChg chg="add mod">
          <ac:chgData name="Benjamin Wagner" userId="751d7807-fb76-4e85-a381-243fd2b44e5a" providerId="ADAL" clId="{54D7A559-B6E0-442F-8016-5C6A820DFA34}" dt="2023-01-23T16:48:07.167" v="370" actId="20577"/>
          <ac:spMkLst>
            <pc:docMk/>
            <pc:sldMk cId="3101420909" sldId="256"/>
            <ac:spMk id="72" creationId="{8E99BDAE-0D57-41DC-C4FE-EA4EEE3CA7FB}"/>
          </ac:spMkLst>
        </pc:spChg>
        <pc:spChg chg="add mod">
          <ac:chgData name="Benjamin Wagner" userId="751d7807-fb76-4e85-a381-243fd2b44e5a" providerId="ADAL" clId="{54D7A559-B6E0-442F-8016-5C6A820DFA34}" dt="2023-01-23T16:48:32.726" v="398" actId="14100"/>
          <ac:spMkLst>
            <pc:docMk/>
            <pc:sldMk cId="3101420909" sldId="256"/>
            <ac:spMk id="73" creationId="{4AAC5F1E-11A8-840B-DDC2-44E053668A46}"/>
          </ac:spMkLst>
        </pc:spChg>
        <pc:spChg chg="add mod">
          <ac:chgData name="Benjamin Wagner" userId="751d7807-fb76-4e85-a381-243fd2b44e5a" providerId="ADAL" clId="{54D7A559-B6E0-442F-8016-5C6A820DFA34}" dt="2023-01-23T16:50:20.164" v="451" actId="20577"/>
          <ac:spMkLst>
            <pc:docMk/>
            <pc:sldMk cId="3101420909" sldId="256"/>
            <ac:spMk id="75" creationId="{7BFD3BE4-07FA-A4CF-8857-1BEF94601FF0}"/>
          </ac:spMkLst>
        </pc:spChg>
        <pc:spChg chg="add mod">
          <ac:chgData name="Benjamin Wagner" userId="751d7807-fb76-4e85-a381-243fd2b44e5a" providerId="ADAL" clId="{54D7A559-B6E0-442F-8016-5C6A820DFA34}" dt="2023-01-23T16:50:39.781" v="473" actId="20577"/>
          <ac:spMkLst>
            <pc:docMk/>
            <pc:sldMk cId="3101420909" sldId="256"/>
            <ac:spMk id="76" creationId="{F738F470-AB5C-8020-173C-6D7D2C448A9C}"/>
          </ac:spMkLst>
        </pc:spChg>
        <pc:cxnChg chg="add del mod">
          <ac:chgData name="Benjamin Wagner" userId="751d7807-fb76-4e85-a381-243fd2b44e5a" providerId="ADAL" clId="{54D7A559-B6E0-442F-8016-5C6A820DFA34}" dt="2023-01-23T16:38:48.056" v="162" actId="478"/>
          <ac:cxnSpMkLst>
            <pc:docMk/>
            <pc:sldMk cId="3101420909" sldId="256"/>
            <ac:cxnSpMk id="4" creationId="{F6D0C131-A425-D8C4-44B8-E940C22C970B}"/>
          </ac:cxnSpMkLst>
        </pc:cxnChg>
        <pc:cxnChg chg="add del mod">
          <ac:chgData name="Benjamin Wagner" userId="751d7807-fb76-4e85-a381-243fd2b44e5a" providerId="ADAL" clId="{54D7A559-B6E0-442F-8016-5C6A820DFA34}" dt="2023-01-23T16:39:44.534" v="167" actId="478"/>
          <ac:cxnSpMkLst>
            <pc:docMk/>
            <pc:sldMk cId="3101420909" sldId="256"/>
            <ac:cxnSpMk id="27" creationId="{3E537E17-1E97-6A89-FEDD-8DA285F79322}"/>
          </ac:cxnSpMkLst>
        </pc:cxnChg>
        <pc:cxnChg chg="add mod">
          <ac:chgData name="Benjamin Wagner" userId="751d7807-fb76-4e85-a381-243fd2b44e5a" providerId="ADAL" clId="{54D7A559-B6E0-442F-8016-5C6A820DFA34}" dt="2023-01-23T16:43:22.473" v="182" actId="14100"/>
          <ac:cxnSpMkLst>
            <pc:docMk/>
            <pc:sldMk cId="3101420909" sldId="256"/>
            <ac:cxnSpMk id="46" creationId="{2CB62C85-F4D7-D4EE-8050-C97C55C75D10}"/>
          </ac:cxnSpMkLst>
        </pc:cxnChg>
        <pc:cxnChg chg="add mod">
          <ac:chgData name="Benjamin Wagner" userId="751d7807-fb76-4e85-a381-243fd2b44e5a" providerId="ADAL" clId="{54D7A559-B6E0-442F-8016-5C6A820DFA34}" dt="2023-01-23T16:43:25.396" v="183" actId="14100"/>
          <ac:cxnSpMkLst>
            <pc:docMk/>
            <pc:sldMk cId="3101420909" sldId="256"/>
            <ac:cxnSpMk id="49" creationId="{BE22FB94-0FE0-D33D-D108-593010DCE7B5}"/>
          </ac:cxnSpMkLst>
        </pc:cxnChg>
        <pc:cxnChg chg="add del mod">
          <ac:chgData name="Benjamin Wagner" userId="751d7807-fb76-4e85-a381-243fd2b44e5a" providerId="ADAL" clId="{54D7A559-B6E0-442F-8016-5C6A820DFA34}" dt="2023-01-23T16:44:18.593" v="187" actId="478"/>
          <ac:cxnSpMkLst>
            <pc:docMk/>
            <pc:sldMk cId="3101420909" sldId="256"/>
            <ac:cxnSpMk id="58" creationId="{313CE0E4-4624-66FA-E8DC-5D0522503C73}"/>
          </ac:cxnSpMkLst>
        </pc:cxnChg>
        <pc:cxnChg chg="add mod">
          <ac:chgData name="Benjamin Wagner" userId="751d7807-fb76-4e85-a381-243fd2b44e5a" providerId="ADAL" clId="{54D7A559-B6E0-442F-8016-5C6A820DFA34}" dt="2023-01-23T16:54:55.421" v="477" actId="14100"/>
          <ac:cxnSpMkLst>
            <pc:docMk/>
            <pc:sldMk cId="3101420909" sldId="256"/>
            <ac:cxnSpMk id="66" creationId="{DBBD76D0-73C1-307D-94CF-B465A90C4B2F}"/>
          </ac:cxnSpMkLst>
        </pc:cxnChg>
        <pc:cxnChg chg="add del">
          <ac:chgData name="Benjamin Wagner" userId="751d7807-fb76-4e85-a381-243fd2b44e5a" providerId="ADAL" clId="{54D7A559-B6E0-442F-8016-5C6A820DFA34}" dt="2023-01-23T16:51:51.823" v="475" actId="478"/>
          <ac:cxnSpMkLst>
            <pc:docMk/>
            <pc:sldMk cId="3101420909" sldId="256"/>
            <ac:cxnSpMk id="78" creationId="{F6521C69-C6A8-6399-A130-DD4F09F4B50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B37A6-9E57-83E4-9A0F-5C2B9F9F3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0D3E01-BD16-A7A8-1449-EA22654AE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6E634B-3568-BF8B-C860-1F4963E6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F129-EA35-469E-9A26-C0C3A407F25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57ED6F-3D25-8066-A4CD-0E70B058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3798AF-4DB9-D129-E15F-21CC4040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154F-7B7C-4085-8DA2-91BB2BF6F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10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C5945-98B1-C326-2966-8DDD2802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3E7E62-2861-974D-BD09-EC9AFE221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32FCF9-2AF8-AD24-B979-10C4B554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F129-EA35-469E-9A26-C0C3A407F25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9B421-9386-8DA5-CE5F-0B40CDB3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80558-2EE8-E661-E2B9-A3F94617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154F-7B7C-4085-8DA2-91BB2BF6F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264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2607499-6E8B-0B93-6D96-1B8C1ACC0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8E2123-8C83-4562-494E-1E0FDDC0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03811E-F2A2-DEDD-BFA7-0A84A47DE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F129-EA35-469E-9A26-C0C3A407F25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705252-9A78-AB69-B6EF-9537DFFF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7AEF64-CBDE-DC51-E813-605559E9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154F-7B7C-4085-8DA2-91BB2BF6F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6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AE0BC-448C-B6DF-8645-43D1C76C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6A7B2D-BBF2-DBB8-C1F0-BA6448453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2BAD63-829E-05A3-B8EF-BEB2469D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F129-EA35-469E-9A26-C0C3A407F25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73596-3CBA-84CC-EC61-15FBD428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39158E-20C0-F886-C097-693B455A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154F-7B7C-4085-8DA2-91BB2BF6F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0BE1D-D746-399C-41AE-A3DB8A6E7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ACA2F3-D0A2-35B2-1813-DD8D8456A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E6D106-66C3-82AB-61BE-CCE8E8FA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F129-EA35-469E-9A26-C0C3A407F25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E482CE-6BB6-B01E-C54D-F05BB099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42277-1B3D-90C6-C15E-CD903F41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154F-7B7C-4085-8DA2-91BB2BF6F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1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AA3B5-C54E-3149-0C72-5943C6E9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DC6E05-8677-F010-D8E1-D80224125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6C79F4-0724-2DE2-40CD-AAFF212A2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ED596E-A960-EAF4-FAEE-3C14B176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F129-EA35-469E-9A26-C0C3A407F25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9D6F7B-8765-C483-078E-614481A3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6CAF5-8418-335B-3D66-42CFDCBB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154F-7B7C-4085-8DA2-91BB2BF6F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75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222327-D618-3A46-4210-5721041D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742781-C635-C435-2478-89B7358F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EDF2DD-E9F1-413D-C44A-3BEBCBD86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901545-85FC-0FD0-5095-65A5C6A95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8294554-CCC7-A4BB-192A-EC9CEEEE3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11AD7B-3526-E3B6-7AB0-B234D474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F129-EA35-469E-9A26-C0C3A407F25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BD79C7-2EF5-2392-FB4B-495EAB0F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5806CF-3A50-990D-5452-FBA9DF3B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154F-7B7C-4085-8DA2-91BB2BF6F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6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485EA-8F6C-4B66-7E69-EEC96B551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CCEA83-6FDF-F172-DCEC-0BB46FEB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F129-EA35-469E-9A26-C0C3A407F25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7E122D-1EFF-CEFE-E629-DA590D00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51BC31-AAC0-21DC-E1C3-2805C596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154F-7B7C-4085-8DA2-91BB2BF6F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56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9EF627-6754-E8C0-6E78-2E63275A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F129-EA35-469E-9A26-C0C3A407F25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FA0E71C-A633-4AE3-9DBC-CFFAE55A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D27CC8-2FAE-9C20-1E53-BDC26405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154F-7B7C-4085-8DA2-91BB2BF6F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21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780E5-B339-4A9F-98E5-7DE3DF55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703C4F-F5E7-66BB-0ADC-46153251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097771-0A1B-8A33-EA91-980524DB0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2FED57-499E-2683-1257-A81A34B20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F129-EA35-469E-9A26-C0C3A407F25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AA4CC0-9638-198B-4069-EF1C6FF0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E2F5D6-3837-221E-D377-DC93B629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154F-7B7C-4085-8DA2-91BB2BF6F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843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C8263-969C-8754-B33A-79D552DA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E163F2-C739-C7B7-A9D9-F374D1ED4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44A799-28C0-9BF6-474F-25A49A88B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6165AB-323D-4A81-8A19-B16C9793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7F129-EA35-469E-9A26-C0C3A407F25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5024C-BC2F-ACCD-4FB2-F960BBDD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11149C-B86F-7E82-0B26-95C2328A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154F-7B7C-4085-8DA2-91BB2BF6F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82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75DB7D3-F047-FFFC-593A-50CAD2D9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560B40-78A5-5225-FC58-79D308DF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6B57B-4C19-4414-31E8-BC6608BC4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7F129-EA35-469E-9A26-C0C3A407F25B}" type="datetimeFigureOut">
              <a:rPr lang="de-DE" smtClean="0"/>
              <a:t>23.01.2023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E6A5E3-CD32-EA6C-1533-1DC0E63CC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270706-BEA7-ABA8-866D-9818DCCA3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E154F-7B7C-4085-8DA2-91BB2BF6F0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94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hteck 87">
            <a:extLst>
              <a:ext uri="{FF2B5EF4-FFF2-40B4-BE49-F238E27FC236}">
                <a16:creationId xmlns:a16="http://schemas.microsoft.com/office/drawing/2014/main" id="{1187CAF5-5429-1C97-39A8-81EBE5BDA8C9}"/>
              </a:ext>
            </a:extLst>
          </p:cNvPr>
          <p:cNvSpPr/>
          <p:nvPr/>
        </p:nvSpPr>
        <p:spPr>
          <a:xfrm rot="18990364">
            <a:off x="7837162" y="5612608"/>
            <a:ext cx="2214699" cy="250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pc="300" dirty="0">
                <a:solidFill>
                  <a:schemeClr val="tx1"/>
                </a:solidFill>
              </a:rPr>
              <a:t>FRZ. REVOLUTION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B5C3814-41EF-84FC-42B7-7AAD6588FC64}"/>
              </a:ext>
            </a:extLst>
          </p:cNvPr>
          <p:cNvSpPr/>
          <p:nvPr/>
        </p:nvSpPr>
        <p:spPr>
          <a:xfrm>
            <a:off x="3393376" y="6223981"/>
            <a:ext cx="5063980" cy="250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1200" spc="3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1A3770B-64D7-24B3-308E-89A466CB2D54}"/>
              </a:ext>
            </a:extLst>
          </p:cNvPr>
          <p:cNvSpPr/>
          <p:nvPr/>
        </p:nvSpPr>
        <p:spPr>
          <a:xfrm rot="18990364">
            <a:off x="2884972" y="5708128"/>
            <a:ext cx="1937135" cy="250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pc="300" dirty="0">
                <a:solidFill>
                  <a:schemeClr val="tx1"/>
                </a:solidFill>
              </a:rPr>
              <a:t>AUFKLÄRUNG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2875D73-8EFB-8DB8-B314-73AA75C4857D}"/>
              </a:ext>
            </a:extLst>
          </p:cNvPr>
          <p:cNvSpPr/>
          <p:nvPr/>
        </p:nvSpPr>
        <p:spPr>
          <a:xfrm rot="18990364">
            <a:off x="1114490" y="5708128"/>
            <a:ext cx="1937135" cy="250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pc="300" dirty="0">
                <a:solidFill>
                  <a:schemeClr val="bg1">
                    <a:lumMod val="75000"/>
                  </a:schemeClr>
                </a:solidFill>
              </a:rPr>
              <a:t>BAROCK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AA533D3-4426-4062-7CD0-D8497B32DE3D}"/>
              </a:ext>
            </a:extLst>
          </p:cNvPr>
          <p:cNvSpPr/>
          <p:nvPr/>
        </p:nvSpPr>
        <p:spPr>
          <a:xfrm rot="18990364">
            <a:off x="8811808" y="5708128"/>
            <a:ext cx="1937135" cy="250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pc="300" dirty="0">
                <a:solidFill>
                  <a:schemeClr val="bg1">
                    <a:lumMod val="75000"/>
                  </a:schemeClr>
                </a:solidFill>
              </a:rPr>
              <a:t>KLASSIK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7B95291-7C1C-DC23-C28A-8A4CF70368E8}"/>
              </a:ext>
            </a:extLst>
          </p:cNvPr>
          <p:cNvSpPr/>
          <p:nvPr/>
        </p:nvSpPr>
        <p:spPr>
          <a:xfrm rot="18990364">
            <a:off x="9333396" y="5708128"/>
            <a:ext cx="1937135" cy="250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pc="300" dirty="0">
                <a:solidFill>
                  <a:schemeClr val="bg1">
                    <a:lumMod val="75000"/>
                  </a:schemeClr>
                </a:solidFill>
              </a:rPr>
              <a:t>ROMANTIK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D3970C4-A63C-D8A8-6381-F5DCDE8301FC}"/>
              </a:ext>
            </a:extLst>
          </p:cNvPr>
          <p:cNvSpPr/>
          <p:nvPr/>
        </p:nvSpPr>
        <p:spPr>
          <a:xfrm>
            <a:off x="0" y="6340432"/>
            <a:ext cx="12192000" cy="250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1200" spc="30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3CD747-1A8E-D5E3-3A4F-78AB193A49F9}"/>
              </a:ext>
            </a:extLst>
          </p:cNvPr>
          <p:cNvSpPr/>
          <p:nvPr/>
        </p:nvSpPr>
        <p:spPr>
          <a:xfrm>
            <a:off x="3064808" y="6340431"/>
            <a:ext cx="968567" cy="250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1700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7C4F121-FD1E-8EC9-BED8-39EBC2802AB5}"/>
              </a:ext>
            </a:extLst>
          </p:cNvPr>
          <p:cNvSpPr/>
          <p:nvPr/>
        </p:nvSpPr>
        <p:spPr>
          <a:xfrm>
            <a:off x="1294326" y="6340431"/>
            <a:ext cx="968567" cy="250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1600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76C200-D0A5-547E-C9AC-C79445A2DC28}"/>
              </a:ext>
            </a:extLst>
          </p:cNvPr>
          <p:cNvSpPr/>
          <p:nvPr/>
        </p:nvSpPr>
        <p:spPr>
          <a:xfrm>
            <a:off x="9028948" y="6340431"/>
            <a:ext cx="968567" cy="250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1800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655F634-31D4-15D6-7E54-887B40E860DE}"/>
              </a:ext>
            </a:extLst>
          </p:cNvPr>
          <p:cNvSpPr/>
          <p:nvPr/>
        </p:nvSpPr>
        <p:spPr>
          <a:xfrm rot="18990364">
            <a:off x="6426164" y="5612607"/>
            <a:ext cx="2214699" cy="250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spc="300" dirty="0">
                <a:solidFill>
                  <a:schemeClr val="tx1"/>
                </a:solidFill>
              </a:rPr>
              <a:t>STURM &amp; DRANG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1ADD743-F9D2-6214-8402-6A15DF995D88}"/>
              </a:ext>
            </a:extLst>
          </p:cNvPr>
          <p:cNvSpPr/>
          <p:nvPr/>
        </p:nvSpPr>
        <p:spPr>
          <a:xfrm>
            <a:off x="6679094" y="6340431"/>
            <a:ext cx="968567" cy="250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1780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8E1AFD1-762F-9DA4-FB2F-DFA637823132}"/>
              </a:ext>
            </a:extLst>
          </p:cNvPr>
          <p:cNvSpPr/>
          <p:nvPr/>
        </p:nvSpPr>
        <p:spPr>
          <a:xfrm>
            <a:off x="718575" y="267419"/>
            <a:ext cx="2214699" cy="2501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pc="300" dirty="0">
                <a:solidFill>
                  <a:schemeClr val="tx1"/>
                </a:solidFill>
              </a:rPr>
              <a:t>POLITIK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478A440-6020-89C7-2D41-4A44F4C42780}"/>
              </a:ext>
            </a:extLst>
          </p:cNvPr>
          <p:cNvSpPr/>
          <p:nvPr/>
        </p:nvSpPr>
        <p:spPr>
          <a:xfrm>
            <a:off x="3565292" y="267419"/>
            <a:ext cx="2214699" cy="2501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pc="300" dirty="0">
                <a:solidFill>
                  <a:schemeClr val="tx1"/>
                </a:solidFill>
              </a:rPr>
              <a:t>GESELLSCHAFT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A0FBCF4-3CB2-D374-91EB-68796D209FAF}"/>
              </a:ext>
            </a:extLst>
          </p:cNvPr>
          <p:cNvSpPr/>
          <p:nvPr/>
        </p:nvSpPr>
        <p:spPr>
          <a:xfrm>
            <a:off x="6412009" y="267419"/>
            <a:ext cx="2214699" cy="2501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pc="300" dirty="0">
                <a:solidFill>
                  <a:schemeClr val="tx1"/>
                </a:solidFill>
              </a:rPr>
              <a:t>KULTUR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A43BB47-A45E-4089-7221-700598408A2C}"/>
              </a:ext>
            </a:extLst>
          </p:cNvPr>
          <p:cNvSpPr/>
          <p:nvPr/>
        </p:nvSpPr>
        <p:spPr>
          <a:xfrm>
            <a:off x="9258726" y="267419"/>
            <a:ext cx="2214699" cy="2501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pc="300" dirty="0">
                <a:solidFill>
                  <a:schemeClr val="tx1"/>
                </a:solidFill>
              </a:rPr>
              <a:t>TECHNIK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C52A1B4-F166-B435-EDE0-CBD57CE75A33}"/>
              </a:ext>
            </a:extLst>
          </p:cNvPr>
          <p:cNvSpPr/>
          <p:nvPr/>
        </p:nvSpPr>
        <p:spPr>
          <a:xfrm>
            <a:off x="718575" y="634019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Absolutismus wird hinterfragt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3D697B-3D00-1917-1583-4B62C92E4214}"/>
              </a:ext>
            </a:extLst>
          </p:cNvPr>
          <p:cNvSpPr/>
          <p:nvPr/>
        </p:nvSpPr>
        <p:spPr>
          <a:xfrm>
            <a:off x="3534921" y="634019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Bürgertum fordert</a:t>
            </a:r>
          </a:p>
          <a:p>
            <a:r>
              <a:rPr lang="de-DE" sz="1200" spc="300" dirty="0">
                <a:solidFill>
                  <a:schemeClr val="tx1"/>
                </a:solidFill>
              </a:rPr>
              <a:t>Rechte ein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5D8FF09-75BC-F3E2-AB22-C5CB9AC91854}"/>
              </a:ext>
            </a:extLst>
          </p:cNvPr>
          <p:cNvSpPr/>
          <p:nvPr/>
        </p:nvSpPr>
        <p:spPr>
          <a:xfrm>
            <a:off x="3534921" y="1125742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Armut &amp; Kinderarbeit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06AE9E3-3DE3-C947-C714-723812A3F8BD}"/>
              </a:ext>
            </a:extLst>
          </p:cNvPr>
          <p:cNvSpPr/>
          <p:nvPr/>
        </p:nvSpPr>
        <p:spPr>
          <a:xfrm>
            <a:off x="718575" y="1125742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Gleichheit statt Ständeordnung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DDD64E0-8721-E57E-2A82-65273EE21238}"/>
              </a:ext>
            </a:extLst>
          </p:cNvPr>
          <p:cNvSpPr/>
          <p:nvPr/>
        </p:nvSpPr>
        <p:spPr>
          <a:xfrm>
            <a:off x="3534921" y="1617465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Menschenrechte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C7022DB-3E8A-96D9-337D-53234E3B728B}"/>
              </a:ext>
            </a:extLst>
          </p:cNvPr>
          <p:cNvSpPr/>
          <p:nvPr/>
        </p:nvSpPr>
        <p:spPr>
          <a:xfrm>
            <a:off x="6412008" y="634019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Wissenschaft statt Religion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9B18B1D-4575-002E-950D-FA561D1E91FB}"/>
              </a:ext>
            </a:extLst>
          </p:cNvPr>
          <p:cNvSpPr/>
          <p:nvPr/>
        </p:nvSpPr>
        <p:spPr>
          <a:xfrm>
            <a:off x="9258725" y="634019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Buchdruck verbreitet sich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EC58B8D-D35C-D639-D390-01BA2FFBDF8C}"/>
              </a:ext>
            </a:extLst>
          </p:cNvPr>
          <p:cNvSpPr/>
          <p:nvPr/>
        </p:nvSpPr>
        <p:spPr>
          <a:xfrm>
            <a:off x="3534921" y="2109188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Dekadenz im Adel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FB6D033-504B-302A-5268-1C680787D2E1}"/>
              </a:ext>
            </a:extLst>
          </p:cNvPr>
          <p:cNvSpPr/>
          <p:nvPr/>
        </p:nvSpPr>
        <p:spPr>
          <a:xfrm>
            <a:off x="718575" y="1617465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Verkauf von Soldaten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3A870CB3-E11A-367B-DC4B-4DDA73AE7A03}"/>
              </a:ext>
            </a:extLst>
          </p:cNvPr>
          <p:cNvSpPr/>
          <p:nvPr/>
        </p:nvSpPr>
        <p:spPr>
          <a:xfrm>
            <a:off x="6412008" y="1125742"/>
            <a:ext cx="1758325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Wahrheit durch Vernunft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87A29158-15C5-34FE-73B0-88BBEE3FCDD0}"/>
              </a:ext>
            </a:extLst>
          </p:cNvPr>
          <p:cNvSpPr/>
          <p:nvPr/>
        </p:nvSpPr>
        <p:spPr>
          <a:xfrm>
            <a:off x="6412008" y="1617465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Lesekultur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B3BD413-C691-7255-DECF-A70E5F35672D}"/>
              </a:ext>
            </a:extLst>
          </p:cNvPr>
          <p:cNvSpPr/>
          <p:nvPr/>
        </p:nvSpPr>
        <p:spPr>
          <a:xfrm>
            <a:off x="6412008" y="2109188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Bildungsreisen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21130AE-13B0-B3F9-207A-1E9E6341360B}"/>
              </a:ext>
            </a:extLst>
          </p:cNvPr>
          <p:cNvSpPr/>
          <p:nvPr/>
        </p:nvSpPr>
        <p:spPr>
          <a:xfrm>
            <a:off x="6412008" y="2524708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Weimar als neues geistiges Zentrum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F1DAF779-BFB0-A7A9-8033-92E419CE9DB4}"/>
              </a:ext>
            </a:extLst>
          </p:cNvPr>
          <p:cNvSpPr/>
          <p:nvPr/>
        </p:nvSpPr>
        <p:spPr>
          <a:xfrm>
            <a:off x="6412008" y="3092634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Kunst, Theater, Musik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0C03BE6-D708-C9A0-CABB-DB7BD108F525}"/>
              </a:ext>
            </a:extLst>
          </p:cNvPr>
          <p:cNvSpPr/>
          <p:nvPr/>
        </p:nvSpPr>
        <p:spPr>
          <a:xfrm>
            <a:off x="6412008" y="3584357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Wiederentdeckung der Kindheit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563085B-68FC-467C-B5CD-5429BAEE1295}"/>
              </a:ext>
            </a:extLst>
          </p:cNvPr>
          <p:cNvSpPr/>
          <p:nvPr/>
        </p:nvSpPr>
        <p:spPr>
          <a:xfrm>
            <a:off x="3534920" y="3584357"/>
            <a:ext cx="2214699" cy="3752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pc="300" dirty="0">
                <a:solidFill>
                  <a:srgbClr val="C00000"/>
                </a:solidFill>
              </a:rPr>
              <a:t>Kritik am Adel</a:t>
            </a:r>
          </a:p>
        </p:txBody>
      </p:sp>
      <p:cxnSp>
        <p:nvCxnSpPr>
          <p:cNvPr id="48" name="Verbinder: gekrümmt 47">
            <a:extLst>
              <a:ext uri="{FF2B5EF4-FFF2-40B4-BE49-F238E27FC236}">
                <a16:creationId xmlns:a16="http://schemas.microsoft.com/office/drawing/2014/main" id="{2F5E9AE1-243D-F02C-6616-B49EB9D0E297}"/>
              </a:ext>
            </a:extLst>
          </p:cNvPr>
          <p:cNvCxnSpPr>
            <a:stCxn id="43" idx="1"/>
            <a:endCxn id="26" idx="3"/>
          </p:cNvCxnSpPr>
          <p:nvPr/>
        </p:nvCxnSpPr>
        <p:spPr>
          <a:xfrm rot="10800000">
            <a:off x="2933274" y="821655"/>
            <a:ext cx="601646" cy="2950338"/>
          </a:xfrm>
          <a:prstGeom prst="curved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Verbinder: gekrümmt 51">
            <a:extLst>
              <a:ext uri="{FF2B5EF4-FFF2-40B4-BE49-F238E27FC236}">
                <a16:creationId xmlns:a16="http://schemas.microsoft.com/office/drawing/2014/main" id="{E77E9CA3-4404-A833-94C3-F32207CE45F2}"/>
              </a:ext>
            </a:extLst>
          </p:cNvPr>
          <p:cNvCxnSpPr>
            <a:stCxn id="43" idx="3"/>
            <a:endCxn id="41" idx="1"/>
          </p:cNvCxnSpPr>
          <p:nvPr/>
        </p:nvCxnSpPr>
        <p:spPr>
          <a:xfrm flipV="1">
            <a:off x="5749619" y="3280270"/>
            <a:ext cx="662389" cy="491723"/>
          </a:xfrm>
          <a:prstGeom prst="curvedConnector3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67AFC3E1-AF9E-E631-0C2B-AC56F89FF763}"/>
              </a:ext>
            </a:extLst>
          </p:cNvPr>
          <p:cNvSpPr/>
          <p:nvPr/>
        </p:nvSpPr>
        <p:spPr>
          <a:xfrm>
            <a:off x="3534920" y="3985457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spc="300" dirty="0">
                <a:solidFill>
                  <a:schemeClr val="tx1"/>
                </a:solidFill>
              </a:rPr>
              <a:t>Erzeugt Spannungen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62D6B00F-88A7-9470-EF72-C87037BA5712}"/>
              </a:ext>
            </a:extLst>
          </p:cNvPr>
          <p:cNvSpPr/>
          <p:nvPr/>
        </p:nvSpPr>
        <p:spPr>
          <a:xfrm>
            <a:off x="718574" y="2103659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Frauenrechte (1791)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18B0BD0-BD11-CDF7-7E3D-2D691CBF193E}"/>
              </a:ext>
            </a:extLst>
          </p:cNvPr>
          <p:cNvSpPr/>
          <p:nvPr/>
        </p:nvSpPr>
        <p:spPr>
          <a:xfrm>
            <a:off x="6412008" y="4076080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Humanismus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BF90333-7022-2E67-785F-E14E4509006D}"/>
              </a:ext>
            </a:extLst>
          </p:cNvPr>
          <p:cNvSpPr/>
          <p:nvPr/>
        </p:nvSpPr>
        <p:spPr>
          <a:xfrm>
            <a:off x="9258726" y="1125742"/>
            <a:ext cx="2214699" cy="647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spc="3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96DED19-D88D-CA10-8F80-682EDDF7F217}"/>
              </a:ext>
            </a:extLst>
          </p:cNvPr>
          <p:cNvSpPr/>
          <p:nvPr/>
        </p:nvSpPr>
        <p:spPr>
          <a:xfrm>
            <a:off x="9258726" y="1684195"/>
            <a:ext cx="2214699" cy="64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spc="3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AC0C383E-E668-C2C7-3441-ACE4C875454C}"/>
              </a:ext>
            </a:extLst>
          </p:cNvPr>
          <p:cNvSpPr/>
          <p:nvPr/>
        </p:nvSpPr>
        <p:spPr>
          <a:xfrm>
            <a:off x="9258724" y="1921789"/>
            <a:ext cx="2738539" cy="2480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de-DE" sz="1200" spc="300" dirty="0">
                <a:solidFill>
                  <a:schemeClr val="tx1"/>
                </a:solidFill>
              </a:rPr>
              <a:t>John Locke </a:t>
            </a:r>
            <a:r>
              <a:rPr lang="de-DE" sz="1200" spc="300" dirty="0">
                <a:solidFill>
                  <a:schemeClr val="bg1">
                    <a:lumMod val="50000"/>
                  </a:schemeClr>
                </a:solidFill>
              </a:rPr>
              <a:t>(1632-1704)</a:t>
            </a:r>
          </a:p>
          <a:p>
            <a:pPr>
              <a:lnSpc>
                <a:spcPct val="150000"/>
              </a:lnSpc>
            </a:pPr>
            <a:r>
              <a:rPr lang="de-DE" sz="1200" spc="300" dirty="0">
                <a:solidFill>
                  <a:schemeClr val="tx1"/>
                </a:solidFill>
              </a:rPr>
              <a:t>Kant </a:t>
            </a:r>
            <a:r>
              <a:rPr lang="de-DE" sz="1200" spc="300" dirty="0">
                <a:solidFill>
                  <a:schemeClr val="bg1">
                    <a:lumMod val="50000"/>
                  </a:schemeClr>
                </a:solidFill>
              </a:rPr>
              <a:t>(1724-1804)</a:t>
            </a:r>
          </a:p>
          <a:p>
            <a:pPr>
              <a:lnSpc>
                <a:spcPct val="150000"/>
              </a:lnSpc>
            </a:pPr>
            <a:r>
              <a:rPr lang="de-DE" sz="1200" spc="300" dirty="0">
                <a:solidFill>
                  <a:schemeClr val="tx1"/>
                </a:solidFill>
              </a:rPr>
              <a:t>Goethe </a:t>
            </a:r>
            <a:r>
              <a:rPr lang="de-DE" sz="1200" spc="300" dirty="0">
                <a:solidFill>
                  <a:schemeClr val="bg1">
                    <a:lumMod val="50000"/>
                  </a:schemeClr>
                </a:solidFill>
              </a:rPr>
              <a:t>(1749-1832)</a:t>
            </a:r>
          </a:p>
          <a:p>
            <a:pPr>
              <a:lnSpc>
                <a:spcPct val="150000"/>
              </a:lnSpc>
            </a:pPr>
            <a:r>
              <a:rPr lang="de-DE" sz="1200" spc="300" dirty="0">
                <a:solidFill>
                  <a:schemeClr val="tx1"/>
                </a:solidFill>
              </a:rPr>
              <a:t>Schiller </a:t>
            </a:r>
            <a:r>
              <a:rPr lang="de-DE" sz="1200" spc="300" dirty="0">
                <a:solidFill>
                  <a:schemeClr val="bg1">
                    <a:lumMod val="50000"/>
                  </a:schemeClr>
                </a:solidFill>
              </a:rPr>
              <a:t>(1759-1805)</a:t>
            </a:r>
          </a:p>
          <a:p>
            <a:pPr>
              <a:lnSpc>
                <a:spcPct val="150000"/>
              </a:lnSpc>
            </a:pPr>
            <a:r>
              <a:rPr lang="de-DE" sz="1200" spc="300" dirty="0">
                <a:solidFill>
                  <a:schemeClr val="tx1"/>
                </a:solidFill>
              </a:rPr>
              <a:t>Wieland </a:t>
            </a:r>
            <a:r>
              <a:rPr lang="de-DE" sz="1200" spc="300" dirty="0">
                <a:solidFill>
                  <a:schemeClr val="bg1">
                    <a:lumMod val="50000"/>
                  </a:schemeClr>
                </a:solidFill>
              </a:rPr>
              <a:t>(1733-1813)</a:t>
            </a:r>
          </a:p>
          <a:p>
            <a:pPr>
              <a:lnSpc>
                <a:spcPct val="150000"/>
              </a:lnSpc>
            </a:pPr>
            <a:r>
              <a:rPr lang="de-DE" sz="1200" spc="300" dirty="0">
                <a:solidFill>
                  <a:schemeClr val="tx1"/>
                </a:solidFill>
              </a:rPr>
              <a:t>Keppler </a:t>
            </a:r>
            <a:r>
              <a:rPr lang="de-DE" sz="1200" spc="300" dirty="0">
                <a:solidFill>
                  <a:schemeClr val="bg1">
                    <a:lumMod val="50000"/>
                  </a:schemeClr>
                </a:solidFill>
              </a:rPr>
              <a:t>(1571-1631)</a:t>
            </a:r>
          </a:p>
          <a:p>
            <a:pPr>
              <a:lnSpc>
                <a:spcPct val="150000"/>
              </a:lnSpc>
            </a:pPr>
            <a:r>
              <a:rPr lang="de-DE" sz="1200" spc="300" dirty="0">
                <a:solidFill>
                  <a:schemeClr val="tx1"/>
                </a:solidFill>
              </a:rPr>
              <a:t>Haydn </a:t>
            </a:r>
            <a:r>
              <a:rPr lang="de-DE" sz="1200" spc="300" dirty="0">
                <a:solidFill>
                  <a:schemeClr val="bg1">
                    <a:lumMod val="50000"/>
                  </a:schemeClr>
                </a:solidFill>
              </a:rPr>
              <a:t>(1732-1809)</a:t>
            </a:r>
          </a:p>
          <a:p>
            <a:pPr>
              <a:lnSpc>
                <a:spcPct val="150000"/>
              </a:lnSpc>
            </a:pPr>
            <a:r>
              <a:rPr lang="de-DE" sz="1200" spc="300" dirty="0">
                <a:solidFill>
                  <a:schemeClr val="tx1"/>
                </a:solidFill>
              </a:rPr>
              <a:t>Voltaire </a:t>
            </a:r>
            <a:r>
              <a:rPr lang="de-DE" sz="1200" spc="300" dirty="0">
                <a:solidFill>
                  <a:schemeClr val="bg1">
                    <a:lumMod val="50000"/>
                  </a:schemeClr>
                </a:solidFill>
              </a:rPr>
              <a:t>(1694-1778)</a:t>
            </a:r>
          </a:p>
          <a:p>
            <a:pPr>
              <a:lnSpc>
                <a:spcPct val="150000"/>
              </a:lnSpc>
            </a:pPr>
            <a:r>
              <a:rPr lang="de-DE" sz="1200" spc="300" dirty="0">
                <a:solidFill>
                  <a:schemeClr val="tx1"/>
                </a:solidFill>
              </a:rPr>
              <a:t>Rousseau </a:t>
            </a:r>
            <a:r>
              <a:rPr lang="de-DE" sz="1200" spc="300" dirty="0">
                <a:solidFill>
                  <a:schemeClr val="bg1">
                    <a:lumMod val="50000"/>
                  </a:schemeClr>
                </a:solidFill>
              </a:rPr>
              <a:t>(1712-1778)</a:t>
            </a:r>
          </a:p>
          <a:p>
            <a:pPr>
              <a:lnSpc>
                <a:spcPct val="150000"/>
              </a:lnSpc>
            </a:pPr>
            <a:endParaRPr lang="de-DE" sz="1200" spc="3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2E716009-F02D-472C-7327-7D45CBEBF9C7}"/>
              </a:ext>
            </a:extLst>
          </p:cNvPr>
          <p:cNvSpPr/>
          <p:nvPr/>
        </p:nvSpPr>
        <p:spPr>
          <a:xfrm>
            <a:off x="9258726" y="4339802"/>
            <a:ext cx="2214699" cy="647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spc="300" dirty="0">
              <a:solidFill>
                <a:schemeClr val="tx1"/>
              </a:solidFill>
            </a:endParaRPr>
          </a:p>
        </p:txBody>
      </p:sp>
      <p:sp>
        <p:nvSpPr>
          <p:cNvPr id="74" name="Geschweifte Klammer rechts 73">
            <a:extLst>
              <a:ext uri="{FF2B5EF4-FFF2-40B4-BE49-F238E27FC236}">
                <a16:creationId xmlns:a16="http://schemas.microsoft.com/office/drawing/2014/main" id="{9B73267F-17ED-637B-EA7F-982DAC2CD0BC}"/>
              </a:ext>
            </a:extLst>
          </p:cNvPr>
          <p:cNvSpPr/>
          <p:nvPr/>
        </p:nvSpPr>
        <p:spPr>
          <a:xfrm rot="5400000">
            <a:off x="4492706" y="1614785"/>
            <a:ext cx="294255" cy="22146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Verbinder: gekrümmt 78">
            <a:extLst>
              <a:ext uri="{FF2B5EF4-FFF2-40B4-BE49-F238E27FC236}">
                <a16:creationId xmlns:a16="http://schemas.microsoft.com/office/drawing/2014/main" id="{227731B0-4B02-5B5D-B8B7-353D37775421}"/>
              </a:ext>
            </a:extLst>
          </p:cNvPr>
          <p:cNvCxnSpPr>
            <a:cxnSpLocks/>
          </p:cNvCxnSpPr>
          <p:nvPr/>
        </p:nvCxnSpPr>
        <p:spPr>
          <a:xfrm rot="5400000">
            <a:off x="4380610" y="3260081"/>
            <a:ext cx="536035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521581D2-2C29-88AD-0941-CDC5505FCAE3}"/>
              </a:ext>
            </a:extLst>
          </p:cNvPr>
          <p:cNvSpPr/>
          <p:nvPr/>
        </p:nvSpPr>
        <p:spPr>
          <a:xfrm>
            <a:off x="718573" y="3494550"/>
            <a:ext cx="2214699" cy="723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de-DE" sz="1200" spc="300" dirty="0">
                <a:solidFill>
                  <a:schemeClr val="tx1"/>
                </a:solidFill>
              </a:rPr>
              <a:t>Friedrich II</a:t>
            </a:r>
          </a:p>
          <a:p>
            <a:pPr>
              <a:lnSpc>
                <a:spcPct val="150000"/>
              </a:lnSpc>
            </a:pPr>
            <a:r>
              <a:rPr lang="de-DE" sz="1200" spc="300" dirty="0">
                <a:solidFill>
                  <a:schemeClr val="tx1"/>
                </a:solidFill>
              </a:rPr>
              <a:t>Anna Amalia</a:t>
            </a:r>
          </a:p>
          <a:p>
            <a:pPr>
              <a:lnSpc>
                <a:spcPct val="150000"/>
              </a:lnSpc>
            </a:pPr>
            <a:r>
              <a:rPr lang="de-DE" sz="1200" spc="300" dirty="0">
                <a:solidFill>
                  <a:schemeClr val="tx1"/>
                </a:solidFill>
              </a:rPr>
              <a:t>Katharina die Große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D508B26F-619F-EF6F-66D9-29429B75E08B}"/>
              </a:ext>
            </a:extLst>
          </p:cNvPr>
          <p:cNvSpPr/>
          <p:nvPr/>
        </p:nvSpPr>
        <p:spPr>
          <a:xfrm>
            <a:off x="718573" y="3396542"/>
            <a:ext cx="2214699" cy="647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spc="3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3E100125-CFD7-A4BA-3FF2-5805AEA17C23}"/>
              </a:ext>
            </a:extLst>
          </p:cNvPr>
          <p:cNvSpPr/>
          <p:nvPr/>
        </p:nvSpPr>
        <p:spPr>
          <a:xfrm>
            <a:off x="718573" y="4345484"/>
            <a:ext cx="2214699" cy="647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00" spc="3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27B21A-322A-D878-277C-0270BCD73710}"/>
              </a:ext>
            </a:extLst>
          </p:cNvPr>
          <p:cNvSpPr/>
          <p:nvPr/>
        </p:nvSpPr>
        <p:spPr>
          <a:xfrm>
            <a:off x="718574" y="2585858"/>
            <a:ext cx="2214699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spc="300" dirty="0">
                <a:solidFill>
                  <a:schemeClr val="tx1"/>
                </a:solidFill>
              </a:rPr>
              <a:t>Kirche &amp; Aberglaube verlieren Bedeutung</a:t>
            </a:r>
          </a:p>
        </p:txBody>
      </p:sp>
      <p:cxnSp>
        <p:nvCxnSpPr>
          <p:cNvPr id="46" name="Verbinder: gekrümmt 45">
            <a:extLst>
              <a:ext uri="{FF2B5EF4-FFF2-40B4-BE49-F238E27FC236}">
                <a16:creationId xmlns:a16="http://schemas.microsoft.com/office/drawing/2014/main" id="{2CB62C85-F4D7-D4EE-8050-C97C55C75D10}"/>
              </a:ext>
            </a:extLst>
          </p:cNvPr>
          <p:cNvCxnSpPr>
            <a:cxnSpLocks/>
          </p:cNvCxnSpPr>
          <p:nvPr/>
        </p:nvCxnSpPr>
        <p:spPr>
          <a:xfrm rot="10800000">
            <a:off x="7647663" y="1388536"/>
            <a:ext cx="1608624" cy="86602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krümmt 48">
            <a:extLst>
              <a:ext uri="{FF2B5EF4-FFF2-40B4-BE49-F238E27FC236}">
                <a16:creationId xmlns:a16="http://schemas.microsoft.com/office/drawing/2014/main" id="{BE22FB94-0FE0-D33D-D108-593010DCE7B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10701" y="2515827"/>
            <a:ext cx="945586" cy="27914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Geschweifte Klammer links 55">
            <a:extLst>
              <a:ext uri="{FF2B5EF4-FFF2-40B4-BE49-F238E27FC236}">
                <a16:creationId xmlns:a16="http://schemas.microsoft.com/office/drawing/2014/main" id="{238AB9DA-B9BC-D54E-B6E8-DE6BD369B083}"/>
              </a:ext>
            </a:extLst>
          </p:cNvPr>
          <p:cNvSpPr/>
          <p:nvPr/>
        </p:nvSpPr>
        <p:spPr>
          <a:xfrm>
            <a:off x="9110133" y="3771993"/>
            <a:ext cx="146154" cy="478623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BBD76D0-73C1-307D-94CF-B465A90C4B2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72406" y="3985456"/>
            <a:ext cx="1219238" cy="265151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37137767-DE27-F7C4-8FCB-D453DEBBFCF1}"/>
              </a:ext>
            </a:extLst>
          </p:cNvPr>
          <p:cNvSpPr/>
          <p:nvPr/>
        </p:nvSpPr>
        <p:spPr>
          <a:xfrm>
            <a:off x="6412008" y="1846996"/>
            <a:ext cx="2214699" cy="375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spc="300" dirty="0">
                <a:solidFill>
                  <a:schemeClr val="accent6">
                    <a:lumMod val="75000"/>
                  </a:schemeClr>
                </a:solidFill>
              </a:rPr>
              <a:t>Kinderliteratur, Lesezirkel etc.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9659C3E2-4A71-7A3D-6A17-3401FE25C4F9}"/>
              </a:ext>
            </a:extLst>
          </p:cNvPr>
          <p:cNvSpPr/>
          <p:nvPr/>
        </p:nvSpPr>
        <p:spPr>
          <a:xfrm>
            <a:off x="6412008" y="1350416"/>
            <a:ext cx="2214699" cy="375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spc="300" dirty="0" err="1">
                <a:solidFill>
                  <a:schemeClr val="accent6">
                    <a:lumMod val="75000"/>
                  </a:schemeClr>
                </a:solidFill>
              </a:rPr>
              <a:t>sempare</a:t>
            </a:r>
            <a:r>
              <a:rPr lang="de-DE" sz="1050" spc="3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e-DE" sz="1050" spc="300" dirty="0" err="1">
                <a:solidFill>
                  <a:schemeClr val="accent6">
                    <a:lumMod val="75000"/>
                  </a:schemeClr>
                </a:solidFill>
              </a:rPr>
              <a:t>aude</a:t>
            </a:r>
            <a:endParaRPr lang="de-DE" sz="1050" spc="3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CAD79D5-6BD0-1F23-C7DD-043D259F3EEA}"/>
              </a:ext>
            </a:extLst>
          </p:cNvPr>
          <p:cNvSpPr/>
          <p:nvPr/>
        </p:nvSpPr>
        <p:spPr>
          <a:xfrm>
            <a:off x="6412008" y="2806354"/>
            <a:ext cx="2214699" cy="375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spc="300" dirty="0">
                <a:solidFill>
                  <a:schemeClr val="accent6">
                    <a:lumMod val="75000"/>
                  </a:schemeClr>
                </a:solidFill>
              </a:rPr>
              <a:t>Öffentliche Bibliothek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8E99BDAE-0D57-41DC-C4FE-EA4EEE3CA7FB}"/>
              </a:ext>
            </a:extLst>
          </p:cNvPr>
          <p:cNvSpPr/>
          <p:nvPr/>
        </p:nvSpPr>
        <p:spPr>
          <a:xfrm>
            <a:off x="6412008" y="3871939"/>
            <a:ext cx="2214699" cy="375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spc="300" dirty="0">
                <a:solidFill>
                  <a:schemeClr val="accent6">
                    <a:lumMod val="75000"/>
                  </a:schemeClr>
                </a:solidFill>
              </a:rPr>
              <a:t>Kleidung, Spiel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AAC5F1E-11A8-840B-DDC2-44E053668A46}"/>
              </a:ext>
            </a:extLst>
          </p:cNvPr>
          <p:cNvSpPr/>
          <p:nvPr/>
        </p:nvSpPr>
        <p:spPr>
          <a:xfrm>
            <a:off x="6412008" y="4261627"/>
            <a:ext cx="2616940" cy="375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spc="300" dirty="0">
                <a:solidFill>
                  <a:schemeClr val="accent6">
                    <a:lumMod val="75000"/>
                  </a:schemeClr>
                </a:solidFill>
              </a:rPr>
              <a:t>Natur versus Zivilisation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7BFD3BE4-07FA-A4CF-8857-1BEF94601FF0}"/>
              </a:ext>
            </a:extLst>
          </p:cNvPr>
          <p:cNvSpPr/>
          <p:nvPr/>
        </p:nvSpPr>
        <p:spPr>
          <a:xfrm>
            <a:off x="715642" y="876179"/>
            <a:ext cx="2616940" cy="375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spc="300" dirty="0">
                <a:solidFill>
                  <a:schemeClr val="accent2">
                    <a:lumMod val="75000"/>
                  </a:schemeClr>
                </a:solidFill>
              </a:rPr>
              <a:t>Verschwendung, Jagd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F738F470-AB5C-8020-173C-6D7D2C448A9C}"/>
              </a:ext>
            </a:extLst>
          </p:cNvPr>
          <p:cNvSpPr/>
          <p:nvPr/>
        </p:nvSpPr>
        <p:spPr>
          <a:xfrm>
            <a:off x="715642" y="2881145"/>
            <a:ext cx="2616940" cy="375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spc="300" dirty="0">
                <a:solidFill>
                  <a:schemeClr val="accent2">
                    <a:lumMod val="75000"/>
                  </a:schemeClr>
                </a:solidFill>
              </a:rPr>
              <a:t>Erkenntnis statt Dogma</a:t>
            </a:r>
          </a:p>
        </p:txBody>
      </p:sp>
    </p:spTree>
    <p:extLst>
      <p:ext uri="{BB962C8B-B14F-4D97-AF65-F5344CB8AC3E}">
        <p14:creationId xmlns:p14="http://schemas.microsoft.com/office/powerpoint/2010/main" val="310142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54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Wagner</dc:creator>
  <cp:lastModifiedBy>Benjamin Wagner</cp:lastModifiedBy>
  <cp:revision>6</cp:revision>
  <dcterms:created xsi:type="dcterms:W3CDTF">2023-01-23T11:41:26Z</dcterms:created>
  <dcterms:modified xsi:type="dcterms:W3CDTF">2023-01-23T16:54:57Z</dcterms:modified>
</cp:coreProperties>
</file>