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0" autoAdjust="0"/>
  </p:normalViewPr>
  <p:slideViewPr>
    <p:cSldViewPr snapToGrid="0">
      <p:cViewPr varScale="1">
        <p:scale>
          <a:sx n="86" d="100"/>
          <a:sy n="86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94CA-04C2-44DD-B9B4-470D286B7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6454A-2E10-499F-B8B8-FA25CE436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8615F4-0B3F-406E-A7EF-7AD664A4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365C31-76F0-407D-8BB7-C5A4EC09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3AD08-D4ED-493D-9684-4B6A22D0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5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5225E-A730-4F2C-BA6B-63D06363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67ED21-CEA0-4A20-9289-6E106588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0BEA8-C0DF-4B15-A867-8CD293B1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C45C9-559A-4BDA-940E-CECA4504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1E27E-AC61-4167-BF26-853791F9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8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650788-831C-4FB6-8F30-5E4FA45F6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C779C-7B7E-4A8E-8C9E-A63E75366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DCBD1-C187-495D-8103-74820038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20572-F655-4649-879C-07FFA2ED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F1395-CFF9-4208-9C82-ACD6D07F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95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AFFE4-0CF4-4853-9237-08560907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93CD71-3E7F-4082-8C1A-84749F7D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8B6016-854C-4D62-8857-10B5DD47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2F91A-C5BE-4835-A16E-D3AA3370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4E3CE7-E1C7-4C6B-B0EC-B77C7C7B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01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68637-B3F2-4DDB-941B-A31EC2CD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211E28-7016-448E-A6F9-16BD7613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EF6402-728F-4649-9114-D6495B7B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B78965-6B69-4EB0-8991-199616FB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DB450-9C03-43AB-9360-70066FB4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8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C955-779C-4004-B7A2-23A8827E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50C44-A4E6-4E65-BE00-DFC498D9E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03494E-72F0-4F89-AE1F-E4489D53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858D5-893A-4799-8CE8-66A612E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76410-DF1A-4B4E-93EF-49AECD46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2581AB-04E3-4AA5-81C9-3F0B1EE2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44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EEA09-B396-4DED-999B-A7638928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046EC0-3FB6-480B-844E-79331A85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C345D2-1D14-47CF-AF38-4FD5D7DB3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0AED08-A393-417C-A71B-80FFC436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8BD4C6-79AE-4415-8B7D-BB8180851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9DDD2D-0F11-4E05-A36F-D0AA2C7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F04A95-FFC9-41BA-85DA-64D0142B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1F8FD8-247C-4A84-8B8C-96BB043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0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E3C78-C32A-4BF9-BD1D-AA5EC233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459603-B0EC-4CCF-9B80-5FE71F69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D9F85-CE5D-42F6-9BD5-216F58AB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6FDCEA-99A6-40E5-B479-DDBF28D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2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AD5F0A-25B4-49F5-9C92-146B22036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B6B9C4-ED85-4C00-9EB2-476C3F2D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E7DA60-AD4E-4E8F-A081-2C377342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5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7B632-7695-448D-9F33-22958AD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073BE-480C-45BE-A92B-4D223E13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9B4F1-9EB3-42BF-8030-E410712B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D8798-12A7-4B3F-B7ED-D75E907E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F8221-674E-41CA-9588-9BC63E0B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3DFD85-7F21-431D-8B69-BF22EC3C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4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3EA09-E0BA-4EF4-85C7-F87CB2587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BFDE36-422E-4D70-9F5B-72AAF1863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E5DF90-1133-4FC9-9558-BF184AF30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3C57C-2A1A-447B-A458-12442BE2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6B1608-59AF-462D-BA23-AB2D31CF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286FFD-A012-4F8A-BB2B-DAC4A786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89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AC35BB-DF59-48D2-82AC-20016675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DB1A9E-9D02-4079-B38F-CD56BC406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FFCD69-C5EC-45F2-8E0A-45538C454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9C36-2DA0-45F9-9A18-D9A128430DA7}" type="datetimeFigureOut">
              <a:rPr lang="de-DE" smtClean="0"/>
              <a:t>27.10.2021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6F61D-ED9E-453B-8AEA-6C9F78381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9F3C70-50CF-4790-A2A4-74565B32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7D7A-C7B6-4942-8660-EFCB52ACE1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34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8657E-80FA-43C5-AD6F-6E3BC9124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Biomembran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4DE267-F989-42BE-B360-DF2AD434D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Struktur und Funktion der Bestandteile der Biomembran</a:t>
            </a:r>
          </a:p>
        </p:txBody>
      </p:sp>
    </p:spTree>
    <p:extLst>
      <p:ext uri="{BB962C8B-B14F-4D97-AF65-F5344CB8AC3E}">
        <p14:creationId xmlns:p14="http://schemas.microsoft.com/office/powerpoint/2010/main" val="4027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EA35175-E1B6-4E7B-BC6B-57CBD638F34C}"/>
              </a:ext>
            </a:extLst>
          </p:cNvPr>
          <p:cNvSpPr/>
          <p:nvPr/>
        </p:nvSpPr>
        <p:spPr>
          <a:xfrm>
            <a:off x="3948223" y="1609135"/>
            <a:ext cx="4295554" cy="7123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Membranlipide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197060-886F-481A-8C9A-B5B2C1BA79A3}"/>
              </a:ext>
            </a:extLst>
          </p:cNvPr>
          <p:cNvSpPr/>
          <p:nvPr/>
        </p:nvSpPr>
        <p:spPr>
          <a:xfrm>
            <a:off x="3948223" y="2690148"/>
            <a:ext cx="4295554" cy="430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Phospholipide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0DEC4C-6989-4FE1-BA6F-D48B5017DA0F}"/>
              </a:ext>
            </a:extLst>
          </p:cNvPr>
          <p:cNvSpPr/>
          <p:nvPr/>
        </p:nvSpPr>
        <p:spPr>
          <a:xfrm>
            <a:off x="3948223" y="3464297"/>
            <a:ext cx="2147777" cy="712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Hydrophile Kopfgruppe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51A5FC-3558-42F8-AF35-B4343B73AAB6}"/>
              </a:ext>
            </a:extLst>
          </p:cNvPr>
          <p:cNvSpPr/>
          <p:nvPr/>
        </p:nvSpPr>
        <p:spPr>
          <a:xfrm>
            <a:off x="6096000" y="3464297"/>
            <a:ext cx="2147777" cy="7123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hydrophober Fettsäurerest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D253E0-79D8-4ABA-A275-D68BD67ECA66}"/>
              </a:ext>
            </a:extLst>
          </p:cNvPr>
          <p:cNvSpPr/>
          <p:nvPr/>
        </p:nvSpPr>
        <p:spPr>
          <a:xfrm>
            <a:off x="350874" y="1609135"/>
            <a:ext cx="3030280" cy="7123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Proteine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2B8AAE1-E093-4A34-9F76-FB4405779876}"/>
              </a:ext>
            </a:extLst>
          </p:cNvPr>
          <p:cNvSpPr/>
          <p:nvPr/>
        </p:nvSpPr>
        <p:spPr>
          <a:xfrm>
            <a:off x="331381" y="2677707"/>
            <a:ext cx="1449572" cy="430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Integral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9A4E8DF-977A-4E7C-B73C-99C3A25ADCD0}"/>
              </a:ext>
            </a:extLst>
          </p:cNvPr>
          <p:cNvSpPr/>
          <p:nvPr/>
        </p:nvSpPr>
        <p:spPr>
          <a:xfrm>
            <a:off x="1931582" y="2677707"/>
            <a:ext cx="1449572" cy="430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Peripher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C631D98-A05C-4373-9862-1CF1F4F69479}"/>
              </a:ext>
            </a:extLst>
          </p:cNvPr>
          <p:cNvSpPr/>
          <p:nvPr/>
        </p:nvSpPr>
        <p:spPr>
          <a:xfrm>
            <a:off x="350874" y="565446"/>
            <a:ext cx="11536326" cy="7123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Biomembran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C6630CD-0560-46C5-9BD5-A747412FDF20}"/>
              </a:ext>
            </a:extLst>
          </p:cNvPr>
          <p:cNvSpPr/>
          <p:nvPr/>
        </p:nvSpPr>
        <p:spPr>
          <a:xfrm>
            <a:off x="3948223" y="4532869"/>
            <a:ext cx="4295554" cy="1455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Begrenzung von Kompartiments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Abgrenzung der Zelle nach außen 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Verhindert unkontrollierten Stoffaustausch von Wasser / polaren Molekülen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04AB8A7-2EBC-4DAA-8373-1FAF747BF94F}"/>
              </a:ext>
            </a:extLst>
          </p:cNvPr>
          <p:cNvSpPr/>
          <p:nvPr/>
        </p:nvSpPr>
        <p:spPr>
          <a:xfrm>
            <a:off x="341127" y="3429000"/>
            <a:ext cx="3049773" cy="21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Kanal- u. Transportproteine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Melder an die Zelle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C8F2528-0B98-40EB-AB35-8E48573CDBFB}"/>
              </a:ext>
            </a:extLst>
          </p:cNvPr>
          <p:cNvSpPr/>
          <p:nvPr/>
        </p:nvSpPr>
        <p:spPr>
          <a:xfrm>
            <a:off x="8810846" y="1609134"/>
            <a:ext cx="3030280" cy="71238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Kohlehydrate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C84102D-B3C2-447F-879C-9155DA83D81B}"/>
              </a:ext>
            </a:extLst>
          </p:cNvPr>
          <p:cNvSpPr/>
          <p:nvPr/>
        </p:nvSpPr>
        <p:spPr>
          <a:xfrm>
            <a:off x="8810847" y="2690148"/>
            <a:ext cx="1449571" cy="4568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Glykoprotein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0D5AB7D-C7E5-4F1A-B8E6-82173F8C0912}"/>
              </a:ext>
            </a:extLst>
          </p:cNvPr>
          <p:cNvSpPr/>
          <p:nvPr/>
        </p:nvSpPr>
        <p:spPr>
          <a:xfrm>
            <a:off x="10260418" y="2687064"/>
            <a:ext cx="1580708" cy="45687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Glykolipid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510BA66-9B8F-4B18-AE0F-35C0AC3D6307}"/>
              </a:ext>
            </a:extLst>
          </p:cNvPr>
          <p:cNvSpPr/>
          <p:nvPr/>
        </p:nvSpPr>
        <p:spPr>
          <a:xfrm>
            <a:off x="8810846" y="3429000"/>
            <a:ext cx="3049773" cy="2135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An der Außenseite der Membran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Zur Detektion anderer (körperfremder) Zellen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825CA11-894C-4AA3-A948-EB18228050B9}"/>
              </a:ext>
            </a:extLst>
          </p:cNvPr>
          <p:cNvSpPr/>
          <p:nvPr/>
        </p:nvSpPr>
        <p:spPr>
          <a:xfrm>
            <a:off x="341127" y="6211456"/>
            <a:ext cx="11499999" cy="456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Cholesterol</a:t>
            </a:r>
            <a:r>
              <a:rPr lang="de-DE" dirty="0">
                <a:solidFill>
                  <a:schemeClr val="tx1"/>
                </a:solidFill>
              </a:rPr>
              <a:t> sorgt dafür, dass die Membranen nicht so leicht erstarren (Tiere)</a:t>
            </a:r>
          </a:p>
        </p:txBody>
      </p:sp>
    </p:spTree>
    <p:extLst>
      <p:ext uri="{BB962C8B-B14F-4D97-AF65-F5344CB8AC3E}">
        <p14:creationId xmlns:p14="http://schemas.microsoft.com/office/powerpoint/2010/main" val="327166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Biomembran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Biomembran</dc:title>
  <dc:creator>Benjamin Wagner</dc:creator>
  <cp:lastModifiedBy>Benjamin Wagner</cp:lastModifiedBy>
  <cp:revision>6</cp:revision>
  <dcterms:created xsi:type="dcterms:W3CDTF">2021-10-06T11:10:55Z</dcterms:created>
  <dcterms:modified xsi:type="dcterms:W3CDTF">2021-10-27T11:46:17Z</dcterms:modified>
</cp:coreProperties>
</file>