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2C6C4-265A-442E-97DD-5139ECABE7F3}" v="376" dt="2022-11-09T12:36:34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Wagner" userId="751d7807-fb76-4e85-a381-243fd2b44e5a" providerId="ADAL" clId="{01E2C6C4-265A-442E-97DD-5139ECABE7F3}"/>
    <pc:docChg chg="undo custSel addSld delSld modSld">
      <pc:chgData name="Benjamin Wagner" userId="751d7807-fb76-4e85-a381-243fd2b44e5a" providerId="ADAL" clId="{01E2C6C4-265A-442E-97DD-5139ECABE7F3}" dt="2022-11-23T15:56:44.421" v="784" actId="20577"/>
      <pc:docMkLst>
        <pc:docMk/>
      </pc:docMkLst>
      <pc:sldChg chg="modSp mod">
        <pc:chgData name="Benjamin Wagner" userId="751d7807-fb76-4e85-a381-243fd2b44e5a" providerId="ADAL" clId="{01E2C6C4-265A-442E-97DD-5139ECABE7F3}" dt="2022-11-09T12:12:38.711" v="352" actId="207"/>
        <pc:sldMkLst>
          <pc:docMk/>
          <pc:sldMk cId="1815244044" sldId="256"/>
        </pc:sldMkLst>
        <pc:spChg chg="mod">
          <ac:chgData name="Benjamin Wagner" userId="751d7807-fb76-4e85-a381-243fd2b44e5a" providerId="ADAL" clId="{01E2C6C4-265A-442E-97DD-5139ECABE7F3}" dt="2022-11-09T12:12:38.711" v="352" actId="207"/>
          <ac:spMkLst>
            <pc:docMk/>
            <pc:sldMk cId="1815244044" sldId="256"/>
            <ac:spMk id="2" creationId="{B4809144-2C7C-BBB8-EADC-53E99E817917}"/>
          </ac:spMkLst>
        </pc:spChg>
      </pc:sldChg>
      <pc:sldChg chg="modTransition modNotesTx">
        <pc:chgData name="Benjamin Wagner" userId="751d7807-fb76-4e85-a381-243fd2b44e5a" providerId="ADAL" clId="{01E2C6C4-265A-442E-97DD-5139ECABE7F3}" dt="2022-11-23T15:56:44.421" v="784" actId="20577"/>
        <pc:sldMkLst>
          <pc:docMk/>
          <pc:sldMk cId="2690253727" sldId="257"/>
        </pc:sldMkLst>
      </pc:sldChg>
      <pc:sldChg chg="del">
        <pc:chgData name="Benjamin Wagner" userId="751d7807-fb76-4e85-a381-243fd2b44e5a" providerId="ADAL" clId="{01E2C6C4-265A-442E-97DD-5139ECABE7F3}" dt="2022-11-09T12:12:26.816" v="351" actId="47"/>
        <pc:sldMkLst>
          <pc:docMk/>
          <pc:sldMk cId="4288264521" sldId="258"/>
        </pc:sldMkLst>
      </pc:sldChg>
      <pc:sldChg chg="modTransition">
        <pc:chgData name="Benjamin Wagner" userId="751d7807-fb76-4e85-a381-243fd2b44e5a" providerId="ADAL" clId="{01E2C6C4-265A-442E-97DD-5139ECABE7F3}" dt="2022-11-09T12:15:36.707" v="370"/>
        <pc:sldMkLst>
          <pc:docMk/>
          <pc:sldMk cId="4011707885" sldId="259"/>
        </pc:sldMkLst>
      </pc:sldChg>
      <pc:sldChg chg="modSp modTransition">
        <pc:chgData name="Benjamin Wagner" userId="751d7807-fb76-4e85-a381-243fd2b44e5a" providerId="ADAL" clId="{01E2C6C4-265A-442E-97DD-5139ECABE7F3}" dt="2022-11-09T12:15:33.739" v="369"/>
        <pc:sldMkLst>
          <pc:docMk/>
          <pc:sldMk cId="1833221575" sldId="260"/>
        </pc:sldMkLst>
        <pc:spChg chg="mod">
          <ac:chgData name="Benjamin Wagner" userId="751d7807-fb76-4e85-a381-243fd2b44e5a" providerId="ADAL" clId="{01E2C6C4-265A-442E-97DD-5139ECABE7F3}" dt="2022-11-09T12:09:17.080" v="187" actId="20577"/>
          <ac:spMkLst>
            <pc:docMk/>
            <pc:sldMk cId="1833221575" sldId="260"/>
            <ac:spMk id="7" creationId="{87618A62-618B-F07B-92F0-C2EBFC2B01DA}"/>
          </ac:spMkLst>
        </pc:spChg>
      </pc:sldChg>
      <pc:sldChg chg="addSp modSp mod modTransition modAnim">
        <pc:chgData name="Benjamin Wagner" userId="751d7807-fb76-4e85-a381-243fd2b44e5a" providerId="ADAL" clId="{01E2C6C4-265A-442E-97DD-5139ECABE7F3}" dt="2022-11-09T12:15:28.907" v="368"/>
        <pc:sldMkLst>
          <pc:docMk/>
          <pc:sldMk cId="2756220538" sldId="261"/>
        </pc:sldMkLst>
        <pc:spChg chg="mod">
          <ac:chgData name="Benjamin Wagner" userId="751d7807-fb76-4e85-a381-243fd2b44e5a" providerId="ADAL" clId="{01E2C6C4-265A-442E-97DD-5139ECABE7F3}" dt="2022-11-09T12:05:41.829" v="74" actId="20577"/>
          <ac:spMkLst>
            <pc:docMk/>
            <pc:sldMk cId="2756220538" sldId="261"/>
            <ac:spMk id="7" creationId="{87618A62-618B-F07B-92F0-C2EBFC2B01DA}"/>
          </ac:spMkLst>
        </pc:spChg>
        <pc:spChg chg="mod">
          <ac:chgData name="Benjamin Wagner" userId="751d7807-fb76-4e85-a381-243fd2b44e5a" providerId="ADAL" clId="{01E2C6C4-265A-442E-97DD-5139ECABE7F3}" dt="2022-11-09T12:04:09.267" v="4" actId="207"/>
          <ac:spMkLst>
            <pc:docMk/>
            <pc:sldMk cId="2756220538" sldId="261"/>
            <ac:spMk id="13" creationId="{D1B9C38D-4D74-9C5E-ED4F-C7B4873277A2}"/>
          </ac:spMkLst>
        </pc:spChg>
        <pc:spChg chg="mod">
          <ac:chgData name="Benjamin Wagner" userId="751d7807-fb76-4e85-a381-243fd2b44e5a" providerId="ADAL" clId="{01E2C6C4-265A-442E-97DD-5139ECABE7F3}" dt="2022-11-09T12:05:11.831" v="16" actId="207"/>
          <ac:spMkLst>
            <pc:docMk/>
            <pc:sldMk cId="2756220538" sldId="261"/>
            <ac:spMk id="16" creationId="{64577B34-56EB-EC10-97DF-F3AA99502436}"/>
          </ac:spMkLst>
        </pc:spChg>
        <pc:spChg chg="mod">
          <ac:chgData name="Benjamin Wagner" userId="751d7807-fb76-4e85-a381-243fd2b44e5a" providerId="ADAL" clId="{01E2C6C4-265A-442E-97DD-5139ECABE7F3}" dt="2022-11-09T12:04:10.336" v="6" actId="571"/>
          <ac:spMkLst>
            <pc:docMk/>
            <pc:sldMk cId="2756220538" sldId="261"/>
            <ac:spMk id="18" creationId="{8A2E6814-EF8E-1710-7F60-9E70B071CCB7}"/>
          </ac:spMkLst>
        </pc:spChg>
        <pc:spChg chg="mod">
          <ac:chgData name="Benjamin Wagner" userId="751d7807-fb76-4e85-a381-243fd2b44e5a" providerId="ADAL" clId="{01E2C6C4-265A-442E-97DD-5139ECABE7F3}" dt="2022-11-09T12:04:10.336" v="6" actId="571"/>
          <ac:spMkLst>
            <pc:docMk/>
            <pc:sldMk cId="2756220538" sldId="261"/>
            <ac:spMk id="19" creationId="{102A6089-2AD9-6CF8-9814-E1C5723167F7}"/>
          </ac:spMkLst>
        </pc:spChg>
        <pc:spChg chg="mod">
          <ac:chgData name="Benjamin Wagner" userId="751d7807-fb76-4e85-a381-243fd2b44e5a" providerId="ADAL" clId="{01E2C6C4-265A-442E-97DD-5139ECABE7F3}" dt="2022-11-09T12:04:10.336" v="6" actId="571"/>
          <ac:spMkLst>
            <pc:docMk/>
            <pc:sldMk cId="2756220538" sldId="261"/>
            <ac:spMk id="22" creationId="{4E775433-3432-1B17-EF46-F4125A0EADEA}"/>
          </ac:spMkLst>
        </pc:spChg>
        <pc:spChg chg="mod">
          <ac:chgData name="Benjamin Wagner" userId="751d7807-fb76-4e85-a381-243fd2b44e5a" providerId="ADAL" clId="{01E2C6C4-265A-442E-97DD-5139ECABE7F3}" dt="2022-11-09T12:04:10.336" v="6" actId="571"/>
          <ac:spMkLst>
            <pc:docMk/>
            <pc:sldMk cId="2756220538" sldId="261"/>
            <ac:spMk id="23" creationId="{393B9567-EBDF-4B41-2BD8-6A8C2F084130}"/>
          </ac:spMkLst>
        </pc:spChg>
        <pc:spChg chg="add mod">
          <ac:chgData name="Benjamin Wagner" userId="751d7807-fb76-4e85-a381-243fd2b44e5a" providerId="ADAL" clId="{01E2C6C4-265A-442E-97DD-5139ECABE7F3}" dt="2022-11-09T12:05:35.376" v="68" actId="20577"/>
          <ac:spMkLst>
            <pc:docMk/>
            <pc:sldMk cId="2756220538" sldId="261"/>
            <ac:spMk id="24" creationId="{21CA06FB-62D2-CC76-7293-BD24D0A62196}"/>
          </ac:spMkLst>
        </pc:spChg>
        <pc:spChg chg="add mod">
          <ac:chgData name="Benjamin Wagner" userId="751d7807-fb76-4e85-a381-243fd2b44e5a" providerId="ADAL" clId="{01E2C6C4-265A-442E-97DD-5139ECABE7F3}" dt="2022-11-09T12:08:20.335" v="177" actId="20577"/>
          <ac:spMkLst>
            <pc:docMk/>
            <pc:sldMk cId="2756220538" sldId="261"/>
            <ac:spMk id="25" creationId="{84C7B090-38EE-338A-3952-311E02FB1B3B}"/>
          </ac:spMkLst>
        </pc:spChg>
        <pc:spChg chg="add mod">
          <ac:chgData name="Benjamin Wagner" userId="751d7807-fb76-4e85-a381-243fd2b44e5a" providerId="ADAL" clId="{01E2C6C4-265A-442E-97DD-5139ECABE7F3}" dt="2022-11-09T12:06:40.016" v="126" actId="20577"/>
          <ac:spMkLst>
            <pc:docMk/>
            <pc:sldMk cId="2756220538" sldId="261"/>
            <ac:spMk id="26" creationId="{071BE3D1-4127-AA0A-3166-A579AC119B36}"/>
          </ac:spMkLst>
        </pc:spChg>
        <pc:spChg chg="add mod">
          <ac:chgData name="Benjamin Wagner" userId="751d7807-fb76-4e85-a381-243fd2b44e5a" providerId="ADAL" clId="{01E2C6C4-265A-442E-97DD-5139ECABE7F3}" dt="2022-11-09T12:08:15.864" v="172" actId="20577"/>
          <ac:spMkLst>
            <pc:docMk/>
            <pc:sldMk cId="2756220538" sldId="261"/>
            <ac:spMk id="27" creationId="{1FF008ED-45EA-BD3D-C3D0-A10CB559891A}"/>
          </ac:spMkLst>
        </pc:spChg>
      </pc:sldChg>
      <pc:sldChg chg="addSp modSp add mod modTransition modAnim">
        <pc:chgData name="Benjamin Wagner" userId="751d7807-fb76-4e85-a381-243fd2b44e5a" providerId="ADAL" clId="{01E2C6C4-265A-442E-97DD-5139ECABE7F3}" dt="2022-11-09T12:15:21.009" v="367"/>
        <pc:sldMkLst>
          <pc:docMk/>
          <pc:sldMk cId="371648039" sldId="262"/>
        </pc:sldMkLst>
        <pc:spChg chg="mod">
          <ac:chgData name="Benjamin Wagner" userId="751d7807-fb76-4e85-a381-243fd2b44e5a" providerId="ADAL" clId="{01E2C6C4-265A-442E-97DD-5139ECABE7F3}" dt="2022-11-09T12:09:47.768" v="191" actId="207"/>
          <ac:spMkLst>
            <pc:docMk/>
            <pc:sldMk cId="371648039" sldId="262"/>
            <ac:spMk id="13" creationId="{D1B9C38D-4D74-9C5E-ED4F-C7B4873277A2}"/>
          </ac:spMkLst>
        </pc:spChg>
        <pc:spChg chg="add mod">
          <ac:chgData name="Benjamin Wagner" userId="751d7807-fb76-4e85-a381-243fd2b44e5a" providerId="ADAL" clId="{01E2C6C4-265A-442E-97DD-5139ECABE7F3}" dt="2022-11-09T12:09:58.976" v="196" actId="20577"/>
          <ac:spMkLst>
            <pc:docMk/>
            <pc:sldMk cId="371648039" sldId="262"/>
            <ac:spMk id="18" creationId="{1F57EA20-7FD3-60C0-2140-6865DDD942B9}"/>
          </ac:spMkLst>
        </pc:spChg>
        <pc:spChg chg="add mod">
          <ac:chgData name="Benjamin Wagner" userId="751d7807-fb76-4e85-a381-243fd2b44e5a" providerId="ADAL" clId="{01E2C6C4-265A-442E-97DD-5139ECABE7F3}" dt="2022-11-09T12:11:19.734" v="300" actId="20577"/>
          <ac:spMkLst>
            <pc:docMk/>
            <pc:sldMk cId="371648039" sldId="262"/>
            <ac:spMk id="19" creationId="{07FCB6B1-7C71-34D4-4119-7B770AC977A7}"/>
          </ac:spMkLst>
        </pc:spChg>
        <pc:spChg chg="add mod">
          <ac:chgData name="Benjamin Wagner" userId="751d7807-fb76-4e85-a381-243fd2b44e5a" providerId="ADAL" clId="{01E2C6C4-265A-442E-97DD-5139ECABE7F3}" dt="2022-11-09T12:11:28.449" v="329" actId="20577"/>
          <ac:spMkLst>
            <pc:docMk/>
            <pc:sldMk cId="371648039" sldId="262"/>
            <ac:spMk id="22" creationId="{80DF00EE-E116-2E99-0D69-D58835C0BFA2}"/>
          </ac:spMkLst>
        </pc:spChg>
        <pc:spChg chg="add mod">
          <ac:chgData name="Benjamin Wagner" userId="751d7807-fb76-4e85-a381-243fd2b44e5a" providerId="ADAL" clId="{01E2C6C4-265A-442E-97DD-5139ECABE7F3}" dt="2022-11-09T12:11:43.296" v="346" actId="20577"/>
          <ac:spMkLst>
            <pc:docMk/>
            <pc:sldMk cId="371648039" sldId="262"/>
            <ac:spMk id="23" creationId="{D351514E-207C-417D-F9A7-208208B78104}"/>
          </ac:spMkLst>
        </pc:spChg>
      </pc:sldChg>
      <pc:sldChg chg="addSp delSp modSp add mod modTransition modAnim">
        <pc:chgData name="Benjamin Wagner" userId="751d7807-fb76-4e85-a381-243fd2b44e5a" providerId="ADAL" clId="{01E2C6C4-265A-442E-97DD-5139ECABE7F3}" dt="2022-11-09T12:21:15.228" v="538" actId="1582"/>
        <pc:sldMkLst>
          <pc:docMk/>
          <pc:sldMk cId="3097460106" sldId="263"/>
        </pc:sldMkLst>
        <pc:spChg chg="mod">
          <ac:chgData name="Benjamin Wagner" userId="751d7807-fb76-4e85-a381-243fd2b44e5a" providerId="ADAL" clId="{01E2C6C4-265A-442E-97DD-5139ECABE7F3}" dt="2022-11-09T12:14:49.417" v="358" actId="208"/>
          <ac:spMkLst>
            <pc:docMk/>
            <pc:sldMk cId="3097460106" sldId="263"/>
            <ac:spMk id="3" creationId="{C68D1576-60C7-FDF9-5431-B00BDB860668}"/>
          </ac:spMkLst>
        </pc:spChg>
        <pc:spChg chg="mod">
          <ac:chgData name="Benjamin Wagner" userId="751d7807-fb76-4e85-a381-243fd2b44e5a" providerId="ADAL" clId="{01E2C6C4-265A-442E-97DD-5139ECABE7F3}" dt="2022-11-09T12:14:49.417" v="358" actId="208"/>
          <ac:spMkLst>
            <pc:docMk/>
            <pc:sldMk cId="3097460106" sldId="263"/>
            <ac:spMk id="8" creationId="{ADAEE380-F38D-6284-FC63-9C0B013818EF}"/>
          </ac:spMkLst>
        </pc:spChg>
        <pc:spChg chg="mod">
          <ac:chgData name="Benjamin Wagner" userId="751d7807-fb76-4e85-a381-243fd2b44e5a" providerId="ADAL" clId="{01E2C6C4-265A-442E-97DD-5139ECABE7F3}" dt="2022-11-09T12:14:49.417" v="358" actId="208"/>
          <ac:spMkLst>
            <pc:docMk/>
            <pc:sldMk cId="3097460106" sldId="263"/>
            <ac:spMk id="9" creationId="{B5E1EBA4-0E53-44B9-2E5D-AA3F6D67CB37}"/>
          </ac:spMkLst>
        </pc:spChg>
        <pc:spChg chg="mod">
          <ac:chgData name="Benjamin Wagner" userId="751d7807-fb76-4e85-a381-243fd2b44e5a" providerId="ADAL" clId="{01E2C6C4-265A-442E-97DD-5139ECABE7F3}" dt="2022-11-09T12:14:49.417" v="358" actId="208"/>
          <ac:spMkLst>
            <pc:docMk/>
            <pc:sldMk cId="3097460106" sldId="263"/>
            <ac:spMk id="10" creationId="{CA071A12-35EE-C317-F768-B88F26DE9E8F}"/>
          </ac:spMkLst>
        </pc:spChg>
        <pc:spChg chg="mod">
          <ac:chgData name="Benjamin Wagner" userId="751d7807-fb76-4e85-a381-243fd2b44e5a" providerId="ADAL" clId="{01E2C6C4-265A-442E-97DD-5139ECABE7F3}" dt="2022-11-09T12:14:49.417" v="358" actId="208"/>
          <ac:spMkLst>
            <pc:docMk/>
            <pc:sldMk cId="3097460106" sldId="263"/>
            <ac:spMk id="11" creationId="{C5125BFD-5A1C-4DB3-5862-D834A0F18525}"/>
          </ac:spMkLst>
        </pc:spChg>
        <pc:spChg chg="mod">
          <ac:chgData name="Benjamin Wagner" userId="751d7807-fb76-4e85-a381-243fd2b44e5a" providerId="ADAL" clId="{01E2C6C4-265A-442E-97DD-5139ECABE7F3}" dt="2022-11-09T12:14:49.417" v="358" actId="208"/>
          <ac:spMkLst>
            <pc:docMk/>
            <pc:sldMk cId="3097460106" sldId="263"/>
            <ac:spMk id="12" creationId="{54F874D6-9477-62AA-EEAC-7AE0F088E354}"/>
          </ac:spMkLst>
        </pc:spChg>
        <pc:spChg chg="mod">
          <ac:chgData name="Benjamin Wagner" userId="751d7807-fb76-4e85-a381-243fd2b44e5a" providerId="ADAL" clId="{01E2C6C4-265A-442E-97DD-5139ECABE7F3}" dt="2022-11-09T12:14:49.417" v="358" actId="208"/>
          <ac:spMkLst>
            <pc:docMk/>
            <pc:sldMk cId="3097460106" sldId="263"/>
            <ac:spMk id="13" creationId="{D1B9C38D-4D74-9C5E-ED4F-C7B4873277A2}"/>
          </ac:spMkLst>
        </pc:spChg>
        <pc:spChg chg="mod">
          <ac:chgData name="Benjamin Wagner" userId="751d7807-fb76-4e85-a381-243fd2b44e5a" providerId="ADAL" clId="{01E2C6C4-265A-442E-97DD-5139ECABE7F3}" dt="2022-11-09T12:14:49.417" v="358" actId="208"/>
          <ac:spMkLst>
            <pc:docMk/>
            <pc:sldMk cId="3097460106" sldId="263"/>
            <ac:spMk id="14" creationId="{CC22AE43-A370-3AB1-88AC-E6C0F61EBED2}"/>
          </ac:spMkLst>
        </pc:spChg>
        <pc:spChg chg="mod">
          <ac:chgData name="Benjamin Wagner" userId="751d7807-fb76-4e85-a381-243fd2b44e5a" providerId="ADAL" clId="{01E2C6C4-265A-442E-97DD-5139ECABE7F3}" dt="2022-11-09T12:14:49.417" v="358" actId="208"/>
          <ac:spMkLst>
            <pc:docMk/>
            <pc:sldMk cId="3097460106" sldId="263"/>
            <ac:spMk id="15" creationId="{96DF2B54-0136-4F96-4B28-E6ECC69F1044}"/>
          </ac:spMkLst>
        </pc:spChg>
        <pc:spChg chg="mod">
          <ac:chgData name="Benjamin Wagner" userId="751d7807-fb76-4e85-a381-243fd2b44e5a" providerId="ADAL" clId="{01E2C6C4-265A-442E-97DD-5139ECABE7F3}" dt="2022-11-09T12:14:49.417" v="358" actId="208"/>
          <ac:spMkLst>
            <pc:docMk/>
            <pc:sldMk cId="3097460106" sldId="263"/>
            <ac:spMk id="16" creationId="{64577B34-56EB-EC10-97DF-F3AA99502436}"/>
          </ac:spMkLst>
        </pc:spChg>
        <pc:spChg chg="mod">
          <ac:chgData name="Benjamin Wagner" userId="751d7807-fb76-4e85-a381-243fd2b44e5a" providerId="ADAL" clId="{01E2C6C4-265A-442E-97DD-5139ECABE7F3}" dt="2022-11-09T12:14:49.417" v="358" actId="208"/>
          <ac:spMkLst>
            <pc:docMk/>
            <pc:sldMk cId="3097460106" sldId="263"/>
            <ac:spMk id="19" creationId="{07FCB6B1-7C71-34D4-4119-7B770AC977A7}"/>
          </ac:spMkLst>
        </pc:spChg>
        <pc:spChg chg="mod">
          <ac:chgData name="Benjamin Wagner" userId="751d7807-fb76-4e85-a381-243fd2b44e5a" providerId="ADAL" clId="{01E2C6C4-265A-442E-97DD-5139ECABE7F3}" dt="2022-11-09T12:14:49.417" v="358" actId="208"/>
          <ac:spMkLst>
            <pc:docMk/>
            <pc:sldMk cId="3097460106" sldId="263"/>
            <ac:spMk id="22" creationId="{80DF00EE-E116-2E99-0D69-D58835C0BFA2}"/>
          </ac:spMkLst>
        </pc:spChg>
        <pc:spChg chg="mod">
          <ac:chgData name="Benjamin Wagner" userId="751d7807-fb76-4e85-a381-243fd2b44e5a" providerId="ADAL" clId="{01E2C6C4-265A-442E-97DD-5139ECABE7F3}" dt="2022-11-09T12:14:49.417" v="358" actId="208"/>
          <ac:spMkLst>
            <pc:docMk/>
            <pc:sldMk cId="3097460106" sldId="263"/>
            <ac:spMk id="23" creationId="{D351514E-207C-417D-F9A7-208208B78104}"/>
          </ac:spMkLst>
        </pc:spChg>
        <pc:spChg chg="mod">
          <ac:chgData name="Benjamin Wagner" userId="751d7807-fb76-4e85-a381-243fd2b44e5a" providerId="ADAL" clId="{01E2C6C4-265A-442E-97DD-5139ECABE7F3}" dt="2022-11-09T12:14:49.417" v="358" actId="208"/>
          <ac:spMkLst>
            <pc:docMk/>
            <pc:sldMk cId="3097460106" sldId="263"/>
            <ac:spMk id="25" creationId="{84C7B090-38EE-338A-3952-311E02FB1B3B}"/>
          </ac:spMkLst>
        </pc:spChg>
        <pc:spChg chg="mod">
          <ac:chgData name="Benjamin Wagner" userId="751d7807-fb76-4e85-a381-243fd2b44e5a" providerId="ADAL" clId="{01E2C6C4-265A-442E-97DD-5139ECABE7F3}" dt="2022-11-09T12:14:49.417" v="358" actId="208"/>
          <ac:spMkLst>
            <pc:docMk/>
            <pc:sldMk cId="3097460106" sldId="263"/>
            <ac:spMk id="26" creationId="{071BE3D1-4127-AA0A-3166-A579AC119B36}"/>
          </ac:spMkLst>
        </pc:spChg>
        <pc:spChg chg="mod">
          <ac:chgData name="Benjamin Wagner" userId="751d7807-fb76-4e85-a381-243fd2b44e5a" providerId="ADAL" clId="{01E2C6C4-265A-442E-97DD-5139ECABE7F3}" dt="2022-11-09T12:14:49.417" v="358" actId="208"/>
          <ac:spMkLst>
            <pc:docMk/>
            <pc:sldMk cId="3097460106" sldId="263"/>
            <ac:spMk id="27" creationId="{1FF008ED-45EA-BD3D-C3D0-A10CB559891A}"/>
          </ac:spMkLst>
        </pc:spChg>
        <pc:spChg chg="add del">
          <ac:chgData name="Benjamin Wagner" userId="751d7807-fb76-4e85-a381-243fd2b44e5a" providerId="ADAL" clId="{01E2C6C4-265A-442E-97DD-5139ECABE7F3}" dt="2022-11-09T12:16:25.420" v="373" actId="478"/>
          <ac:spMkLst>
            <pc:docMk/>
            <pc:sldMk cId="3097460106" sldId="263"/>
            <ac:spMk id="28" creationId="{A1D07413-39AA-90DE-0FAF-C1351BF3E9E4}"/>
          </ac:spMkLst>
        </pc:spChg>
        <pc:spChg chg="add del mod">
          <ac:chgData name="Benjamin Wagner" userId="751d7807-fb76-4e85-a381-243fd2b44e5a" providerId="ADAL" clId="{01E2C6C4-265A-442E-97DD-5139ECABE7F3}" dt="2022-11-09T12:17:50.601" v="407" actId="478"/>
          <ac:spMkLst>
            <pc:docMk/>
            <pc:sldMk cId="3097460106" sldId="263"/>
            <ac:spMk id="29" creationId="{93E1FDD0-0A4F-77B0-9C6C-C1778042C418}"/>
          </ac:spMkLst>
        </pc:spChg>
        <pc:spChg chg="add mod">
          <ac:chgData name="Benjamin Wagner" userId="751d7807-fb76-4e85-a381-243fd2b44e5a" providerId="ADAL" clId="{01E2C6C4-265A-442E-97DD-5139ECABE7F3}" dt="2022-11-09T12:20:15.891" v="532" actId="1076"/>
          <ac:spMkLst>
            <pc:docMk/>
            <pc:sldMk cId="3097460106" sldId="263"/>
            <ac:spMk id="30" creationId="{3DD5A776-81DA-9929-8506-66F3DE1C60C4}"/>
          </ac:spMkLst>
        </pc:spChg>
        <pc:cxnChg chg="add mod">
          <ac:chgData name="Benjamin Wagner" userId="751d7807-fb76-4e85-a381-243fd2b44e5a" providerId="ADAL" clId="{01E2C6C4-265A-442E-97DD-5139ECABE7F3}" dt="2022-11-09T12:21:15.228" v="538" actId="1582"/>
          <ac:cxnSpMkLst>
            <pc:docMk/>
            <pc:sldMk cId="3097460106" sldId="263"/>
            <ac:cxnSpMk id="32" creationId="{5C87D723-CAB2-430E-D98D-A6A3FE5CFE1E}"/>
          </ac:cxnSpMkLst>
        </pc:cxnChg>
        <pc:cxnChg chg="add del mod">
          <ac:chgData name="Benjamin Wagner" userId="751d7807-fb76-4e85-a381-243fd2b44e5a" providerId="ADAL" clId="{01E2C6C4-265A-442E-97DD-5139ECABE7F3}" dt="2022-11-09T12:20:19.215" v="533" actId="478"/>
          <ac:cxnSpMkLst>
            <pc:docMk/>
            <pc:sldMk cId="3097460106" sldId="263"/>
            <ac:cxnSpMk id="34" creationId="{3D27BEED-2178-E124-4E05-358600D43A05}"/>
          </ac:cxnSpMkLst>
        </pc:cxnChg>
        <pc:cxnChg chg="add mod">
          <ac:chgData name="Benjamin Wagner" userId="751d7807-fb76-4e85-a381-243fd2b44e5a" providerId="ADAL" clId="{01E2C6C4-265A-442E-97DD-5139ECABE7F3}" dt="2022-11-09T12:21:15.228" v="538" actId="1582"/>
          <ac:cxnSpMkLst>
            <pc:docMk/>
            <pc:sldMk cId="3097460106" sldId="263"/>
            <ac:cxnSpMk id="37" creationId="{9847F096-AEDB-9FC8-4D91-8641EB59AFA2}"/>
          </ac:cxnSpMkLst>
        </pc:cxnChg>
        <pc:cxnChg chg="add mod">
          <ac:chgData name="Benjamin Wagner" userId="751d7807-fb76-4e85-a381-243fd2b44e5a" providerId="ADAL" clId="{01E2C6C4-265A-442E-97DD-5139ECABE7F3}" dt="2022-11-09T12:21:15.228" v="538" actId="1582"/>
          <ac:cxnSpMkLst>
            <pc:docMk/>
            <pc:sldMk cId="3097460106" sldId="263"/>
            <ac:cxnSpMk id="40" creationId="{3BE07F71-C1B2-8AF0-0B2A-D1B42C6BC9C2}"/>
          </ac:cxnSpMkLst>
        </pc:cxnChg>
        <pc:cxnChg chg="add mod">
          <ac:chgData name="Benjamin Wagner" userId="751d7807-fb76-4e85-a381-243fd2b44e5a" providerId="ADAL" clId="{01E2C6C4-265A-442E-97DD-5139ECABE7F3}" dt="2022-11-09T12:21:15.228" v="538" actId="1582"/>
          <ac:cxnSpMkLst>
            <pc:docMk/>
            <pc:sldMk cId="3097460106" sldId="263"/>
            <ac:cxnSpMk id="42" creationId="{D429A359-0BD6-A876-9716-40E7F188FF64}"/>
          </ac:cxnSpMkLst>
        </pc:cxnChg>
      </pc:sldChg>
      <pc:sldChg chg="addSp modSp add mod modAnim">
        <pc:chgData name="Benjamin Wagner" userId="751d7807-fb76-4e85-a381-243fd2b44e5a" providerId="ADAL" clId="{01E2C6C4-265A-442E-97DD-5139ECABE7F3}" dt="2022-11-09T12:36:34.236" v="773"/>
        <pc:sldMkLst>
          <pc:docMk/>
          <pc:sldMk cId="3056046980" sldId="264"/>
        </pc:sldMkLst>
        <pc:spChg chg="mod">
          <ac:chgData name="Benjamin Wagner" userId="751d7807-fb76-4e85-a381-243fd2b44e5a" providerId="ADAL" clId="{01E2C6C4-265A-442E-97DD-5139ECABE7F3}" dt="2022-11-09T12:25:09.618" v="542" actId="207"/>
          <ac:spMkLst>
            <pc:docMk/>
            <pc:sldMk cId="3056046980" sldId="264"/>
            <ac:spMk id="2" creationId="{C7382917-34F5-955F-968E-11F89C077CC9}"/>
          </ac:spMkLst>
        </pc:spChg>
        <pc:spChg chg="mod">
          <ac:chgData name="Benjamin Wagner" userId="751d7807-fb76-4e85-a381-243fd2b44e5a" providerId="ADAL" clId="{01E2C6C4-265A-442E-97DD-5139ECABE7F3}" dt="2022-11-09T12:25:09.618" v="542" actId="207"/>
          <ac:spMkLst>
            <pc:docMk/>
            <pc:sldMk cId="3056046980" sldId="264"/>
            <ac:spMk id="3" creationId="{C68D1576-60C7-FDF9-5431-B00BDB860668}"/>
          </ac:spMkLst>
        </pc:spChg>
        <pc:spChg chg="mod">
          <ac:chgData name="Benjamin Wagner" userId="751d7807-fb76-4e85-a381-243fd2b44e5a" providerId="ADAL" clId="{01E2C6C4-265A-442E-97DD-5139ECABE7F3}" dt="2022-11-09T12:25:09.618" v="542" actId="207"/>
          <ac:spMkLst>
            <pc:docMk/>
            <pc:sldMk cId="3056046980" sldId="264"/>
            <ac:spMk id="7" creationId="{87618A62-618B-F07B-92F0-C2EBFC2B01DA}"/>
          </ac:spMkLst>
        </pc:spChg>
        <pc:spChg chg="mod">
          <ac:chgData name="Benjamin Wagner" userId="751d7807-fb76-4e85-a381-243fd2b44e5a" providerId="ADAL" clId="{01E2C6C4-265A-442E-97DD-5139ECABE7F3}" dt="2022-11-09T12:25:09.618" v="542" actId="207"/>
          <ac:spMkLst>
            <pc:docMk/>
            <pc:sldMk cId="3056046980" sldId="264"/>
            <ac:spMk id="8" creationId="{ADAEE380-F38D-6284-FC63-9C0B013818EF}"/>
          </ac:spMkLst>
        </pc:spChg>
        <pc:spChg chg="mod">
          <ac:chgData name="Benjamin Wagner" userId="751d7807-fb76-4e85-a381-243fd2b44e5a" providerId="ADAL" clId="{01E2C6C4-265A-442E-97DD-5139ECABE7F3}" dt="2022-11-09T12:25:09.618" v="542" actId="207"/>
          <ac:spMkLst>
            <pc:docMk/>
            <pc:sldMk cId="3056046980" sldId="264"/>
            <ac:spMk id="9" creationId="{B5E1EBA4-0E53-44B9-2E5D-AA3F6D67CB37}"/>
          </ac:spMkLst>
        </pc:spChg>
        <pc:spChg chg="mod">
          <ac:chgData name="Benjamin Wagner" userId="751d7807-fb76-4e85-a381-243fd2b44e5a" providerId="ADAL" clId="{01E2C6C4-265A-442E-97DD-5139ECABE7F3}" dt="2022-11-09T12:25:09.618" v="542" actId="207"/>
          <ac:spMkLst>
            <pc:docMk/>
            <pc:sldMk cId="3056046980" sldId="264"/>
            <ac:spMk id="10" creationId="{CA071A12-35EE-C317-F768-B88F26DE9E8F}"/>
          </ac:spMkLst>
        </pc:spChg>
        <pc:spChg chg="mod">
          <ac:chgData name="Benjamin Wagner" userId="751d7807-fb76-4e85-a381-243fd2b44e5a" providerId="ADAL" clId="{01E2C6C4-265A-442E-97DD-5139ECABE7F3}" dt="2022-11-09T12:25:09.618" v="542" actId="207"/>
          <ac:spMkLst>
            <pc:docMk/>
            <pc:sldMk cId="3056046980" sldId="264"/>
            <ac:spMk id="11" creationId="{C5125BFD-5A1C-4DB3-5862-D834A0F18525}"/>
          </ac:spMkLst>
        </pc:spChg>
        <pc:spChg chg="mod">
          <ac:chgData name="Benjamin Wagner" userId="751d7807-fb76-4e85-a381-243fd2b44e5a" providerId="ADAL" clId="{01E2C6C4-265A-442E-97DD-5139ECABE7F3}" dt="2022-11-09T12:30:45.587" v="629" actId="208"/>
          <ac:spMkLst>
            <pc:docMk/>
            <pc:sldMk cId="3056046980" sldId="264"/>
            <ac:spMk id="12" creationId="{54F874D6-9477-62AA-EEAC-7AE0F088E354}"/>
          </ac:spMkLst>
        </pc:spChg>
        <pc:spChg chg="mod">
          <ac:chgData name="Benjamin Wagner" userId="751d7807-fb76-4e85-a381-243fd2b44e5a" providerId="ADAL" clId="{01E2C6C4-265A-442E-97DD-5139ECABE7F3}" dt="2022-11-09T12:30:45.587" v="629" actId="208"/>
          <ac:spMkLst>
            <pc:docMk/>
            <pc:sldMk cId="3056046980" sldId="264"/>
            <ac:spMk id="13" creationId="{D1B9C38D-4D74-9C5E-ED4F-C7B4873277A2}"/>
          </ac:spMkLst>
        </pc:spChg>
        <pc:spChg chg="mod">
          <ac:chgData name="Benjamin Wagner" userId="751d7807-fb76-4e85-a381-243fd2b44e5a" providerId="ADAL" clId="{01E2C6C4-265A-442E-97DD-5139ECABE7F3}" dt="2022-11-09T12:25:09.618" v="542" actId="207"/>
          <ac:spMkLst>
            <pc:docMk/>
            <pc:sldMk cId="3056046980" sldId="264"/>
            <ac:spMk id="14" creationId="{CC22AE43-A370-3AB1-88AC-E6C0F61EBED2}"/>
          </ac:spMkLst>
        </pc:spChg>
        <pc:spChg chg="mod">
          <ac:chgData name="Benjamin Wagner" userId="751d7807-fb76-4e85-a381-243fd2b44e5a" providerId="ADAL" clId="{01E2C6C4-265A-442E-97DD-5139ECABE7F3}" dt="2022-11-09T12:30:45.587" v="629" actId="208"/>
          <ac:spMkLst>
            <pc:docMk/>
            <pc:sldMk cId="3056046980" sldId="264"/>
            <ac:spMk id="15" creationId="{96DF2B54-0136-4F96-4B28-E6ECC69F1044}"/>
          </ac:spMkLst>
        </pc:spChg>
        <pc:spChg chg="mod">
          <ac:chgData name="Benjamin Wagner" userId="751d7807-fb76-4e85-a381-243fd2b44e5a" providerId="ADAL" clId="{01E2C6C4-265A-442E-97DD-5139ECABE7F3}" dt="2022-11-09T12:25:58.968" v="547" actId="208"/>
          <ac:spMkLst>
            <pc:docMk/>
            <pc:sldMk cId="3056046980" sldId="264"/>
            <ac:spMk id="16" creationId="{64577B34-56EB-EC10-97DF-F3AA99502436}"/>
          </ac:spMkLst>
        </pc:spChg>
        <pc:spChg chg="add mod">
          <ac:chgData name="Benjamin Wagner" userId="751d7807-fb76-4e85-a381-243fd2b44e5a" providerId="ADAL" clId="{01E2C6C4-265A-442E-97DD-5139ECABE7F3}" dt="2022-11-09T12:27:13.083" v="601" actId="20577"/>
          <ac:spMkLst>
            <pc:docMk/>
            <pc:sldMk cId="3056046980" sldId="264"/>
            <ac:spMk id="18" creationId="{5F0B28E9-9A31-5325-46A6-ACBE69A31834}"/>
          </ac:spMkLst>
        </pc:spChg>
        <pc:spChg chg="mod">
          <ac:chgData name="Benjamin Wagner" userId="751d7807-fb76-4e85-a381-243fd2b44e5a" providerId="ADAL" clId="{01E2C6C4-265A-442E-97DD-5139ECABE7F3}" dt="2022-11-09T12:25:09.618" v="542" actId="207"/>
          <ac:spMkLst>
            <pc:docMk/>
            <pc:sldMk cId="3056046980" sldId="264"/>
            <ac:spMk id="24" creationId="{21CA06FB-62D2-CC76-7293-BD24D0A62196}"/>
          </ac:spMkLst>
        </pc:spChg>
        <pc:spChg chg="mod">
          <ac:chgData name="Benjamin Wagner" userId="751d7807-fb76-4e85-a381-243fd2b44e5a" providerId="ADAL" clId="{01E2C6C4-265A-442E-97DD-5139ECABE7F3}" dt="2022-11-09T12:25:28.797" v="544" actId="113"/>
          <ac:spMkLst>
            <pc:docMk/>
            <pc:sldMk cId="3056046980" sldId="264"/>
            <ac:spMk id="25" creationId="{84C7B090-38EE-338A-3952-311E02FB1B3B}"/>
          </ac:spMkLst>
        </pc:spChg>
        <pc:spChg chg="mod">
          <ac:chgData name="Benjamin Wagner" userId="751d7807-fb76-4e85-a381-243fd2b44e5a" providerId="ADAL" clId="{01E2C6C4-265A-442E-97DD-5139ECABE7F3}" dt="2022-11-09T12:25:09.618" v="542" actId="207"/>
          <ac:spMkLst>
            <pc:docMk/>
            <pc:sldMk cId="3056046980" sldId="264"/>
            <ac:spMk id="26" creationId="{071BE3D1-4127-AA0A-3166-A579AC119B36}"/>
          </ac:spMkLst>
        </pc:spChg>
        <pc:spChg chg="mod">
          <ac:chgData name="Benjamin Wagner" userId="751d7807-fb76-4e85-a381-243fd2b44e5a" providerId="ADAL" clId="{01E2C6C4-265A-442E-97DD-5139ECABE7F3}" dt="2022-11-09T12:25:09.618" v="542" actId="207"/>
          <ac:spMkLst>
            <pc:docMk/>
            <pc:sldMk cId="3056046980" sldId="264"/>
            <ac:spMk id="27" creationId="{1FF008ED-45EA-BD3D-C3D0-A10CB559891A}"/>
          </ac:spMkLst>
        </pc:spChg>
        <pc:spChg chg="add mod">
          <ac:chgData name="Benjamin Wagner" userId="751d7807-fb76-4e85-a381-243fd2b44e5a" providerId="ADAL" clId="{01E2C6C4-265A-442E-97DD-5139ECABE7F3}" dt="2022-11-09T12:28:29.793" v="618" actId="207"/>
          <ac:spMkLst>
            <pc:docMk/>
            <pc:sldMk cId="3056046980" sldId="264"/>
            <ac:spMk id="28" creationId="{25B6355C-6626-5A83-8719-90FF218FD015}"/>
          </ac:spMkLst>
        </pc:spChg>
        <pc:spChg chg="add mod">
          <ac:chgData name="Benjamin Wagner" userId="751d7807-fb76-4e85-a381-243fd2b44e5a" providerId="ADAL" clId="{01E2C6C4-265A-442E-97DD-5139ECABE7F3}" dt="2022-11-09T12:35:26.304" v="766" actId="14100"/>
          <ac:spMkLst>
            <pc:docMk/>
            <pc:sldMk cId="3056046980" sldId="264"/>
            <ac:spMk id="31" creationId="{693E7CC4-E101-D9DA-A10A-CFF8BCEDAF31}"/>
          </ac:spMkLst>
        </pc:spChg>
        <pc:spChg chg="add mod">
          <ac:chgData name="Benjamin Wagner" userId="751d7807-fb76-4e85-a381-243fd2b44e5a" providerId="ADAL" clId="{01E2C6C4-265A-442E-97DD-5139ECABE7F3}" dt="2022-11-09T12:35:26.005" v="765" actId="14100"/>
          <ac:spMkLst>
            <pc:docMk/>
            <pc:sldMk cId="3056046980" sldId="264"/>
            <ac:spMk id="32" creationId="{F629D4A0-4E6E-5E36-3979-92F9B29A97C7}"/>
          </ac:spMkLst>
        </pc:spChg>
        <pc:cxnChg chg="add mod">
          <ac:chgData name="Benjamin Wagner" userId="751d7807-fb76-4e85-a381-243fd2b44e5a" providerId="ADAL" clId="{01E2C6C4-265A-442E-97DD-5139ECABE7F3}" dt="2022-11-09T12:26:21.508" v="549" actId="1582"/>
          <ac:cxnSpMkLst>
            <pc:docMk/>
            <pc:sldMk cId="3056046980" sldId="264"/>
            <ac:cxnSpMk id="22" creationId="{AF70FE4B-1F9A-547F-A601-BF086DF8EC47}"/>
          </ac:cxnSpMkLst>
        </pc:cxnChg>
        <pc:cxnChg chg="add mod ord">
          <ac:chgData name="Benjamin Wagner" userId="751d7807-fb76-4e85-a381-243fd2b44e5a" providerId="ADAL" clId="{01E2C6C4-265A-442E-97DD-5139ECABE7F3}" dt="2022-11-09T12:30:22.406" v="628"/>
          <ac:cxnSpMkLst>
            <pc:docMk/>
            <pc:sldMk cId="3056046980" sldId="264"/>
            <ac:cxnSpMk id="30" creationId="{2146AC9B-5805-5AA3-3BEA-E96BD179303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87EC8-B32A-42D3-B4C9-BA96D5414F86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B87A0-F8B5-4753-B00A-5B55617520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363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gfhgfhgfkgf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B87A0-F8B5-4753-B00A-5B55617520F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706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D3A83-A362-5A7B-6786-698BB8F39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6AD9EB-2933-701B-D926-EFD9582EB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76C8C1-1DE7-689B-C158-FFC0277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5A8B-F246-4330-AF56-1FC1B2F12BEB}" type="datetime1">
              <a:rPr lang="de-DE" smtClean="0"/>
              <a:t>23.11.2022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ABD9CD-5094-3993-1455-271AF245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Das Situationsmodell nach Schulz von Thun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15DF37-81AF-7B39-8461-4F3ACF4F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240C-8EAF-4206-9DB4-C75B9B9ECC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25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9C377-A20B-2152-6590-2F0C9E8E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8D7F9F-629B-00B6-35CF-86ADFAFD7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B17E5-F53E-343A-CB8E-FD2C8099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111B-C1E3-4596-A717-E47FDA2DA4AB}" type="datetime1">
              <a:rPr lang="de-DE" smtClean="0"/>
              <a:t>23.11.2022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9AD3EB-BAA0-52E1-BAC6-01949C211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Das Situationsmodell nach Schulz von Thun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22C44C-BC53-9FD9-C656-2F84D713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240C-8EAF-4206-9DB4-C75B9B9ECC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67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D348B80-FBB2-F3BD-875E-FC4B7A572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847231-35CE-0F87-0D43-EC72D9225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93F61F-2308-6BD5-2E55-4BAFE6BD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9EFB-054E-4F72-A05A-0676E9B0EFA2}" type="datetime1">
              <a:rPr lang="de-DE" smtClean="0"/>
              <a:t>23.11.2022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979CFA-B874-9529-9D12-B95464C4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Das Situationsmodell nach Schulz von Thun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6B8EC2-DA1C-A146-96F4-CE6203A3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240C-8EAF-4206-9DB4-C75B9B9ECC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37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CBE93-CF44-D364-0C0F-FC1076F5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A49B3F-F5B1-4470-A929-A117A11E7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E92C18-21CD-ADC5-C055-E50F3E3F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D30F-BA0E-4161-A5E9-628A8790B637}" type="datetime1">
              <a:rPr lang="de-DE" smtClean="0"/>
              <a:t>23.11.2022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C7036B-259B-4DE9-2DC8-F5C67EE6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Das Situationsmodell nach Schulz von Thun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A3CB5-CA11-81DD-0B18-FDF50875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240C-8EAF-4206-9DB4-C75B9B9ECC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60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D024D-CD16-683D-7BF4-43BF3556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561835-B6A4-814C-BF7E-223855BF5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53C99-3E2D-AF7C-6471-92DCD3BA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3C86-7CB4-4623-B28C-2305C1002A44}" type="datetime1">
              <a:rPr lang="de-DE" smtClean="0"/>
              <a:t>23.11.2022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0F570B-51A3-9E56-B01B-6EF71860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Das Situationsmodell nach Schulz von Thun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3CAE1F-D382-7CB3-7A87-97C638DA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240C-8EAF-4206-9DB4-C75B9B9ECC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40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D66C3-864B-1E66-65F2-72428FD0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FFD46C-C036-5B8B-C734-75F4C700E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0144A3-8FC7-9F45-18F7-8A765A884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C0C333-E6C7-8AB2-47E4-5C603616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D40F-EEB5-44E1-A90A-9596DB99E1A2}" type="datetime1">
              <a:rPr lang="de-DE" smtClean="0"/>
              <a:t>23.11.2022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FB685F-E0CF-C584-65DF-F92B078A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Das Situationsmodell nach Schulz von Thun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641F3D-2A69-B3D9-12C8-2456828A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240C-8EAF-4206-9DB4-C75B9B9ECC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8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B4F3E-561E-BF2D-50B1-27228F9F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470F77-E6DE-B237-AAFB-3AB3DD303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04D207-9761-4745-C1F4-9A5E114FB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D82B28-B148-B5C2-F26B-EE1441FBE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6162D7-74A2-8C1E-8D2E-2E4204BC7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A24B40-4F58-FDCC-E99B-39B3B3DD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9067-ED94-4A79-8147-9975B8E3F309}" type="datetime1">
              <a:rPr lang="de-DE" smtClean="0"/>
              <a:t>23.11.2022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993F14-CDDC-CB36-E220-E440F0AF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Das Situationsmodell nach Schulz von Thun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D758E2-4CA7-B373-837F-F3883DCC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240C-8EAF-4206-9DB4-C75B9B9ECC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74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531672-9371-7EC6-814A-FD96255D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1CC19B-E960-3195-600C-C6C62C3A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1AFE-3843-4FE3-A1AD-B5950154E7AE}" type="datetime1">
              <a:rPr lang="de-DE" smtClean="0"/>
              <a:t>23.11.2022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43B5CD-CB4D-8575-D20F-A64FC518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Das Situationsmodell nach Schulz von Thun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A57861-EA5F-8FA2-8327-DC612488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240C-8EAF-4206-9DB4-C75B9B9ECC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5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92A072-8341-3372-F60A-0484FF3E4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666E-EEAE-4723-ADC7-C6FFAA942500}" type="datetime1">
              <a:rPr lang="de-DE" smtClean="0"/>
              <a:t>23.11.2022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F5FDE1-32E4-04AB-6CB1-3673CE38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Das Situationsmodell nach Schulz von Thun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1225AE-0FA9-661D-907E-47157595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240C-8EAF-4206-9DB4-C75B9B9ECC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24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FB7D6-8162-F8CA-55B1-EEF158B64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B0E979-6FBA-A632-859E-0A36420B8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29CABB-6814-11C5-CEC4-0AB599956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62193C-172C-C5D5-D422-78B185EF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E3C7-F8BB-42CA-880D-CC40F0E17115}" type="datetime1">
              <a:rPr lang="de-DE" smtClean="0"/>
              <a:t>23.11.2022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15DAE4-052A-E1B4-E9D5-985034EF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Das Situationsmodell nach Schulz von Thun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7B9F42-DCE6-987D-A9BC-4A634595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240C-8EAF-4206-9DB4-C75B9B9ECC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18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1199B-840E-B449-19CF-7C903F01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1D91F5-A361-32DC-7F83-B0564C00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F3C3DF-374D-1F57-2BB1-15E3611A3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E3C732-4CAA-E5A8-906B-98DE87CA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E44B-8FAF-489F-A409-3595C3A5BDB6}" type="datetime1">
              <a:rPr lang="de-DE" smtClean="0"/>
              <a:t>23.11.2022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5C3579-5021-51C0-704E-9AAB28BE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Das Situationsmodell nach Schulz von Thun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928F89-FC22-A8BD-9CE6-18BC4D86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240C-8EAF-4206-9DB4-C75B9B9ECC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39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9A91DF-C89C-C651-C4B1-12DE3F50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5DB0B2-D5FA-1D67-1761-085603FA7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287075-ED73-B744-1457-98E8D32C2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701D8-4DE4-4A8E-95B2-0FF42B4865BF}" type="datetime1">
              <a:rPr lang="de-DE" smtClean="0"/>
              <a:t>23.11.2022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BCA478-9169-2FA5-CE6E-68E0456F2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Das Situationsmodell nach Schulz von Thun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0B8468-7310-FB35-58B1-F0CD3DD18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9240C-8EAF-4206-9DB4-C75B9B9ECC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1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09144-2C7C-BBB8-EADC-53E99E817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rgbClr val="4472C4"/>
                </a:solidFill>
              </a:rPr>
              <a:t>Das Situationsmodell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30DD8A-348F-384A-6C03-98FD921F94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Friedemann Schulz von Thun</a:t>
            </a:r>
          </a:p>
        </p:txBody>
      </p:sp>
    </p:spTree>
    <p:extLst>
      <p:ext uri="{BB962C8B-B14F-4D97-AF65-F5344CB8AC3E}">
        <p14:creationId xmlns:p14="http://schemas.microsoft.com/office/powerpoint/2010/main" val="181524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0066FE5-52D6-1AC4-36CB-9A542B3D0D3E}"/>
              </a:ext>
            </a:extLst>
          </p:cNvPr>
          <p:cNvGrpSpPr/>
          <p:nvPr/>
        </p:nvGrpSpPr>
        <p:grpSpPr>
          <a:xfrm>
            <a:off x="2484405" y="649288"/>
            <a:ext cx="7223189" cy="5190092"/>
            <a:chOff x="2484405" y="649288"/>
            <a:chExt cx="7223189" cy="5190092"/>
          </a:xfrm>
        </p:grpSpPr>
        <p:sp>
          <p:nvSpPr>
            <p:cNvPr id="17" name="Rechteck: diagonal liegende Ecken abgeschnitten 16">
              <a:extLst>
                <a:ext uri="{FF2B5EF4-FFF2-40B4-BE49-F238E27FC236}">
                  <a16:creationId xmlns:a16="http://schemas.microsoft.com/office/drawing/2014/main" id="{9615FF27-DAC8-00CB-5552-6D0B42437D43}"/>
                </a:ext>
              </a:extLst>
            </p:cNvPr>
            <p:cNvSpPr/>
            <p:nvPr/>
          </p:nvSpPr>
          <p:spPr>
            <a:xfrm>
              <a:off x="2484408" y="1018621"/>
              <a:ext cx="7223186" cy="4820759"/>
            </a:xfrm>
            <a:prstGeom prst="snip2Diag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89C36B69-6517-E282-07F5-3EFEF024E668}"/>
                </a:ext>
              </a:extLst>
            </p:cNvPr>
            <p:cNvSpPr txBox="1"/>
            <p:nvPr/>
          </p:nvSpPr>
          <p:spPr>
            <a:xfrm>
              <a:off x="2484405" y="649288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4472C4"/>
                  </a:solidFill>
                </a:rPr>
                <a:t>Situation</a:t>
              </a:r>
            </a:p>
          </p:txBody>
        </p:sp>
      </p:grp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0C6DF5-9CC8-8F40-D716-CB024B37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D30F-BA0E-4161-A5E9-628A8790B637}" type="datetime1">
              <a:rPr lang="de-DE" smtClean="0"/>
              <a:t>23.11.2022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E659E2-9892-A23F-FCD6-67F87131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Das Situationsmodell nach Schulz von Thun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558387-2C0A-E120-7B99-DFBF87B8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240C-8EAF-4206-9DB4-C75B9B9ECC7E}" type="slidenum">
              <a:rPr lang="de-DE" smtClean="0"/>
              <a:t>2</a:t>
            </a:fld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4577B34-56EB-EC10-97DF-F3AA99502436}"/>
              </a:ext>
            </a:extLst>
          </p:cNvPr>
          <p:cNvSpPr/>
          <p:nvPr/>
        </p:nvSpPr>
        <p:spPr>
          <a:xfrm>
            <a:off x="4396596" y="5621607"/>
            <a:ext cx="3398807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Unterbauch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6DF2B54-0136-4F96-4B28-E6ECC69F1044}"/>
              </a:ext>
            </a:extLst>
          </p:cNvPr>
          <p:cNvSpPr/>
          <p:nvPr/>
        </p:nvSpPr>
        <p:spPr>
          <a:xfrm>
            <a:off x="4396596" y="871268"/>
            <a:ext cx="3398807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Oberbauch</a:t>
            </a:r>
          </a:p>
        </p:txBody>
      </p:sp>
      <p:sp>
        <p:nvSpPr>
          <p:cNvPr id="13" name="Pfeil: Fünfeck 12">
            <a:extLst>
              <a:ext uri="{FF2B5EF4-FFF2-40B4-BE49-F238E27FC236}">
                <a16:creationId xmlns:a16="http://schemas.microsoft.com/office/drawing/2014/main" id="{D1B9C38D-4D74-9C5E-ED4F-C7B4873277A2}"/>
              </a:ext>
            </a:extLst>
          </p:cNvPr>
          <p:cNvSpPr/>
          <p:nvPr/>
        </p:nvSpPr>
        <p:spPr>
          <a:xfrm>
            <a:off x="8282796" y="1535590"/>
            <a:ext cx="3398807" cy="36512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Ausgangskanal</a:t>
            </a:r>
          </a:p>
        </p:txBody>
      </p:sp>
      <p:sp>
        <p:nvSpPr>
          <p:cNvPr id="22" name="Pfeil: Fünfeck 21">
            <a:extLst>
              <a:ext uri="{FF2B5EF4-FFF2-40B4-BE49-F238E27FC236}">
                <a16:creationId xmlns:a16="http://schemas.microsoft.com/office/drawing/2014/main" id="{68A4C814-FF4C-4199-21C8-50AFC9C65EEB}"/>
              </a:ext>
            </a:extLst>
          </p:cNvPr>
          <p:cNvSpPr/>
          <p:nvPr/>
        </p:nvSpPr>
        <p:spPr>
          <a:xfrm>
            <a:off x="510394" y="1535590"/>
            <a:ext cx="3398807" cy="36512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Eingangskanal</a:t>
            </a:r>
          </a:p>
        </p:txBody>
      </p:sp>
    </p:spTree>
    <p:extLst>
      <p:ext uri="{BB962C8B-B14F-4D97-AF65-F5344CB8AC3E}">
        <p14:creationId xmlns:p14="http://schemas.microsoft.com/office/powerpoint/2010/main" val="26902537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3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0066FE5-52D6-1AC4-36CB-9A542B3D0D3E}"/>
              </a:ext>
            </a:extLst>
          </p:cNvPr>
          <p:cNvGrpSpPr/>
          <p:nvPr/>
        </p:nvGrpSpPr>
        <p:grpSpPr>
          <a:xfrm>
            <a:off x="2484405" y="649288"/>
            <a:ext cx="7223189" cy="5190092"/>
            <a:chOff x="2484405" y="649288"/>
            <a:chExt cx="7223189" cy="5190092"/>
          </a:xfrm>
        </p:grpSpPr>
        <p:sp>
          <p:nvSpPr>
            <p:cNvPr id="17" name="Rechteck: diagonal liegende Ecken abgeschnitten 16">
              <a:extLst>
                <a:ext uri="{FF2B5EF4-FFF2-40B4-BE49-F238E27FC236}">
                  <a16:creationId xmlns:a16="http://schemas.microsoft.com/office/drawing/2014/main" id="{9615FF27-DAC8-00CB-5552-6D0B42437D43}"/>
                </a:ext>
              </a:extLst>
            </p:cNvPr>
            <p:cNvSpPr/>
            <p:nvPr/>
          </p:nvSpPr>
          <p:spPr>
            <a:xfrm>
              <a:off x="2484408" y="1018621"/>
              <a:ext cx="7223186" cy="4820759"/>
            </a:xfrm>
            <a:prstGeom prst="snip2Diag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89C36B69-6517-E282-07F5-3EFEF024E668}"/>
                </a:ext>
              </a:extLst>
            </p:cNvPr>
            <p:cNvSpPr txBox="1"/>
            <p:nvPr/>
          </p:nvSpPr>
          <p:spPr>
            <a:xfrm>
              <a:off x="2484405" y="649288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4472C4"/>
                  </a:solidFill>
                </a:rPr>
                <a:t>Situation</a:t>
              </a:r>
            </a:p>
          </p:txBody>
        </p:sp>
      </p:grp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0C6DF5-9CC8-8F40-D716-CB024B37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D30F-BA0E-4161-A5E9-628A8790B637}" type="datetime1">
              <a:rPr lang="de-DE" smtClean="0"/>
              <a:t>23.11.2022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E659E2-9892-A23F-FCD6-67F87131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Das Situationsmodell nach Schulz von Thun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558387-2C0A-E120-7B99-DFBF87B8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240C-8EAF-4206-9DB4-C75B9B9ECC7E}" type="slidenum">
              <a:rPr lang="de-DE" smtClean="0"/>
              <a:t>3</a:t>
            </a:fld>
            <a:endParaRPr lang="de-DE"/>
          </a:p>
        </p:txBody>
      </p:sp>
      <p:sp>
        <p:nvSpPr>
          <p:cNvPr id="12" name="Pfeil: Fünfeck 11">
            <a:extLst>
              <a:ext uri="{FF2B5EF4-FFF2-40B4-BE49-F238E27FC236}">
                <a16:creationId xmlns:a16="http://schemas.microsoft.com/office/drawing/2014/main" id="{54F874D6-9477-62AA-EEAC-7AE0F088E354}"/>
              </a:ext>
            </a:extLst>
          </p:cNvPr>
          <p:cNvSpPr/>
          <p:nvPr/>
        </p:nvSpPr>
        <p:spPr>
          <a:xfrm>
            <a:off x="510394" y="1535590"/>
            <a:ext cx="3398807" cy="36512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Eingangskanal</a:t>
            </a:r>
          </a:p>
        </p:txBody>
      </p:sp>
      <p:sp>
        <p:nvSpPr>
          <p:cNvPr id="13" name="Pfeil: Fünfeck 12">
            <a:extLst>
              <a:ext uri="{FF2B5EF4-FFF2-40B4-BE49-F238E27FC236}">
                <a16:creationId xmlns:a16="http://schemas.microsoft.com/office/drawing/2014/main" id="{D1B9C38D-4D74-9C5E-ED4F-C7B4873277A2}"/>
              </a:ext>
            </a:extLst>
          </p:cNvPr>
          <p:cNvSpPr/>
          <p:nvPr/>
        </p:nvSpPr>
        <p:spPr>
          <a:xfrm>
            <a:off x="8282796" y="1535590"/>
            <a:ext cx="3398807" cy="365126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Ausgangskanal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6DF2B54-0136-4F96-4B28-E6ECC69F1044}"/>
              </a:ext>
            </a:extLst>
          </p:cNvPr>
          <p:cNvSpPr/>
          <p:nvPr/>
        </p:nvSpPr>
        <p:spPr>
          <a:xfrm>
            <a:off x="4396596" y="871268"/>
            <a:ext cx="3398807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Oberbauch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4577B34-56EB-EC10-97DF-F3AA99502436}"/>
              </a:ext>
            </a:extLst>
          </p:cNvPr>
          <p:cNvSpPr/>
          <p:nvPr/>
        </p:nvSpPr>
        <p:spPr>
          <a:xfrm>
            <a:off x="4396596" y="5621607"/>
            <a:ext cx="3398807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Unterbauch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382917-34F5-955F-968E-11F89C077CC9}"/>
              </a:ext>
            </a:extLst>
          </p:cNvPr>
          <p:cNvSpPr/>
          <p:nvPr/>
        </p:nvSpPr>
        <p:spPr>
          <a:xfrm>
            <a:off x="510394" y="1976638"/>
            <a:ext cx="3216218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4472C4"/>
                </a:solidFill>
              </a:rPr>
              <a:t>Vorgeschichte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68D1576-60C7-FDF9-5431-B00BDB860668}"/>
              </a:ext>
            </a:extLst>
          </p:cNvPr>
          <p:cNvSpPr/>
          <p:nvPr/>
        </p:nvSpPr>
        <p:spPr>
          <a:xfrm>
            <a:off x="510394" y="2417685"/>
            <a:ext cx="3216218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4472C4"/>
                </a:solidFill>
              </a:rPr>
              <a:t>Anlässe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DAEE380-F38D-6284-FC63-9C0B013818EF}"/>
              </a:ext>
            </a:extLst>
          </p:cNvPr>
          <p:cNvSpPr/>
          <p:nvPr/>
        </p:nvSpPr>
        <p:spPr>
          <a:xfrm>
            <a:off x="510394" y="2858732"/>
            <a:ext cx="3216218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4472C4"/>
                </a:solidFill>
              </a:rPr>
              <a:t>Vorklärungen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5E1EBA4-0E53-44B9-2E5D-AA3F6D67CB37}"/>
              </a:ext>
            </a:extLst>
          </p:cNvPr>
          <p:cNvSpPr/>
          <p:nvPr/>
        </p:nvSpPr>
        <p:spPr>
          <a:xfrm>
            <a:off x="510394" y="3299779"/>
            <a:ext cx="3216218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4472C4"/>
                </a:solidFill>
              </a:rPr>
              <a:t>Telefonate</a:t>
            </a:r>
          </a:p>
        </p:txBody>
      </p:sp>
    </p:spTree>
    <p:extLst>
      <p:ext uri="{BB962C8B-B14F-4D97-AF65-F5344CB8AC3E}">
        <p14:creationId xmlns:p14="http://schemas.microsoft.com/office/powerpoint/2010/main" val="4011707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0066FE5-52D6-1AC4-36CB-9A542B3D0D3E}"/>
              </a:ext>
            </a:extLst>
          </p:cNvPr>
          <p:cNvGrpSpPr/>
          <p:nvPr/>
        </p:nvGrpSpPr>
        <p:grpSpPr>
          <a:xfrm>
            <a:off x="2484405" y="649288"/>
            <a:ext cx="7223189" cy="5190092"/>
            <a:chOff x="2484405" y="649288"/>
            <a:chExt cx="7223189" cy="5190092"/>
          </a:xfrm>
        </p:grpSpPr>
        <p:sp>
          <p:nvSpPr>
            <p:cNvPr id="17" name="Rechteck: diagonal liegende Ecken abgeschnitten 16">
              <a:extLst>
                <a:ext uri="{FF2B5EF4-FFF2-40B4-BE49-F238E27FC236}">
                  <a16:creationId xmlns:a16="http://schemas.microsoft.com/office/drawing/2014/main" id="{9615FF27-DAC8-00CB-5552-6D0B42437D43}"/>
                </a:ext>
              </a:extLst>
            </p:cNvPr>
            <p:cNvSpPr/>
            <p:nvPr/>
          </p:nvSpPr>
          <p:spPr>
            <a:xfrm>
              <a:off x="2484408" y="1018621"/>
              <a:ext cx="7223186" cy="4820759"/>
            </a:xfrm>
            <a:prstGeom prst="snip2Diag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89C36B69-6517-E282-07F5-3EFEF024E668}"/>
                </a:ext>
              </a:extLst>
            </p:cNvPr>
            <p:cNvSpPr txBox="1"/>
            <p:nvPr/>
          </p:nvSpPr>
          <p:spPr>
            <a:xfrm>
              <a:off x="2484405" y="649288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4472C4"/>
                  </a:solidFill>
                </a:rPr>
                <a:t>Situation</a:t>
              </a:r>
            </a:p>
          </p:txBody>
        </p:sp>
      </p:grp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0C6DF5-9CC8-8F40-D716-CB024B37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D30F-BA0E-4161-A5E9-628A8790B637}" type="datetime1">
              <a:rPr lang="de-DE" smtClean="0"/>
              <a:t>23.11.2022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E659E2-9892-A23F-FCD6-67F87131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Das Situationsmodell nach Schulz von Thun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558387-2C0A-E120-7B99-DFBF87B8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240C-8EAF-4206-9DB4-C75B9B9ECC7E}" type="slidenum">
              <a:rPr lang="de-DE" smtClean="0"/>
              <a:t>4</a:t>
            </a:fld>
            <a:endParaRPr lang="de-DE"/>
          </a:p>
        </p:txBody>
      </p:sp>
      <p:sp>
        <p:nvSpPr>
          <p:cNvPr id="12" name="Pfeil: Fünfeck 11">
            <a:extLst>
              <a:ext uri="{FF2B5EF4-FFF2-40B4-BE49-F238E27FC236}">
                <a16:creationId xmlns:a16="http://schemas.microsoft.com/office/drawing/2014/main" id="{54F874D6-9477-62AA-EEAC-7AE0F088E354}"/>
              </a:ext>
            </a:extLst>
          </p:cNvPr>
          <p:cNvSpPr/>
          <p:nvPr/>
        </p:nvSpPr>
        <p:spPr>
          <a:xfrm>
            <a:off x="510394" y="1535590"/>
            <a:ext cx="3398807" cy="36512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Eingangskanal</a:t>
            </a:r>
          </a:p>
        </p:txBody>
      </p:sp>
      <p:sp>
        <p:nvSpPr>
          <p:cNvPr id="13" name="Pfeil: Fünfeck 12">
            <a:extLst>
              <a:ext uri="{FF2B5EF4-FFF2-40B4-BE49-F238E27FC236}">
                <a16:creationId xmlns:a16="http://schemas.microsoft.com/office/drawing/2014/main" id="{D1B9C38D-4D74-9C5E-ED4F-C7B4873277A2}"/>
              </a:ext>
            </a:extLst>
          </p:cNvPr>
          <p:cNvSpPr/>
          <p:nvPr/>
        </p:nvSpPr>
        <p:spPr>
          <a:xfrm>
            <a:off x="8282796" y="1535590"/>
            <a:ext cx="3398807" cy="365126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Ausgangskanal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6DF2B54-0136-4F96-4B28-E6ECC69F1044}"/>
              </a:ext>
            </a:extLst>
          </p:cNvPr>
          <p:cNvSpPr/>
          <p:nvPr/>
        </p:nvSpPr>
        <p:spPr>
          <a:xfrm>
            <a:off x="4396596" y="871268"/>
            <a:ext cx="3398807" cy="365125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Oberbauch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4577B34-56EB-EC10-97DF-F3AA99502436}"/>
              </a:ext>
            </a:extLst>
          </p:cNvPr>
          <p:cNvSpPr/>
          <p:nvPr/>
        </p:nvSpPr>
        <p:spPr>
          <a:xfrm>
            <a:off x="4396596" y="5621607"/>
            <a:ext cx="3398807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Unterbauch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382917-34F5-955F-968E-11F89C077CC9}"/>
              </a:ext>
            </a:extLst>
          </p:cNvPr>
          <p:cNvSpPr/>
          <p:nvPr/>
        </p:nvSpPr>
        <p:spPr>
          <a:xfrm>
            <a:off x="510394" y="1976638"/>
            <a:ext cx="3216218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4472C4"/>
                </a:solidFill>
              </a:rPr>
              <a:t>Vorgeschichte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68D1576-60C7-FDF9-5431-B00BDB860668}"/>
              </a:ext>
            </a:extLst>
          </p:cNvPr>
          <p:cNvSpPr/>
          <p:nvPr/>
        </p:nvSpPr>
        <p:spPr>
          <a:xfrm>
            <a:off x="510394" y="2417685"/>
            <a:ext cx="3216218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4472C4"/>
                </a:solidFill>
              </a:rPr>
              <a:t>Anlässe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DAEE380-F38D-6284-FC63-9C0B013818EF}"/>
              </a:ext>
            </a:extLst>
          </p:cNvPr>
          <p:cNvSpPr/>
          <p:nvPr/>
        </p:nvSpPr>
        <p:spPr>
          <a:xfrm>
            <a:off x="510394" y="2858732"/>
            <a:ext cx="3216218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4472C4"/>
                </a:solidFill>
              </a:rPr>
              <a:t>Vorklärungen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5E1EBA4-0E53-44B9-2E5D-AA3F6D67CB37}"/>
              </a:ext>
            </a:extLst>
          </p:cNvPr>
          <p:cNvSpPr/>
          <p:nvPr/>
        </p:nvSpPr>
        <p:spPr>
          <a:xfrm>
            <a:off x="510394" y="3299779"/>
            <a:ext cx="3216218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4472C4"/>
                </a:solidFill>
              </a:rPr>
              <a:t>Telefonate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7618A62-618B-F07B-92F0-C2EBFC2B01DA}"/>
              </a:ext>
            </a:extLst>
          </p:cNvPr>
          <p:cNvSpPr/>
          <p:nvPr/>
        </p:nvSpPr>
        <p:spPr>
          <a:xfrm>
            <a:off x="4396596" y="1353027"/>
            <a:ext cx="3398806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4472C4"/>
                </a:solidFill>
              </a:rPr>
              <a:t>Thematisches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A071A12-35EE-C317-F768-B88F26DE9E8F}"/>
              </a:ext>
            </a:extLst>
          </p:cNvPr>
          <p:cNvSpPr/>
          <p:nvPr/>
        </p:nvSpPr>
        <p:spPr>
          <a:xfrm>
            <a:off x="4396596" y="1794074"/>
            <a:ext cx="3398806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4472C4"/>
                </a:solidFill>
              </a:rPr>
              <a:t>Tagesordnung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5125BFD-5A1C-4DB3-5862-D834A0F18525}"/>
              </a:ext>
            </a:extLst>
          </p:cNvPr>
          <p:cNvSpPr/>
          <p:nvPr/>
        </p:nvSpPr>
        <p:spPr>
          <a:xfrm>
            <a:off x="4396596" y="2235121"/>
            <a:ext cx="3398806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4472C4"/>
                </a:solidFill>
              </a:rPr>
              <a:t>Aufgaben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C22AE43-A370-3AB1-88AC-E6C0F61EBED2}"/>
              </a:ext>
            </a:extLst>
          </p:cNvPr>
          <p:cNvSpPr/>
          <p:nvPr/>
        </p:nvSpPr>
        <p:spPr>
          <a:xfrm>
            <a:off x="4396596" y="2676168"/>
            <a:ext cx="3398806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4472C4"/>
                </a:solidFill>
              </a:rPr>
              <a:t>Vorgaben / Erhebungen</a:t>
            </a:r>
          </a:p>
        </p:txBody>
      </p:sp>
    </p:spTree>
    <p:extLst>
      <p:ext uri="{BB962C8B-B14F-4D97-AF65-F5344CB8AC3E}">
        <p14:creationId xmlns:p14="http://schemas.microsoft.com/office/powerpoint/2010/main" val="1833221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0066FE5-52D6-1AC4-36CB-9A542B3D0D3E}"/>
              </a:ext>
            </a:extLst>
          </p:cNvPr>
          <p:cNvGrpSpPr/>
          <p:nvPr/>
        </p:nvGrpSpPr>
        <p:grpSpPr>
          <a:xfrm>
            <a:off x="2484405" y="649288"/>
            <a:ext cx="7223189" cy="5190092"/>
            <a:chOff x="2484405" y="649288"/>
            <a:chExt cx="7223189" cy="5190092"/>
          </a:xfrm>
        </p:grpSpPr>
        <p:sp>
          <p:nvSpPr>
            <p:cNvPr id="17" name="Rechteck: diagonal liegende Ecken abgeschnitten 16">
              <a:extLst>
                <a:ext uri="{FF2B5EF4-FFF2-40B4-BE49-F238E27FC236}">
                  <a16:creationId xmlns:a16="http://schemas.microsoft.com/office/drawing/2014/main" id="{9615FF27-DAC8-00CB-5552-6D0B42437D43}"/>
                </a:ext>
              </a:extLst>
            </p:cNvPr>
            <p:cNvSpPr/>
            <p:nvPr/>
          </p:nvSpPr>
          <p:spPr>
            <a:xfrm>
              <a:off x="2484408" y="1018621"/>
              <a:ext cx="7223186" cy="4820759"/>
            </a:xfrm>
            <a:prstGeom prst="snip2Diag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89C36B69-6517-E282-07F5-3EFEF024E668}"/>
                </a:ext>
              </a:extLst>
            </p:cNvPr>
            <p:cNvSpPr txBox="1"/>
            <p:nvPr/>
          </p:nvSpPr>
          <p:spPr>
            <a:xfrm>
              <a:off x="2484405" y="649288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4472C4"/>
                  </a:solidFill>
                </a:rPr>
                <a:t>Situation</a:t>
              </a:r>
            </a:p>
          </p:txBody>
        </p:sp>
      </p:grp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0C6DF5-9CC8-8F40-D716-CB024B37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D30F-BA0E-4161-A5E9-628A8790B637}" type="datetime1">
              <a:rPr lang="de-DE" smtClean="0"/>
              <a:t>23.11.2022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E659E2-9892-A23F-FCD6-67F87131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Das Situationsmodell nach Schulz von Thun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558387-2C0A-E120-7B99-DFBF87B8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240C-8EAF-4206-9DB4-C75B9B9ECC7E}" type="slidenum">
              <a:rPr lang="de-DE" smtClean="0"/>
              <a:t>5</a:t>
            </a:fld>
            <a:endParaRPr lang="de-DE"/>
          </a:p>
        </p:txBody>
      </p:sp>
      <p:sp>
        <p:nvSpPr>
          <p:cNvPr id="12" name="Pfeil: Fünfeck 11">
            <a:extLst>
              <a:ext uri="{FF2B5EF4-FFF2-40B4-BE49-F238E27FC236}">
                <a16:creationId xmlns:a16="http://schemas.microsoft.com/office/drawing/2014/main" id="{54F874D6-9477-62AA-EEAC-7AE0F088E354}"/>
              </a:ext>
            </a:extLst>
          </p:cNvPr>
          <p:cNvSpPr/>
          <p:nvPr/>
        </p:nvSpPr>
        <p:spPr>
          <a:xfrm>
            <a:off x="510394" y="1535590"/>
            <a:ext cx="3398807" cy="36512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Eingangskanal</a:t>
            </a:r>
          </a:p>
        </p:txBody>
      </p:sp>
      <p:sp>
        <p:nvSpPr>
          <p:cNvPr id="13" name="Pfeil: Fünfeck 12">
            <a:extLst>
              <a:ext uri="{FF2B5EF4-FFF2-40B4-BE49-F238E27FC236}">
                <a16:creationId xmlns:a16="http://schemas.microsoft.com/office/drawing/2014/main" id="{D1B9C38D-4D74-9C5E-ED4F-C7B4873277A2}"/>
              </a:ext>
            </a:extLst>
          </p:cNvPr>
          <p:cNvSpPr/>
          <p:nvPr/>
        </p:nvSpPr>
        <p:spPr>
          <a:xfrm>
            <a:off x="8282796" y="1535590"/>
            <a:ext cx="3398807" cy="365126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Ausgangskanal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6DF2B54-0136-4F96-4B28-E6ECC69F1044}"/>
              </a:ext>
            </a:extLst>
          </p:cNvPr>
          <p:cNvSpPr/>
          <p:nvPr/>
        </p:nvSpPr>
        <p:spPr>
          <a:xfrm>
            <a:off x="4396596" y="871268"/>
            <a:ext cx="3398807" cy="365125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Oberbauch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4577B34-56EB-EC10-97DF-F3AA99502436}"/>
              </a:ext>
            </a:extLst>
          </p:cNvPr>
          <p:cNvSpPr/>
          <p:nvPr/>
        </p:nvSpPr>
        <p:spPr>
          <a:xfrm>
            <a:off x="4396596" y="5621607"/>
            <a:ext cx="3398807" cy="365125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Unterbauch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382917-34F5-955F-968E-11F89C077CC9}"/>
              </a:ext>
            </a:extLst>
          </p:cNvPr>
          <p:cNvSpPr/>
          <p:nvPr/>
        </p:nvSpPr>
        <p:spPr>
          <a:xfrm>
            <a:off x="510394" y="1976638"/>
            <a:ext cx="3216218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4472C4"/>
                </a:solidFill>
              </a:rPr>
              <a:t>Vorgeschichte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68D1576-60C7-FDF9-5431-B00BDB860668}"/>
              </a:ext>
            </a:extLst>
          </p:cNvPr>
          <p:cNvSpPr/>
          <p:nvPr/>
        </p:nvSpPr>
        <p:spPr>
          <a:xfrm>
            <a:off x="510394" y="2417685"/>
            <a:ext cx="3216218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4472C4"/>
                </a:solidFill>
              </a:rPr>
              <a:t>Anlässe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DAEE380-F38D-6284-FC63-9C0B013818EF}"/>
              </a:ext>
            </a:extLst>
          </p:cNvPr>
          <p:cNvSpPr/>
          <p:nvPr/>
        </p:nvSpPr>
        <p:spPr>
          <a:xfrm>
            <a:off x="510394" y="2858732"/>
            <a:ext cx="3216218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4472C4"/>
                </a:solidFill>
              </a:rPr>
              <a:t>Vorklärungen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5E1EBA4-0E53-44B9-2E5D-AA3F6D67CB37}"/>
              </a:ext>
            </a:extLst>
          </p:cNvPr>
          <p:cNvSpPr/>
          <p:nvPr/>
        </p:nvSpPr>
        <p:spPr>
          <a:xfrm>
            <a:off x="510394" y="3299779"/>
            <a:ext cx="3216218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4472C4"/>
                </a:solidFill>
              </a:rPr>
              <a:t>Telefonate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7618A62-618B-F07B-92F0-C2EBFC2B01DA}"/>
              </a:ext>
            </a:extLst>
          </p:cNvPr>
          <p:cNvSpPr/>
          <p:nvPr/>
        </p:nvSpPr>
        <p:spPr>
          <a:xfrm>
            <a:off x="4396596" y="1353027"/>
            <a:ext cx="3398806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4472C4"/>
                </a:solidFill>
              </a:rPr>
              <a:t>Thematisches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A071A12-35EE-C317-F768-B88F26DE9E8F}"/>
              </a:ext>
            </a:extLst>
          </p:cNvPr>
          <p:cNvSpPr/>
          <p:nvPr/>
        </p:nvSpPr>
        <p:spPr>
          <a:xfrm>
            <a:off x="4396596" y="1794074"/>
            <a:ext cx="3398806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4472C4"/>
                </a:solidFill>
              </a:rPr>
              <a:t>Tagesordnung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5125BFD-5A1C-4DB3-5862-D834A0F18525}"/>
              </a:ext>
            </a:extLst>
          </p:cNvPr>
          <p:cNvSpPr/>
          <p:nvPr/>
        </p:nvSpPr>
        <p:spPr>
          <a:xfrm>
            <a:off x="4396596" y="2235121"/>
            <a:ext cx="3398806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4472C4"/>
                </a:solidFill>
              </a:rPr>
              <a:t>Aufgaben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C22AE43-A370-3AB1-88AC-E6C0F61EBED2}"/>
              </a:ext>
            </a:extLst>
          </p:cNvPr>
          <p:cNvSpPr/>
          <p:nvPr/>
        </p:nvSpPr>
        <p:spPr>
          <a:xfrm>
            <a:off x="4396596" y="2676168"/>
            <a:ext cx="3398806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4472C4"/>
                </a:solidFill>
              </a:rPr>
              <a:t>Vorgaben / Erhebungen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1CA06FB-62D2-CC76-7293-BD24D0A62196}"/>
              </a:ext>
            </a:extLst>
          </p:cNvPr>
          <p:cNvSpPr/>
          <p:nvPr/>
        </p:nvSpPr>
        <p:spPr>
          <a:xfrm>
            <a:off x="4396596" y="5180560"/>
            <a:ext cx="3398806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4472C4"/>
                </a:solidFill>
              </a:rPr>
              <a:t>Zwischenmenschliches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4C7B090-38EE-338A-3952-311E02FB1B3B}"/>
              </a:ext>
            </a:extLst>
          </p:cNvPr>
          <p:cNvSpPr/>
          <p:nvPr/>
        </p:nvSpPr>
        <p:spPr>
          <a:xfrm>
            <a:off x="4396596" y="4257754"/>
            <a:ext cx="3398806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4472C4"/>
                </a:solidFill>
              </a:rPr>
              <a:t>Funktion / Rolle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71BE3D1-4127-AA0A-3166-A579AC119B36}"/>
              </a:ext>
            </a:extLst>
          </p:cNvPr>
          <p:cNvSpPr/>
          <p:nvPr/>
        </p:nvSpPr>
        <p:spPr>
          <a:xfrm>
            <a:off x="4396596" y="4698801"/>
            <a:ext cx="3398806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4472C4"/>
                </a:solidFill>
              </a:rPr>
              <a:t>Grund der Anwesenheit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1FF008ED-45EA-BD3D-C3D0-A10CB559891A}"/>
              </a:ext>
            </a:extLst>
          </p:cNvPr>
          <p:cNvSpPr/>
          <p:nvPr/>
        </p:nvSpPr>
        <p:spPr>
          <a:xfrm>
            <a:off x="4396596" y="3815996"/>
            <a:ext cx="3398806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4472C4"/>
                </a:solidFill>
              </a:rPr>
              <a:t>Auftrag / Interesse</a:t>
            </a:r>
          </a:p>
        </p:txBody>
      </p:sp>
    </p:spTree>
    <p:extLst>
      <p:ext uri="{BB962C8B-B14F-4D97-AF65-F5344CB8AC3E}">
        <p14:creationId xmlns:p14="http://schemas.microsoft.com/office/powerpoint/2010/main" val="2756220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0066FE5-52D6-1AC4-36CB-9A542B3D0D3E}"/>
              </a:ext>
            </a:extLst>
          </p:cNvPr>
          <p:cNvGrpSpPr/>
          <p:nvPr/>
        </p:nvGrpSpPr>
        <p:grpSpPr>
          <a:xfrm>
            <a:off x="2484405" y="649288"/>
            <a:ext cx="7223189" cy="5190092"/>
            <a:chOff x="2484405" y="649288"/>
            <a:chExt cx="7223189" cy="5190092"/>
          </a:xfrm>
        </p:grpSpPr>
        <p:sp>
          <p:nvSpPr>
            <p:cNvPr id="17" name="Rechteck: diagonal liegende Ecken abgeschnitten 16">
              <a:extLst>
                <a:ext uri="{FF2B5EF4-FFF2-40B4-BE49-F238E27FC236}">
                  <a16:creationId xmlns:a16="http://schemas.microsoft.com/office/drawing/2014/main" id="{9615FF27-DAC8-00CB-5552-6D0B42437D43}"/>
                </a:ext>
              </a:extLst>
            </p:cNvPr>
            <p:cNvSpPr/>
            <p:nvPr/>
          </p:nvSpPr>
          <p:spPr>
            <a:xfrm>
              <a:off x="2484408" y="1018621"/>
              <a:ext cx="7223186" cy="4820759"/>
            </a:xfrm>
            <a:prstGeom prst="snip2Diag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89C36B69-6517-E282-07F5-3EFEF024E668}"/>
                </a:ext>
              </a:extLst>
            </p:cNvPr>
            <p:cNvSpPr txBox="1"/>
            <p:nvPr/>
          </p:nvSpPr>
          <p:spPr>
            <a:xfrm>
              <a:off x="2484405" y="649288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4472C4"/>
                  </a:solidFill>
                </a:rPr>
                <a:t>Situation</a:t>
              </a:r>
            </a:p>
          </p:txBody>
        </p:sp>
      </p:grp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0C6DF5-9CC8-8F40-D716-CB024B37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D30F-BA0E-4161-A5E9-628A8790B637}" type="datetime1">
              <a:rPr lang="de-DE" smtClean="0"/>
              <a:t>23.11.2022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E659E2-9892-A23F-FCD6-67F87131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Das Situationsmodell nach Schulz von Thun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558387-2C0A-E120-7B99-DFBF87B8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240C-8EAF-4206-9DB4-C75B9B9ECC7E}" type="slidenum">
              <a:rPr lang="de-DE" smtClean="0"/>
              <a:t>6</a:t>
            </a:fld>
            <a:endParaRPr lang="de-DE"/>
          </a:p>
        </p:txBody>
      </p:sp>
      <p:sp>
        <p:nvSpPr>
          <p:cNvPr id="12" name="Pfeil: Fünfeck 11">
            <a:extLst>
              <a:ext uri="{FF2B5EF4-FFF2-40B4-BE49-F238E27FC236}">
                <a16:creationId xmlns:a16="http://schemas.microsoft.com/office/drawing/2014/main" id="{54F874D6-9477-62AA-EEAC-7AE0F088E354}"/>
              </a:ext>
            </a:extLst>
          </p:cNvPr>
          <p:cNvSpPr/>
          <p:nvPr/>
        </p:nvSpPr>
        <p:spPr>
          <a:xfrm>
            <a:off x="510394" y="1535590"/>
            <a:ext cx="3398807" cy="365126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Eingangskanal</a:t>
            </a:r>
          </a:p>
        </p:txBody>
      </p:sp>
      <p:sp>
        <p:nvSpPr>
          <p:cNvPr id="13" name="Pfeil: Fünfeck 12">
            <a:extLst>
              <a:ext uri="{FF2B5EF4-FFF2-40B4-BE49-F238E27FC236}">
                <a16:creationId xmlns:a16="http://schemas.microsoft.com/office/drawing/2014/main" id="{D1B9C38D-4D74-9C5E-ED4F-C7B4873277A2}"/>
              </a:ext>
            </a:extLst>
          </p:cNvPr>
          <p:cNvSpPr/>
          <p:nvPr/>
        </p:nvSpPr>
        <p:spPr>
          <a:xfrm>
            <a:off x="8282796" y="1535590"/>
            <a:ext cx="3398807" cy="365126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Ausgangskanal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6DF2B54-0136-4F96-4B28-E6ECC69F1044}"/>
              </a:ext>
            </a:extLst>
          </p:cNvPr>
          <p:cNvSpPr/>
          <p:nvPr/>
        </p:nvSpPr>
        <p:spPr>
          <a:xfrm>
            <a:off x="4396596" y="871268"/>
            <a:ext cx="3398807" cy="365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Oberbauch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4577B34-56EB-EC10-97DF-F3AA99502436}"/>
              </a:ext>
            </a:extLst>
          </p:cNvPr>
          <p:cNvSpPr/>
          <p:nvPr/>
        </p:nvSpPr>
        <p:spPr>
          <a:xfrm>
            <a:off x="4396596" y="5621607"/>
            <a:ext cx="3398807" cy="365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Unterbauch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382917-34F5-955F-968E-11F89C077CC9}"/>
              </a:ext>
            </a:extLst>
          </p:cNvPr>
          <p:cNvSpPr/>
          <p:nvPr/>
        </p:nvSpPr>
        <p:spPr>
          <a:xfrm>
            <a:off x="510394" y="1976638"/>
            <a:ext cx="3216218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>
                    <a:lumMod val="95000"/>
                  </a:schemeClr>
                </a:solidFill>
              </a:rPr>
              <a:t>Vorgeschichte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68D1576-60C7-FDF9-5431-B00BDB860668}"/>
              </a:ext>
            </a:extLst>
          </p:cNvPr>
          <p:cNvSpPr/>
          <p:nvPr/>
        </p:nvSpPr>
        <p:spPr>
          <a:xfrm>
            <a:off x="510394" y="2417685"/>
            <a:ext cx="3216218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Anlässe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DAEE380-F38D-6284-FC63-9C0B013818EF}"/>
              </a:ext>
            </a:extLst>
          </p:cNvPr>
          <p:cNvSpPr/>
          <p:nvPr/>
        </p:nvSpPr>
        <p:spPr>
          <a:xfrm>
            <a:off x="510394" y="2858732"/>
            <a:ext cx="3216218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Vorklärungen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5E1EBA4-0E53-44B9-2E5D-AA3F6D67CB37}"/>
              </a:ext>
            </a:extLst>
          </p:cNvPr>
          <p:cNvSpPr/>
          <p:nvPr/>
        </p:nvSpPr>
        <p:spPr>
          <a:xfrm>
            <a:off x="510394" y="3299779"/>
            <a:ext cx="3216218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Telefonate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7618A62-618B-F07B-92F0-C2EBFC2B01DA}"/>
              </a:ext>
            </a:extLst>
          </p:cNvPr>
          <p:cNvSpPr/>
          <p:nvPr/>
        </p:nvSpPr>
        <p:spPr>
          <a:xfrm>
            <a:off x="4396596" y="1353027"/>
            <a:ext cx="3398806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>
                    <a:lumMod val="95000"/>
                  </a:schemeClr>
                </a:solidFill>
              </a:rPr>
              <a:t>Thematisches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A071A12-35EE-C317-F768-B88F26DE9E8F}"/>
              </a:ext>
            </a:extLst>
          </p:cNvPr>
          <p:cNvSpPr/>
          <p:nvPr/>
        </p:nvSpPr>
        <p:spPr>
          <a:xfrm>
            <a:off x="4396596" y="1794074"/>
            <a:ext cx="3398806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Tagesordnung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5125BFD-5A1C-4DB3-5862-D834A0F18525}"/>
              </a:ext>
            </a:extLst>
          </p:cNvPr>
          <p:cNvSpPr/>
          <p:nvPr/>
        </p:nvSpPr>
        <p:spPr>
          <a:xfrm>
            <a:off x="4396596" y="2235121"/>
            <a:ext cx="3398806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Aufgaben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C22AE43-A370-3AB1-88AC-E6C0F61EBED2}"/>
              </a:ext>
            </a:extLst>
          </p:cNvPr>
          <p:cNvSpPr/>
          <p:nvPr/>
        </p:nvSpPr>
        <p:spPr>
          <a:xfrm>
            <a:off x="4396596" y="2676168"/>
            <a:ext cx="3398806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Vorgaben / Erhebungen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1CA06FB-62D2-CC76-7293-BD24D0A62196}"/>
              </a:ext>
            </a:extLst>
          </p:cNvPr>
          <p:cNvSpPr/>
          <p:nvPr/>
        </p:nvSpPr>
        <p:spPr>
          <a:xfrm>
            <a:off x="4396596" y="5180560"/>
            <a:ext cx="3398806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>
                    <a:lumMod val="95000"/>
                  </a:schemeClr>
                </a:solidFill>
              </a:rPr>
              <a:t>Zwischenmenschliches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4C7B090-38EE-338A-3952-311E02FB1B3B}"/>
              </a:ext>
            </a:extLst>
          </p:cNvPr>
          <p:cNvSpPr/>
          <p:nvPr/>
        </p:nvSpPr>
        <p:spPr>
          <a:xfrm>
            <a:off x="4396596" y="4257754"/>
            <a:ext cx="3398806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4472C4"/>
                </a:solidFill>
              </a:rPr>
              <a:t>Funktion / Rolle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71BE3D1-4127-AA0A-3166-A579AC119B36}"/>
              </a:ext>
            </a:extLst>
          </p:cNvPr>
          <p:cNvSpPr/>
          <p:nvPr/>
        </p:nvSpPr>
        <p:spPr>
          <a:xfrm>
            <a:off x="4396596" y="4698801"/>
            <a:ext cx="3398806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Grund der Anwesenheit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1FF008ED-45EA-BD3D-C3D0-A10CB559891A}"/>
              </a:ext>
            </a:extLst>
          </p:cNvPr>
          <p:cNvSpPr/>
          <p:nvPr/>
        </p:nvSpPr>
        <p:spPr>
          <a:xfrm>
            <a:off x="4396596" y="3815996"/>
            <a:ext cx="3398806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Auftrag / Interesse</a:t>
            </a:r>
          </a:p>
        </p:txBody>
      </p:sp>
      <p:sp>
        <p:nvSpPr>
          <p:cNvPr id="18" name="Flussdiagramm: Prozess 17">
            <a:extLst>
              <a:ext uri="{FF2B5EF4-FFF2-40B4-BE49-F238E27FC236}">
                <a16:creationId xmlns:a16="http://schemas.microsoft.com/office/drawing/2014/main" id="{5F0B28E9-9A31-5325-46A6-ACBE69A31834}"/>
              </a:ext>
            </a:extLst>
          </p:cNvPr>
          <p:cNvSpPr/>
          <p:nvPr/>
        </p:nvSpPr>
        <p:spPr>
          <a:xfrm>
            <a:off x="3459772" y="2973327"/>
            <a:ext cx="5272454" cy="703981"/>
          </a:xfrm>
          <a:prstGeom prst="flowChartProcess">
            <a:avLst/>
          </a:prstGeom>
          <a:effectLst>
            <a:outerShdw blurRad="7620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Art und Inhalt des Beitrags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F70FE4B-1F9A-547F-A601-BF086DF8EC47}"/>
              </a:ext>
            </a:extLst>
          </p:cNvPr>
          <p:cNvCxnSpPr>
            <a:stCxn id="25" idx="0"/>
            <a:endCxn id="18" idx="2"/>
          </p:cNvCxnSpPr>
          <p:nvPr/>
        </p:nvCxnSpPr>
        <p:spPr>
          <a:xfrm flipV="1">
            <a:off x="6095999" y="3677308"/>
            <a:ext cx="0" cy="580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146AC9B-5805-5AA3-3BEA-E96BD179303B}"/>
              </a:ext>
            </a:extLst>
          </p:cNvPr>
          <p:cNvCxnSpPr>
            <a:stCxn id="18" idx="0"/>
            <a:endCxn id="28" idx="2"/>
          </p:cNvCxnSpPr>
          <p:nvPr/>
        </p:nvCxnSpPr>
        <p:spPr>
          <a:xfrm flipV="1">
            <a:off x="6095999" y="2630235"/>
            <a:ext cx="0" cy="343092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ussdiagramm: Prozess 27">
            <a:extLst>
              <a:ext uri="{FF2B5EF4-FFF2-40B4-BE49-F238E27FC236}">
                <a16:creationId xmlns:a16="http://schemas.microsoft.com/office/drawing/2014/main" id="{25B6355C-6626-5A83-8719-90FF218FD015}"/>
              </a:ext>
            </a:extLst>
          </p:cNvPr>
          <p:cNvSpPr/>
          <p:nvPr/>
        </p:nvSpPr>
        <p:spPr>
          <a:xfrm>
            <a:off x="3459772" y="1926254"/>
            <a:ext cx="5272454" cy="703981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rgbClr val="4472C4"/>
            </a:solidFill>
          </a:ln>
          <a:effectLst>
            <a:outerShdw blurRad="7620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rgbClr val="4472C4"/>
                </a:solidFill>
              </a:rPr>
              <a:t>Inneres Team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693E7CC4-E101-D9DA-A10A-CFF8BCEDAF31}"/>
              </a:ext>
            </a:extLst>
          </p:cNvPr>
          <p:cNvSpPr/>
          <p:nvPr/>
        </p:nvSpPr>
        <p:spPr>
          <a:xfrm>
            <a:off x="568073" y="1497649"/>
            <a:ext cx="2539602" cy="2539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Ich</a:t>
            </a:r>
            <a:endParaRPr lang="de-DE" sz="2800" b="1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F629D4A0-4E6E-5E36-3979-92F9B29A97C7}"/>
              </a:ext>
            </a:extLst>
          </p:cNvPr>
          <p:cNvSpPr/>
          <p:nvPr/>
        </p:nvSpPr>
        <p:spPr>
          <a:xfrm>
            <a:off x="9080180" y="1497649"/>
            <a:ext cx="2539602" cy="2539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Gemeinschaft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56046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0066FE5-52D6-1AC4-36CB-9A542B3D0D3E}"/>
              </a:ext>
            </a:extLst>
          </p:cNvPr>
          <p:cNvGrpSpPr/>
          <p:nvPr/>
        </p:nvGrpSpPr>
        <p:grpSpPr>
          <a:xfrm>
            <a:off x="2484405" y="649288"/>
            <a:ext cx="7223189" cy="5190092"/>
            <a:chOff x="2484405" y="649288"/>
            <a:chExt cx="7223189" cy="5190092"/>
          </a:xfrm>
        </p:grpSpPr>
        <p:sp>
          <p:nvSpPr>
            <p:cNvPr id="17" name="Rechteck: diagonal liegende Ecken abgeschnitten 16">
              <a:extLst>
                <a:ext uri="{FF2B5EF4-FFF2-40B4-BE49-F238E27FC236}">
                  <a16:creationId xmlns:a16="http://schemas.microsoft.com/office/drawing/2014/main" id="{9615FF27-DAC8-00CB-5552-6D0B42437D43}"/>
                </a:ext>
              </a:extLst>
            </p:cNvPr>
            <p:cNvSpPr/>
            <p:nvPr/>
          </p:nvSpPr>
          <p:spPr>
            <a:xfrm>
              <a:off x="2484408" y="1018621"/>
              <a:ext cx="7223186" cy="4820759"/>
            </a:xfrm>
            <a:prstGeom prst="snip2Diag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89C36B69-6517-E282-07F5-3EFEF024E668}"/>
                </a:ext>
              </a:extLst>
            </p:cNvPr>
            <p:cNvSpPr txBox="1"/>
            <p:nvPr/>
          </p:nvSpPr>
          <p:spPr>
            <a:xfrm>
              <a:off x="2484405" y="649288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4472C4"/>
                  </a:solidFill>
                </a:rPr>
                <a:t>Situation</a:t>
              </a:r>
            </a:p>
          </p:txBody>
        </p:sp>
      </p:grp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0C6DF5-9CC8-8F40-D716-CB024B37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D30F-BA0E-4161-A5E9-628A8790B637}" type="datetime1">
              <a:rPr lang="de-DE" smtClean="0"/>
              <a:t>23.11.2022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E659E2-9892-A23F-FCD6-67F87131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Das Situationsmodell nach Schulz von Thun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558387-2C0A-E120-7B99-DFBF87B8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240C-8EAF-4206-9DB4-C75B9B9ECC7E}" type="slidenum">
              <a:rPr lang="de-DE" smtClean="0"/>
              <a:t>7</a:t>
            </a:fld>
            <a:endParaRPr lang="de-DE"/>
          </a:p>
        </p:txBody>
      </p:sp>
      <p:sp>
        <p:nvSpPr>
          <p:cNvPr id="12" name="Pfeil: Fünfeck 11">
            <a:extLst>
              <a:ext uri="{FF2B5EF4-FFF2-40B4-BE49-F238E27FC236}">
                <a16:creationId xmlns:a16="http://schemas.microsoft.com/office/drawing/2014/main" id="{54F874D6-9477-62AA-EEAC-7AE0F088E354}"/>
              </a:ext>
            </a:extLst>
          </p:cNvPr>
          <p:cNvSpPr/>
          <p:nvPr/>
        </p:nvSpPr>
        <p:spPr>
          <a:xfrm>
            <a:off x="510394" y="1535590"/>
            <a:ext cx="3398807" cy="36512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Eingangskanal</a:t>
            </a:r>
          </a:p>
        </p:txBody>
      </p:sp>
      <p:sp>
        <p:nvSpPr>
          <p:cNvPr id="13" name="Pfeil: Fünfeck 12">
            <a:extLst>
              <a:ext uri="{FF2B5EF4-FFF2-40B4-BE49-F238E27FC236}">
                <a16:creationId xmlns:a16="http://schemas.microsoft.com/office/drawing/2014/main" id="{D1B9C38D-4D74-9C5E-ED4F-C7B4873277A2}"/>
              </a:ext>
            </a:extLst>
          </p:cNvPr>
          <p:cNvSpPr/>
          <p:nvPr/>
        </p:nvSpPr>
        <p:spPr>
          <a:xfrm>
            <a:off x="8282796" y="1535590"/>
            <a:ext cx="3398807" cy="365126"/>
          </a:xfrm>
          <a:prstGeom prst="homePlat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Ausgangskanal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6DF2B54-0136-4F96-4B28-E6ECC69F1044}"/>
              </a:ext>
            </a:extLst>
          </p:cNvPr>
          <p:cNvSpPr/>
          <p:nvPr/>
        </p:nvSpPr>
        <p:spPr>
          <a:xfrm>
            <a:off x="4396596" y="871268"/>
            <a:ext cx="3398807" cy="365125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Oberbauch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4577B34-56EB-EC10-97DF-F3AA99502436}"/>
              </a:ext>
            </a:extLst>
          </p:cNvPr>
          <p:cNvSpPr/>
          <p:nvPr/>
        </p:nvSpPr>
        <p:spPr>
          <a:xfrm>
            <a:off x="4396596" y="5621607"/>
            <a:ext cx="3398807" cy="365125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Unterbauch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382917-34F5-955F-968E-11F89C077CC9}"/>
              </a:ext>
            </a:extLst>
          </p:cNvPr>
          <p:cNvSpPr/>
          <p:nvPr/>
        </p:nvSpPr>
        <p:spPr>
          <a:xfrm>
            <a:off x="510394" y="1976638"/>
            <a:ext cx="3216218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4472C4"/>
                </a:solidFill>
              </a:rPr>
              <a:t>Vorgeschichte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68D1576-60C7-FDF9-5431-B00BDB860668}"/>
              </a:ext>
            </a:extLst>
          </p:cNvPr>
          <p:cNvSpPr/>
          <p:nvPr/>
        </p:nvSpPr>
        <p:spPr>
          <a:xfrm>
            <a:off x="510394" y="2417685"/>
            <a:ext cx="3216218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4472C4"/>
                </a:solidFill>
              </a:rPr>
              <a:t>Anlässe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DAEE380-F38D-6284-FC63-9C0B013818EF}"/>
              </a:ext>
            </a:extLst>
          </p:cNvPr>
          <p:cNvSpPr/>
          <p:nvPr/>
        </p:nvSpPr>
        <p:spPr>
          <a:xfrm>
            <a:off x="510394" y="2858732"/>
            <a:ext cx="3216218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4472C4"/>
                </a:solidFill>
              </a:rPr>
              <a:t>Vorklärungen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5E1EBA4-0E53-44B9-2E5D-AA3F6D67CB37}"/>
              </a:ext>
            </a:extLst>
          </p:cNvPr>
          <p:cNvSpPr/>
          <p:nvPr/>
        </p:nvSpPr>
        <p:spPr>
          <a:xfrm>
            <a:off x="510394" y="3299779"/>
            <a:ext cx="3216218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4472C4"/>
                </a:solidFill>
              </a:rPr>
              <a:t>Telefonate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7618A62-618B-F07B-92F0-C2EBFC2B01DA}"/>
              </a:ext>
            </a:extLst>
          </p:cNvPr>
          <p:cNvSpPr/>
          <p:nvPr/>
        </p:nvSpPr>
        <p:spPr>
          <a:xfrm>
            <a:off x="4396596" y="1353027"/>
            <a:ext cx="3398806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4472C4"/>
                </a:solidFill>
              </a:rPr>
              <a:t>Thematisches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A071A12-35EE-C317-F768-B88F26DE9E8F}"/>
              </a:ext>
            </a:extLst>
          </p:cNvPr>
          <p:cNvSpPr/>
          <p:nvPr/>
        </p:nvSpPr>
        <p:spPr>
          <a:xfrm>
            <a:off x="4396596" y="1794074"/>
            <a:ext cx="3398806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4472C4"/>
                </a:solidFill>
              </a:rPr>
              <a:t>Tagesordnung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5125BFD-5A1C-4DB3-5862-D834A0F18525}"/>
              </a:ext>
            </a:extLst>
          </p:cNvPr>
          <p:cNvSpPr/>
          <p:nvPr/>
        </p:nvSpPr>
        <p:spPr>
          <a:xfrm>
            <a:off x="4396596" y="2235121"/>
            <a:ext cx="3398806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4472C4"/>
                </a:solidFill>
              </a:rPr>
              <a:t>Aufgaben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C22AE43-A370-3AB1-88AC-E6C0F61EBED2}"/>
              </a:ext>
            </a:extLst>
          </p:cNvPr>
          <p:cNvSpPr/>
          <p:nvPr/>
        </p:nvSpPr>
        <p:spPr>
          <a:xfrm>
            <a:off x="4396596" y="2676168"/>
            <a:ext cx="3398806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4472C4"/>
                </a:solidFill>
              </a:rPr>
              <a:t>Vorgaben / Erhebungen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1CA06FB-62D2-CC76-7293-BD24D0A62196}"/>
              </a:ext>
            </a:extLst>
          </p:cNvPr>
          <p:cNvSpPr/>
          <p:nvPr/>
        </p:nvSpPr>
        <p:spPr>
          <a:xfrm>
            <a:off x="4396596" y="5180560"/>
            <a:ext cx="3398806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4472C4"/>
                </a:solidFill>
              </a:rPr>
              <a:t>Zwischenmenschliches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4C7B090-38EE-338A-3952-311E02FB1B3B}"/>
              </a:ext>
            </a:extLst>
          </p:cNvPr>
          <p:cNvSpPr/>
          <p:nvPr/>
        </p:nvSpPr>
        <p:spPr>
          <a:xfrm>
            <a:off x="4396596" y="4257754"/>
            <a:ext cx="3398806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4472C4"/>
                </a:solidFill>
              </a:rPr>
              <a:t>Funktion / Rolle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71BE3D1-4127-AA0A-3166-A579AC119B36}"/>
              </a:ext>
            </a:extLst>
          </p:cNvPr>
          <p:cNvSpPr/>
          <p:nvPr/>
        </p:nvSpPr>
        <p:spPr>
          <a:xfrm>
            <a:off x="4396596" y="4698801"/>
            <a:ext cx="3398806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4472C4"/>
                </a:solidFill>
              </a:rPr>
              <a:t>Grund der Anwesenheit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1FF008ED-45EA-BD3D-C3D0-A10CB559891A}"/>
              </a:ext>
            </a:extLst>
          </p:cNvPr>
          <p:cNvSpPr/>
          <p:nvPr/>
        </p:nvSpPr>
        <p:spPr>
          <a:xfrm>
            <a:off x="4396596" y="3815996"/>
            <a:ext cx="3398806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4472C4"/>
                </a:solidFill>
              </a:rPr>
              <a:t>Auftrag / Interesse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F57EA20-7FD3-60C0-2140-6865DDD942B9}"/>
              </a:ext>
            </a:extLst>
          </p:cNvPr>
          <p:cNvSpPr/>
          <p:nvPr/>
        </p:nvSpPr>
        <p:spPr>
          <a:xfrm>
            <a:off x="8282796" y="1976638"/>
            <a:ext cx="3216218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4472C4"/>
                </a:solidFill>
              </a:rPr>
              <a:t>Ziele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7FCB6B1-7C71-34D4-4119-7B770AC977A7}"/>
              </a:ext>
            </a:extLst>
          </p:cNvPr>
          <p:cNvSpPr/>
          <p:nvPr/>
        </p:nvSpPr>
        <p:spPr>
          <a:xfrm>
            <a:off x="8282796" y="2417685"/>
            <a:ext cx="3216218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4472C4"/>
                </a:solidFill>
              </a:rPr>
              <a:t>Haupt- und Nebenziele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0DF00EE-E116-2E99-0D69-D58835C0BFA2}"/>
              </a:ext>
            </a:extLst>
          </p:cNvPr>
          <p:cNvSpPr/>
          <p:nvPr/>
        </p:nvSpPr>
        <p:spPr>
          <a:xfrm>
            <a:off x="8282796" y="2858732"/>
            <a:ext cx="3216218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4472C4"/>
                </a:solidFill>
              </a:rPr>
              <a:t>Entscheidung / Vereinbarung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351514E-207C-417D-F9A7-208208B78104}"/>
              </a:ext>
            </a:extLst>
          </p:cNvPr>
          <p:cNvSpPr/>
          <p:nvPr/>
        </p:nvSpPr>
        <p:spPr>
          <a:xfrm>
            <a:off x="8282796" y="3299779"/>
            <a:ext cx="3216218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4472C4"/>
                </a:solidFill>
              </a:rPr>
              <a:t>Informationsstand</a:t>
            </a:r>
          </a:p>
        </p:txBody>
      </p:sp>
    </p:spTree>
    <p:extLst>
      <p:ext uri="{BB962C8B-B14F-4D97-AF65-F5344CB8AC3E}">
        <p14:creationId xmlns:p14="http://schemas.microsoft.com/office/powerpoint/2010/main" val="371648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0066FE5-52D6-1AC4-36CB-9A542B3D0D3E}"/>
              </a:ext>
            </a:extLst>
          </p:cNvPr>
          <p:cNvGrpSpPr/>
          <p:nvPr/>
        </p:nvGrpSpPr>
        <p:grpSpPr>
          <a:xfrm>
            <a:off x="2484405" y="649288"/>
            <a:ext cx="7223189" cy="5190092"/>
            <a:chOff x="2484405" y="649288"/>
            <a:chExt cx="7223189" cy="5190092"/>
          </a:xfrm>
        </p:grpSpPr>
        <p:sp>
          <p:nvSpPr>
            <p:cNvPr id="17" name="Rechteck: diagonal liegende Ecken abgeschnitten 16">
              <a:extLst>
                <a:ext uri="{FF2B5EF4-FFF2-40B4-BE49-F238E27FC236}">
                  <a16:creationId xmlns:a16="http://schemas.microsoft.com/office/drawing/2014/main" id="{9615FF27-DAC8-00CB-5552-6D0B42437D43}"/>
                </a:ext>
              </a:extLst>
            </p:cNvPr>
            <p:cNvSpPr/>
            <p:nvPr/>
          </p:nvSpPr>
          <p:spPr>
            <a:xfrm>
              <a:off x="2484408" y="1018621"/>
              <a:ext cx="7223186" cy="4820759"/>
            </a:xfrm>
            <a:prstGeom prst="snip2Diag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89C36B69-6517-E282-07F5-3EFEF024E668}"/>
                </a:ext>
              </a:extLst>
            </p:cNvPr>
            <p:cNvSpPr txBox="1"/>
            <p:nvPr/>
          </p:nvSpPr>
          <p:spPr>
            <a:xfrm>
              <a:off x="2484405" y="649288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4472C4"/>
                  </a:solidFill>
                </a:rPr>
                <a:t>Situation</a:t>
              </a:r>
            </a:p>
          </p:txBody>
        </p:sp>
      </p:grp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0C6DF5-9CC8-8F40-D716-CB024B37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D30F-BA0E-4161-A5E9-628A8790B637}" type="datetime1">
              <a:rPr lang="de-DE" smtClean="0"/>
              <a:t>23.11.2022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E659E2-9892-A23F-FCD6-67F87131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Das Situationsmodell nach Schulz von Thun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558387-2C0A-E120-7B99-DFBF87B8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9240C-8EAF-4206-9DB4-C75B9B9ECC7E}" type="slidenum">
              <a:rPr lang="de-DE" smtClean="0"/>
              <a:t>8</a:t>
            </a:fld>
            <a:endParaRPr lang="de-DE"/>
          </a:p>
        </p:txBody>
      </p:sp>
      <p:sp>
        <p:nvSpPr>
          <p:cNvPr id="12" name="Pfeil: Fünfeck 11">
            <a:extLst>
              <a:ext uri="{FF2B5EF4-FFF2-40B4-BE49-F238E27FC236}">
                <a16:creationId xmlns:a16="http://schemas.microsoft.com/office/drawing/2014/main" id="{54F874D6-9477-62AA-EEAC-7AE0F088E354}"/>
              </a:ext>
            </a:extLst>
          </p:cNvPr>
          <p:cNvSpPr/>
          <p:nvPr/>
        </p:nvSpPr>
        <p:spPr>
          <a:xfrm>
            <a:off x="510394" y="1535590"/>
            <a:ext cx="3398807" cy="365126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Eingangskanal</a:t>
            </a:r>
          </a:p>
        </p:txBody>
      </p:sp>
      <p:sp>
        <p:nvSpPr>
          <p:cNvPr id="13" name="Pfeil: Fünfeck 12">
            <a:extLst>
              <a:ext uri="{FF2B5EF4-FFF2-40B4-BE49-F238E27FC236}">
                <a16:creationId xmlns:a16="http://schemas.microsoft.com/office/drawing/2014/main" id="{D1B9C38D-4D74-9C5E-ED4F-C7B4873277A2}"/>
              </a:ext>
            </a:extLst>
          </p:cNvPr>
          <p:cNvSpPr/>
          <p:nvPr/>
        </p:nvSpPr>
        <p:spPr>
          <a:xfrm>
            <a:off x="8282796" y="1535590"/>
            <a:ext cx="3398807" cy="365126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Ausgangskanal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6DF2B54-0136-4F96-4B28-E6ECC69F1044}"/>
              </a:ext>
            </a:extLst>
          </p:cNvPr>
          <p:cNvSpPr/>
          <p:nvPr/>
        </p:nvSpPr>
        <p:spPr>
          <a:xfrm>
            <a:off x="4396596" y="871268"/>
            <a:ext cx="3398807" cy="365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Oberbauch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4577B34-56EB-EC10-97DF-F3AA99502436}"/>
              </a:ext>
            </a:extLst>
          </p:cNvPr>
          <p:cNvSpPr/>
          <p:nvPr/>
        </p:nvSpPr>
        <p:spPr>
          <a:xfrm>
            <a:off x="4396596" y="5621607"/>
            <a:ext cx="3398807" cy="365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Unterbauch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382917-34F5-955F-968E-11F89C077CC9}"/>
              </a:ext>
            </a:extLst>
          </p:cNvPr>
          <p:cNvSpPr/>
          <p:nvPr/>
        </p:nvSpPr>
        <p:spPr>
          <a:xfrm>
            <a:off x="510394" y="1976638"/>
            <a:ext cx="3216218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4472C4"/>
                </a:solidFill>
              </a:rPr>
              <a:t>Vorgeschichte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68D1576-60C7-FDF9-5431-B00BDB860668}"/>
              </a:ext>
            </a:extLst>
          </p:cNvPr>
          <p:cNvSpPr/>
          <p:nvPr/>
        </p:nvSpPr>
        <p:spPr>
          <a:xfrm>
            <a:off x="510394" y="2417685"/>
            <a:ext cx="3216218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Anlässe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DAEE380-F38D-6284-FC63-9C0B013818EF}"/>
              </a:ext>
            </a:extLst>
          </p:cNvPr>
          <p:cNvSpPr/>
          <p:nvPr/>
        </p:nvSpPr>
        <p:spPr>
          <a:xfrm>
            <a:off x="510394" y="2858732"/>
            <a:ext cx="3216218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Vorklärungen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5E1EBA4-0E53-44B9-2E5D-AA3F6D67CB37}"/>
              </a:ext>
            </a:extLst>
          </p:cNvPr>
          <p:cNvSpPr/>
          <p:nvPr/>
        </p:nvSpPr>
        <p:spPr>
          <a:xfrm>
            <a:off x="510394" y="3299779"/>
            <a:ext cx="3216218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Telefonate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7618A62-618B-F07B-92F0-C2EBFC2B01DA}"/>
              </a:ext>
            </a:extLst>
          </p:cNvPr>
          <p:cNvSpPr/>
          <p:nvPr/>
        </p:nvSpPr>
        <p:spPr>
          <a:xfrm>
            <a:off x="4396596" y="1353027"/>
            <a:ext cx="3398806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4472C4"/>
                </a:solidFill>
              </a:rPr>
              <a:t>Thematisches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A071A12-35EE-C317-F768-B88F26DE9E8F}"/>
              </a:ext>
            </a:extLst>
          </p:cNvPr>
          <p:cNvSpPr/>
          <p:nvPr/>
        </p:nvSpPr>
        <p:spPr>
          <a:xfrm>
            <a:off x="4396596" y="1794074"/>
            <a:ext cx="3398806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Tagesordnung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5125BFD-5A1C-4DB3-5862-D834A0F18525}"/>
              </a:ext>
            </a:extLst>
          </p:cNvPr>
          <p:cNvSpPr/>
          <p:nvPr/>
        </p:nvSpPr>
        <p:spPr>
          <a:xfrm>
            <a:off x="4396596" y="2235121"/>
            <a:ext cx="3398806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Aufgaben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C22AE43-A370-3AB1-88AC-E6C0F61EBED2}"/>
              </a:ext>
            </a:extLst>
          </p:cNvPr>
          <p:cNvSpPr/>
          <p:nvPr/>
        </p:nvSpPr>
        <p:spPr>
          <a:xfrm>
            <a:off x="4396596" y="2676168"/>
            <a:ext cx="3398806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Vorgaben / Erhebungen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1CA06FB-62D2-CC76-7293-BD24D0A62196}"/>
              </a:ext>
            </a:extLst>
          </p:cNvPr>
          <p:cNvSpPr/>
          <p:nvPr/>
        </p:nvSpPr>
        <p:spPr>
          <a:xfrm>
            <a:off x="4396596" y="5180560"/>
            <a:ext cx="3398806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4472C4"/>
                </a:solidFill>
              </a:rPr>
              <a:t>Zwischenmenschliches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4C7B090-38EE-338A-3952-311E02FB1B3B}"/>
              </a:ext>
            </a:extLst>
          </p:cNvPr>
          <p:cNvSpPr/>
          <p:nvPr/>
        </p:nvSpPr>
        <p:spPr>
          <a:xfrm>
            <a:off x="4396596" y="4257754"/>
            <a:ext cx="3398806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Funktion / Rolle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71BE3D1-4127-AA0A-3166-A579AC119B36}"/>
              </a:ext>
            </a:extLst>
          </p:cNvPr>
          <p:cNvSpPr/>
          <p:nvPr/>
        </p:nvSpPr>
        <p:spPr>
          <a:xfrm>
            <a:off x="4396596" y="4698801"/>
            <a:ext cx="3398806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Grund der Anwesenheit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1FF008ED-45EA-BD3D-C3D0-A10CB559891A}"/>
              </a:ext>
            </a:extLst>
          </p:cNvPr>
          <p:cNvSpPr/>
          <p:nvPr/>
        </p:nvSpPr>
        <p:spPr>
          <a:xfrm>
            <a:off x="4396596" y="3815996"/>
            <a:ext cx="3398806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Auftrag / Interesse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F57EA20-7FD3-60C0-2140-6865DDD942B9}"/>
              </a:ext>
            </a:extLst>
          </p:cNvPr>
          <p:cNvSpPr/>
          <p:nvPr/>
        </p:nvSpPr>
        <p:spPr>
          <a:xfrm>
            <a:off x="8282796" y="1976638"/>
            <a:ext cx="3216218" cy="365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4472C4"/>
                </a:solidFill>
              </a:rPr>
              <a:t>Ziele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7FCB6B1-7C71-34D4-4119-7B770AC977A7}"/>
              </a:ext>
            </a:extLst>
          </p:cNvPr>
          <p:cNvSpPr/>
          <p:nvPr/>
        </p:nvSpPr>
        <p:spPr>
          <a:xfrm>
            <a:off x="8282796" y="2417685"/>
            <a:ext cx="3216218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Haupt- und Nebenziele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0DF00EE-E116-2E99-0D69-D58835C0BFA2}"/>
              </a:ext>
            </a:extLst>
          </p:cNvPr>
          <p:cNvSpPr/>
          <p:nvPr/>
        </p:nvSpPr>
        <p:spPr>
          <a:xfrm>
            <a:off x="8282796" y="2858732"/>
            <a:ext cx="3216218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Entscheidung / Vereinbarung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351514E-207C-417D-F9A7-208208B78104}"/>
              </a:ext>
            </a:extLst>
          </p:cNvPr>
          <p:cNvSpPr/>
          <p:nvPr/>
        </p:nvSpPr>
        <p:spPr>
          <a:xfrm>
            <a:off x="8282796" y="3299779"/>
            <a:ext cx="3216218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95000"/>
                  </a:schemeClr>
                </a:solidFill>
              </a:rPr>
              <a:t>Informationsstand</a:t>
            </a:r>
          </a:p>
        </p:txBody>
      </p:sp>
      <p:sp>
        <p:nvSpPr>
          <p:cNvPr id="30" name="Flussdiagramm: Prozess 29">
            <a:extLst>
              <a:ext uri="{FF2B5EF4-FFF2-40B4-BE49-F238E27FC236}">
                <a16:creationId xmlns:a16="http://schemas.microsoft.com/office/drawing/2014/main" id="{3DD5A776-81DA-9929-8506-66F3DE1C60C4}"/>
              </a:ext>
            </a:extLst>
          </p:cNvPr>
          <p:cNvSpPr/>
          <p:nvPr/>
        </p:nvSpPr>
        <p:spPr>
          <a:xfrm>
            <a:off x="3459772" y="2973327"/>
            <a:ext cx="5272454" cy="703981"/>
          </a:xfrm>
          <a:prstGeom prst="flowChartProcess">
            <a:avLst/>
          </a:prstGeom>
          <a:effectLst>
            <a:outerShdw blurRad="7620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Plausibilität</a:t>
            </a:r>
          </a:p>
        </p:txBody>
      </p:sp>
      <p:cxnSp>
        <p:nvCxnSpPr>
          <p:cNvPr id="32" name="Verbinder: gekrümmt 31">
            <a:extLst>
              <a:ext uri="{FF2B5EF4-FFF2-40B4-BE49-F238E27FC236}">
                <a16:creationId xmlns:a16="http://schemas.microsoft.com/office/drawing/2014/main" id="{5C87D723-CAB2-430E-D98D-A6A3FE5CFE1E}"/>
              </a:ext>
            </a:extLst>
          </p:cNvPr>
          <p:cNvCxnSpPr>
            <a:cxnSpLocks/>
            <a:stCxn id="2" idx="2"/>
            <a:endCxn id="30" idx="1"/>
          </p:cNvCxnSpPr>
          <p:nvPr/>
        </p:nvCxnSpPr>
        <p:spPr>
          <a:xfrm rot="16200000" flipH="1">
            <a:off x="2297360" y="2162905"/>
            <a:ext cx="983555" cy="1341269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847F096-AEDB-9FC8-4D91-8641EB59AFA2}"/>
              </a:ext>
            </a:extLst>
          </p:cNvPr>
          <p:cNvCxnSpPr>
            <a:stCxn id="7" idx="2"/>
            <a:endCxn id="30" idx="0"/>
          </p:cNvCxnSpPr>
          <p:nvPr/>
        </p:nvCxnSpPr>
        <p:spPr>
          <a:xfrm>
            <a:off x="6095999" y="1718152"/>
            <a:ext cx="0" cy="1255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BE07F71-C1B2-8AF0-0B2A-D1B42C6BC9C2}"/>
              </a:ext>
            </a:extLst>
          </p:cNvPr>
          <p:cNvCxnSpPr>
            <a:stCxn id="24" idx="0"/>
            <a:endCxn id="30" idx="2"/>
          </p:cNvCxnSpPr>
          <p:nvPr/>
        </p:nvCxnSpPr>
        <p:spPr>
          <a:xfrm flipV="1">
            <a:off x="6095999" y="3677308"/>
            <a:ext cx="0" cy="15032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krümmt 41">
            <a:extLst>
              <a:ext uri="{FF2B5EF4-FFF2-40B4-BE49-F238E27FC236}">
                <a16:creationId xmlns:a16="http://schemas.microsoft.com/office/drawing/2014/main" id="{D429A359-0BD6-A876-9716-40E7F188FF64}"/>
              </a:ext>
            </a:extLst>
          </p:cNvPr>
          <p:cNvCxnSpPr>
            <a:stCxn id="18" idx="2"/>
            <a:endCxn id="30" idx="3"/>
          </p:cNvCxnSpPr>
          <p:nvPr/>
        </p:nvCxnSpPr>
        <p:spPr>
          <a:xfrm rot="5400000">
            <a:off x="8819789" y="2254201"/>
            <a:ext cx="983555" cy="1158679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460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Breitbild</PresentationFormat>
  <Paragraphs>133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Das Situationsmodell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Situationsmodell</dc:title>
  <dc:creator>Benjamin Wagner</dc:creator>
  <cp:lastModifiedBy>Benjamin Wagner</cp:lastModifiedBy>
  <cp:revision>1</cp:revision>
  <dcterms:created xsi:type="dcterms:W3CDTF">2022-11-09T11:41:50Z</dcterms:created>
  <dcterms:modified xsi:type="dcterms:W3CDTF">2022-11-23T15:59:25Z</dcterms:modified>
</cp:coreProperties>
</file>