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C915B-C5E7-4E03-8619-58582C72BDCF}" v="1355" dt="2023-02-16T10:44:46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139D7295-74D4-41AD-AFBB-8B562897E240}"/>
    <pc:docChg chg="undo custSel addSld delSld modSld">
      <pc:chgData name="Benjamin Wagner" userId="751d7807-fb76-4e85-a381-243fd2b44e5a" providerId="ADAL" clId="{139D7295-74D4-41AD-AFBB-8B562897E240}" dt="2023-02-14T18:38:12.662" v="11" actId="14100"/>
      <pc:docMkLst>
        <pc:docMk/>
      </pc:docMkLst>
      <pc:sldChg chg="new del">
        <pc:chgData name="Benjamin Wagner" userId="751d7807-fb76-4e85-a381-243fd2b44e5a" providerId="ADAL" clId="{139D7295-74D4-41AD-AFBB-8B562897E240}" dt="2023-02-14T18:37:08.047" v="1" actId="47"/>
        <pc:sldMkLst>
          <pc:docMk/>
          <pc:sldMk cId="731883788" sldId="268"/>
        </pc:sldMkLst>
      </pc:sldChg>
      <pc:sldChg chg="addSp delSp modSp new mod setBg">
        <pc:chgData name="Benjamin Wagner" userId="751d7807-fb76-4e85-a381-243fd2b44e5a" providerId="ADAL" clId="{139D7295-74D4-41AD-AFBB-8B562897E240}" dt="2023-02-14T18:38:12.662" v="11" actId="14100"/>
        <pc:sldMkLst>
          <pc:docMk/>
          <pc:sldMk cId="1768686461" sldId="268"/>
        </pc:sldMkLst>
        <pc:spChg chg="add del">
          <ac:chgData name="Benjamin Wagner" userId="751d7807-fb76-4e85-a381-243fd2b44e5a" providerId="ADAL" clId="{139D7295-74D4-41AD-AFBB-8B562897E240}" dt="2023-02-14T18:37:57.819" v="8" actId="478"/>
          <ac:spMkLst>
            <pc:docMk/>
            <pc:sldMk cId="1768686461" sldId="268"/>
            <ac:spMk id="2" creationId="{2D239F77-AD85-A0B5-FF6C-C5F02A965507}"/>
          </ac:spMkLst>
        </pc:spChg>
        <pc:spChg chg="del">
          <ac:chgData name="Benjamin Wagner" userId="751d7807-fb76-4e85-a381-243fd2b44e5a" providerId="ADAL" clId="{139D7295-74D4-41AD-AFBB-8B562897E240}" dt="2023-02-14T18:37:12.488" v="3" actId="22"/>
          <ac:spMkLst>
            <pc:docMk/>
            <pc:sldMk cId="1768686461" sldId="268"/>
            <ac:spMk id="3" creationId="{2FBCDD80-D520-7E67-C463-4EED46A04587}"/>
          </ac:spMkLst>
        </pc:spChg>
        <pc:spChg chg="add del">
          <ac:chgData name="Benjamin Wagner" userId="751d7807-fb76-4e85-a381-243fd2b44e5a" providerId="ADAL" clId="{139D7295-74D4-41AD-AFBB-8B562897E240}" dt="2023-02-14T18:37:50.844" v="7" actId="26606"/>
          <ac:spMkLst>
            <pc:docMk/>
            <pc:sldMk cId="1768686461" sldId="268"/>
            <ac:spMk id="10" creationId="{42A4FC2C-047E-45A5-965D-8E1E3BF09BC6}"/>
          </ac:spMkLst>
        </pc:spChg>
        <pc:picChg chg="add mod ord">
          <ac:chgData name="Benjamin Wagner" userId="751d7807-fb76-4e85-a381-243fd2b44e5a" providerId="ADAL" clId="{139D7295-74D4-41AD-AFBB-8B562897E240}" dt="2023-02-14T18:38:12.662" v="11" actId="14100"/>
          <ac:picMkLst>
            <pc:docMk/>
            <pc:sldMk cId="1768686461" sldId="268"/>
            <ac:picMk id="5" creationId="{88291223-8435-9FBA-99A0-1206734897AD}"/>
          </ac:picMkLst>
        </pc:picChg>
      </pc:sldChg>
    </pc:docChg>
  </pc:docChgLst>
  <pc:docChgLst>
    <pc:chgData name="Benjamin Wagner" userId="751d7807-fb76-4e85-a381-243fd2b44e5a" providerId="ADAL" clId="{80CC915B-C5E7-4E03-8619-58582C72BDCF}"/>
    <pc:docChg chg="undo custSel addSld delSld modSld">
      <pc:chgData name="Benjamin Wagner" userId="751d7807-fb76-4e85-a381-243fd2b44e5a" providerId="ADAL" clId="{80CC915B-C5E7-4E03-8619-58582C72BDCF}" dt="2023-02-16T10:46:09.522" v="1396" actId="47"/>
      <pc:docMkLst>
        <pc:docMk/>
      </pc:docMkLst>
      <pc:sldChg chg="del">
        <pc:chgData name="Benjamin Wagner" userId="751d7807-fb76-4e85-a381-243fd2b44e5a" providerId="ADAL" clId="{80CC915B-C5E7-4E03-8619-58582C72BDCF}" dt="2023-02-16T09:46:22.461" v="778" actId="47"/>
        <pc:sldMkLst>
          <pc:docMk/>
          <pc:sldMk cId="4066412958" sldId="265"/>
        </pc:sldMkLst>
      </pc:sldChg>
      <pc:sldChg chg="modSp new del mod">
        <pc:chgData name="Benjamin Wagner" userId="751d7807-fb76-4e85-a381-243fd2b44e5a" providerId="ADAL" clId="{80CC915B-C5E7-4E03-8619-58582C72BDCF}" dt="2023-02-14T08:44:03.688" v="116" actId="47"/>
        <pc:sldMkLst>
          <pc:docMk/>
          <pc:sldMk cId="1602928290" sldId="266"/>
        </pc:sldMkLst>
        <pc:spChg chg="mod">
          <ac:chgData name="Benjamin Wagner" userId="751d7807-fb76-4e85-a381-243fd2b44e5a" providerId="ADAL" clId="{80CC915B-C5E7-4E03-8619-58582C72BDCF}" dt="2023-02-14T08:44:01.720" v="115" actId="6549"/>
          <ac:spMkLst>
            <pc:docMk/>
            <pc:sldMk cId="1602928290" sldId="266"/>
            <ac:spMk id="3" creationId="{497323C8-5D19-4CBC-5F3E-FC5A89B0B955}"/>
          </ac:spMkLst>
        </pc:spChg>
      </pc:sldChg>
      <pc:sldChg chg="modSp new mod modAnim">
        <pc:chgData name="Benjamin Wagner" userId="751d7807-fb76-4e85-a381-243fd2b44e5a" providerId="ADAL" clId="{80CC915B-C5E7-4E03-8619-58582C72BDCF}" dt="2023-02-16T10:41:18.398" v="1382" actId="20577"/>
        <pc:sldMkLst>
          <pc:docMk/>
          <pc:sldMk cId="3483643819" sldId="266"/>
        </pc:sldMkLst>
        <pc:spChg chg="mod">
          <ac:chgData name="Benjamin Wagner" userId="751d7807-fb76-4e85-a381-243fd2b44e5a" providerId="ADAL" clId="{80CC915B-C5E7-4E03-8619-58582C72BDCF}" dt="2023-02-14T08:45:00.299" v="186" actId="20577"/>
          <ac:spMkLst>
            <pc:docMk/>
            <pc:sldMk cId="3483643819" sldId="266"/>
            <ac:spMk id="2" creationId="{6E33F6B0-1935-01B4-061D-3933965EB953}"/>
          </ac:spMkLst>
        </pc:spChg>
        <pc:spChg chg="mod">
          <ac:chgData name="Benjamin Wagner" userId="751d7807-fb76-4e85-a381-243fd2b44e5a" providerId="ADAL" clId="{80CC915B-C5E7-4E03-8619-58582C72BDCF}" dt="2023-02-16T10:41:18.398" v="1382" actId="20577"/>
          <ac:spMkLst>
            <pc:docMk/>
            <pc:sldMk cId="3483643819" sldId="266"/>
            <ac:spMk id="3" creationId="{BC3CAAE9-693E-5FB1-CDFA-49D589A79690}"/>
          </ac:spMkLst>
        </pc:spChg>
      </pc:sldChg>
      <pc:sldChg chg="addSp modSp add mod modAnim">
        <pc:chgData name="Benjamin Wagner" userId="751d7807-fb76-4e85-a381-243fd2b44e5a" providerId="ADAL" clId="{80CC915B-C5E7-4E03-8619-58582C72BDCF}" dt="2023-02-16T10:39:43.693" v="1370" actId="16959"/>
        <pc:sldMkLst>
          <pc:docMk/>
          <pc:sldMk cId="2112668743" sldId="267"/>
        </pc:sldMkLst>
        <pc:spChg chg="mod">
          <ac:chgData name="Benjamin Wagner" userId="751d7807-fb76-4e85-a381-243fd2b44e5a" providerId="ADAL" clId="{80CC915B-C5E7-4E03-8619-58582C72BDCF}" dt="2023-02-16T10:39:43.693" v="1370" actId="16959"/>
          <ac:spMkLst>
            <pc:docMk/>
            <pc:sldMk cId="2112668743" sldId="267"/>
            <ac:spMk id="3" creationId="{BC3CAAE9-693E-5FB1-CDFA-49D589A79690}"/>
          </ac:spMkLst>
        </pc:spChg>
        <pc:picChg chg="add mod ord">
          <ac:chgData name="Benjamin Wagner" userId="751d7807-fb76-4e85-a381-243fd2b44e5a" providerId="ADAL" clId="{80CC915B-C5E7-4E03-8619-58582C72BDCF}" dt="2023-02-14T09:18:00.026" v="724" actId="1076"/>
          <ac:picMkLst>
            <pc:docMk/>
            <pc:sldMk cId="2112668743" sldId="267"/>
            <ac:picMk id="5" creationId="{8A8AA0B6-4055-C8B2-9442-A822518C7072}"/>
          </ac:picMkLst>
        </pc:picChg>
      </pc:sldChg>
      <pc:sldChg chg="new del">
        <pc:chgData name="Benjamin Wagner" userId="751d7807-fb76-4e85-a381-243fd2b44e5a" providerId="ADAL" clId="{80CC915B-C5E7-4E03-8619-58582C72BDCF}" dt="2023-02-14T09:19:52.396" v="769" actId="47"/>
        <pc:sldMkLst>
          <pc:docMk/>
          <pc:sldMk cId="505161555" sldId="268"/>
        </pc:sldMkLst>
      </pc:sldChg>
      <pc:sldChg chg="del">
        <pc:chgData name="Benjamin Wagner" userId="751d7807-fb76-4e85-a381-243fd2b44e5a" providerId="ADAL" clId="{80CC915B-C5E7-4E03-8619-58582C72BDCF}" dt="2023-02-16T10:29:50.202" v="1302" actId="47"/>
        <pc:sldMkLst>
          <pc:docMk/>
          <pc:sldMk cId="1768686461" sldId="268"/>
        </pc:sldMkLst>
      </pc:sldChg>
      <pc:sldChg chg="addSp delSp modSp new mod">
        <pc:chgData name="Benjamin Wagner" userId="751d7807-fb76-4e85-a381-243fd2b44e5a" providerId="ADAL" clId="{80CC915B-C5E7-4E03-8619-58582C72BDCF}" dt="2023-02-16T10:44:12.505" v="1388" actId="12789"/>
        <pc:sldMkLst>
          <pc:docMk/>
          <pc:sldMk cId="2853108549" sldId="268"/>
        </pc:sldMkLst>
        <pc:spChg chg="del">
          <ac:chgData name="Benjamin Wagner" userId="751d7807-fb76-4e85-a381-243fd2b44e5a" providerId="ADAL" clId="{80CC915B-C5E7-4E03-8619-58582C72BDCF}" dt="2023-02-16T10:43:59.091" v="1385" actId="478"/>
          <ac:spMkLst>
            <pc:docMk/>
            <pc:sldMk cId="2853108549" sldId="268"/>
            <ac:spMk id="2" creationId="{64595F49-30FC-06FA-6F0F-5CBB31AB42F8}"/>
          </ac:spMkLst>
        </pc:spChg>
        <pc:spChg chg="del">
          <ac:chgData name="Benjamin Wagner" userId="751d7807-fb76-4e85-a381-243fd2b44e5a" providerId="ADAL" clId="{80CC915B-C5E7-4E03-8619-58582C72BDCF}" dt="2023-02-16T10:43:56.220" v="1384" actId="22"/>
          <ac:spMkLst>
            <pc:docMk/>
            <pc:sldMk cId="2853108549" sldId="268"/>
            <ac:spMk id="3" creationId="{A9682B24-8C65-7F4C-1008-AEEEAA19468B}"/>
          </ac:spMkLst>
        </pc:spChg>
        <pc:picChg chg="add mod ord">
          <ac:chgData name="Benjamin Wagner" userId="751d7807-fb76-4e85-a381-243fd2b44e5a" providerId="ADAL" clId="{80CC915B-C5E7-4E03-8619-58582C72BDCF}" dt="2023-02-16T10:44:12.505" v="1388" actId="12789"/>
          <ac:picMkLst>
            <pc:docMk/>
            <pc:sldMk cId="2853108549" sldId="268"/>
            <ac:picMk id="5" creationId="{930B427A-DBB5-397C-2E34-3BA0B4D78B5B}"/>
          </ac:picMkLst>
        </pc:picChg>
      </pc:sldChg>
      <pc:sldChg chg="addSp delSp modSp new mod">
        <pc:chgData name="Benjamin Wagner" userId="751d7807-fb76-4e85-a381-243fd2b44e5a" providerId="ADAL" clId="{80CC915B-C5E7-4E03-8619-58582C72BDCF}" dt="2023-02-16T10:45:00.765" v="1394" actId="12789"/>
        <pc:sldMkLst>
          <pc:docMk/>
          <pc:sldMk cId="2379749075" sldId="269"/>
        </pc:sldMkLst>
        <pc:spChg chg="del">
          <ac:chgData name="Benjamin Wagner" userId="751d7807-fb76-4e85-a381-243fd2b44e5a" providerId="ADAL" clId="{80CC915B-C5E7-4E03-8619-58582C72BDCF}" dt="2023-02-16T10:44:48.727" v="1391" actId="478"/>
          <ac:spMkLst>
            <pc:docMk/>
            <pc:sldMk cId="2379749075" sldId="269"/>
            <ac:spMk id="2" creationId="{6A864211-4246-340E-51ED-9ED1A0CEFBE1}"/>
          </ac:spMkLst>
        </pc:spChg>
        <pc:spChg chg="del">
          <ac:chgData name="Benjamin Wagner" userId="751d7807-fb76-4e85-a381-243fd2b44e5a" providerId="ADAL" clId="{80CC915B-C5E7-4E03-8619-58582C72BDCF}" dt="2023-02-16T10:44:46.849" v="1390"/>
          <ac:spMkLst>
            <pc:docMk/>
            <pc:sldMk cId="2379749075" sldId="269"/>
            <ac:spMk id="3" creationId="{C14D36C3-A142-4284-A975-7C5DA972CEC9}"/>
          </ac:spMkLst>
        </pc:spChg>
        <pc:picChg chg="add mod">
          <ac:chgData name="Benjamin Wagner" userId="751d7807-fb76-4e85-a381-243fd2b44e5a" providerId="ADAL" clId="{80CC915B-C5E7-4E03-8619-58582C72BDCF}" dt="2023-02-16T10:45:00.765" v="1394" actId="12789"/>
          <ac:picMkLst>
            <pc:docMk/>
            <pc:sldMk cId="2379749075" sldId="269"/>
            <ac:picMk id="5" creationId="{441765D2-3C85-696B-CD27-C8B306CAE388}"/>
          </ac:picMkLst>
        </pc:picChg>
      </pc:sldChg>
      <pc:sldChg chg="new del">
        <pc:chgData name="Benjamin Wagner" userId="751d7807-fb76-4e85-a381-243fd2b44e5a" providerId="ADAL" clId="{80CC915B-C5E7-4E03-8619-58582C72BDCF}" dt="2023-02-16T10:46:09.522" v="1396" actId="47"/>
        <pc:sldMkLst>
          <pc:docMk/>
          <pc:sldMk cId="1767148204" sldId="2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3.1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0,'4'1,"1"1,-1-1,0 1,0-1,0 1,0 1,4 1,9 5,20 8,-19-8,0-1,36 11,-7-10,0-1,0-3,95-1,-66-5,-54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0.6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0,'1148'0,"-1323"12,75-3,-302 35,116-10,248-28,2 1,-1 3,1 0,1 3,0 0,-50 29,83-38,13-1,23-1,-28-1,61 5,109 25,-35-4,340 49,-423-69,0-3,77-4,-83-1,-16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8:0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4293 24575,'14'-237'0,"-1"25"0,0 16 0,-1-11 0,3-106 0,-7 215 0,20-134 0,-17 184 0,1 1 0,34-82 0,53-159 0,-29 78 0,-55 162 0,11-60 0,4-13 0,5 4 0,5 3 0,105-208 0,-9 57 0,-117 226 0,-2 0 0,15-51 0,-18 49 0,19-43 0,-20 53 0,-1 0 0,9-39 0,3-10 0,8-27 0,-20 62 0,31-74 0,-35 98 31,-1 0 0,-1 0 0,5-29 0,7-25-1520,-12 59-5337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3.1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0,'4'1,"1"1,-1-1,0 1,0-1,0 1,0 1,4 1,9 5,20 8,-19-8,0-1,36 11,-7-10,0-1,0-3,95-1,-66-5,-54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4.76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37,'21'-1,"0"-2,32-6,29-4,42 13,-79 2,87-9,-99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6.0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26,'360'-19,"-230"12,-109 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7.21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31,'26'-2,"0"0,29-7,-26 4,45-3,-25 6,-10 0,0 1,0 3,0 0,41 9,-59-5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8.59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69,'20'1,"-1"1,37 8,-45-7,0 0,0-1,0 0,0-1,0 0,0 0,0-1,0-1,0 0,0-1,0 0,20-6,12-8,2 2,60-11,-18 6,-63 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9.61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94,'53'0,"1"-2,70-11,-39-1,-42 8,0-2,55-17,-46 7,-27 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31.6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0,'567'0,"-546"0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40.9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55,'1110'0,"-1083"-1,0-2,0-1,49-15,-49 12,0 1,0 1,37-3,-63 8,0 0,-1-1,1 1,0 0,0 0,0 0,0 0,0 0,-1 0,1 0,0 0,0 0,0 0,0 1,0-1,-1 0,1 0,0 1,0-1,0 1,-1-1,1 1,0-1,-1 1,1-1,0 1,-1-1,1 1,0 1,-1-1,-1 0,1 1,-1-1,0 0,1 0,-1 1,0-1,0 0,0 0,0 0,0 0,0 0,0 0,0 0,-2 0,-52 33,-109 54,117-64,-1-1,-1-3,0-1,-68 14,32-8,-188 43,218-56,13-3,8-2,0 1,-36 15,53-18,0-1,0 0,-1-1,1-1,-1-1,0 0,-34-4,28 2,-1 1,-42 4,65-1,12 2,17 2,68 8,125 3,101-15,-212-3,59 13,2 0,-97-12,66-2,-120 0,-1-1,1-1,-1 0,1-2,18-7,-18 2,-28 6,-34 7,-276 51,125-18,92-15,61-12,0-1,0-2,-46 0,-73 6,0 1,133-12,-1 2,-31 7,-21 2,74-11,2-1,0 0,-1 0,1 1,0-1,0 1,0 0,0 0,0 1,0-1,0 1,-5 3,11-3,1-1,0 0,0 0,0 0,0 0,0 0,1-1,-1 1,0-1,5 0,237 26,-152-13,128 2,559-17,-778 1,-1 1,0 0,0 0,0 0,0 0,1 0,-1 0,0 0,0 0,0 0,1 1,-1-1,0 1,0-1,0 0,0 1,0 0,0-1,1 2,-14 10,-46 14,50-23,-5 2,-193 71,112-44,57-18,-44 10,-10-4,-109 28,51-15,45-13,59-14,-1-1,-83-2,65-3,127-9,65-19,-81 16,0 2,1 2,68-3,78-1,16 0,121 12,-309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52.33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28,'3'-3,"0"0,1 1,0 0,0-1,-1 2,1-1,0 0,1 1,-1 0,0-1,0 2,7-2,60-1,-50 3,664 1,-629 1,81 14,-112-11,-1 0,0 2,0 1,0 1,38 21,-18-18,-39-11,-1-1,1 1,-1 0,0 0,1 0,-1 1,0-1,0 1,0 0,0 1,7 4,-11-6,0-1,1 1,-1 0,0 0,0 0,0-1,0 1,0 0,0 0,0 0,0-1,0 1,0 0,0 0,-1 0,1-1,0 1,-1 0,1 0,0-1,-1 1,1 0,-1-1,1 1,-1 0,1-1,-1 1,1-1,-1 1,0-1,1 1,-1-1,-1 1,-23 16,-310 132,291-131,-58 19,-1-4,-138 24,177-48,-1-4,1-2,-70-7,6 1,73 3,50 0,34 0,119-12,-25 1,263 8,-306-7,-64 7,-1 0,0 1,0 1,1 0,-1 1,0 1,1 1,22 4,4 9,65 31,-5-1,-100-44,1-1,-1 1,1 1,-1-1,0 0,0 0,1 1,-1-1,0 1,0 0,2 2,-4-4,0 1,1-1,-1 1,0-1,0 1,0-1,0 1,1-1,-1 1,0-1,0 1,0-1,0 1,0-1,0 1,0-1,0 1,0-1,-1 1,1-1,0 1,0-1,0 1,-1-1,1 1,0-1,0 1,-1-1,1 1,0-1,-1 0,0 1,-2 2,-1 0,-1-1,1 0,0 1,0-1,-1-1,0 1,1-1,-1 0,-5 1,-538 75,85-23,433-47,30-7,0 0,0 0,1 0,-1 0,0 1,0-1,1 0,-1 0,0 0,0 1,1-1,-1 0,0 0,0 0,0 1,0-1,1 0,-1 1,0-1,0 0,0 0,0 1,0-1,0 0,0 1,0-1,0 0,0 0,0 1,0-1,0 0,0 1,0-1,0 0,0 0,0 1,0-1,0 0,0 1,-1-1,1 0,0 0,0 1,0-1,-1 0,1 0,0 0,0 1,0-1,-1 0,1 0,0 0,0 0,-1 1,1-1,62 20,1-3,1-3,1-2,79 3,267-8,-255-8,-847 30,563-7,82-12,-1-3,-74 3,72-11,30-1,-1 2,1 0,-1 1,-19 4,39-5,-1 0,1 0,-1 0,1 0,-1 0,1 0,-1 0,1 0,-1 0,1 0,-1 0,1 0,-1 0,1 1,-1-1,1 0,-1 0,1 1,-1-1,1 0,0 1,-1-1,1 0,-1 1,1-1,0 0,0 1,-1-1,1 1,0-1,-1 1,1-1,0 1,0-1,0 1,0-1,0 1,-1-1,1 1,0-1,0 1,0 0,2 0,-1 0,0 0,0 0,1 1,-1-1,1-1,-1 1,1 0,-1 0,1-1,-1 1,1 0,2 0,107 23,0-4,1-6,163 2,52-16,-136-2,-181 2,-4 1,-1-1,1 0,-1 0,1-1,-1 1,1-1,-1 0,1-1,-1 1,6-4,-11 5,0-1,-1 0,1 1,0-1,-1 1,1-1,-1 1,1-1,-1 1,0 0,1-1,-1 1,1 0,-1-1,0 1,1 0,-1 0,0-1,1 1,-1 0,0 0,1 0,-1 0,0 0,1 0,-1 0,-1 0,-26-5,-1 6,1 1,0 2,0 0,0 2,0 1,-30 12,10-4,-164 47,-231 64,437-124,7 0,18 1,43-1,-44-1,197 24,-143-14,108 4,16-17,-244 23,-128 29,-220 32,258-41,136-41,159-20,266 0,23 21,-445-2,0 1,0 0,-1-1,1 1,0 0,0 0,0 0,-1 0,1 0,0 0,0 0,0 0,-1 0,1 0,0 1,0-1,-1 0,1 0,0 1,0-1,-1 0,1 1,0-1,-1 1,1-1,-1 1,1-1,0 2,-20 10,-45 10,-197 48,-92 29,183-52,19-7,128-28,15-5,16-5,43-12,89-28,-54 13,-23 11,1 3,125-6,-73 6,42-1,-126 12,33-1,-50 2,-26 1,-67 9,-140 41,147-33,-1 1,25-6,0-2,-1-2,0-2,-53 2,92-10,-12-1,0 1,0 1,0 1,0 1,1 1,-1 1,-23 8,44-13,-1 0,0 1,1-1,-1 0,0 0,1 0,-1 1,1-1,-1 0,0 1,1-1,-1 1,1-1,-1 0,1 1,-1-1,1 1,0-1,-1 1,1 0,-1-1,1 1,0-1,0 1,-1 0,1-1,0 2,13 7,36 0,-46-8,157 13,251-10,-233-7,-32 1,184 4,-317-1,-1 1,1 0,0 1,-1 0,15 6,-27-8,-1-1,1 1,0-1,0 1,0-1,-1 1,1-1,0 1,0-1,-1 1,1-1,0 1,-1-1,1 0,-1 1,1-1,0 0,-1 1,1-1,-1 0,1 1,-1-1,1 0,-1 0,1 0,-1 1,0-1,1 0,-1 0,1 0,-1 0,0 0,-25 10,-570 165,561-164,-1-2,0-1,-71 6,52-9,-86 18,-3 0,-7 0,151-24,-1 1,0 0,1 0,-1-1,1 1,-1 0,0-1,1 1,-1-1,1 1,-1-1,1 1,0-1,-1 1,1-1,-1 1,1-1,0 0,-1 1,1-1,0 0,0 1,0-1,-1 0,1 1,0-1,0 0,0 1,0-1,0 0,0 1,0-1,1 0,-1 1,0-1,0 0,1 0,5-43,-3 25,10-215,-5 59,7-575,-15 551,-3 156,-1 1,-15-63,-2-20,18 102,2 1,0-31,2 44,0 1,1-1,0 1,0 0,1 0,0-1,0 2,1-1,5-9,-5 11,0 1,0-1,0 1,1-1,0 1,0 0,0 1,1 0,0-1,0 2,0-1,0 1,13-5,1 2,0 1,0 1,31-2,-42 5,4-1,44-4,104-24,-133 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5.29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1,'683'27,"-616"-19,85 22,-103-18,0-2,1-2,89 2,-123-11,19-1,-30 3,-18 4,-667 152,554-130,80-14,0-3,-1-1,0-3,0-2,-52-2,254-2,-57-3,753 3,-909 4,1 3,0 3,1 1,-73 26,17-5,9-4,-109 24,54-25,126-22,-51 15,7-1,106-15,33-1,1056-5,-1136 4,0 1,-33 9,19-5,-194 59,140-38,-141 27,172-47,-114 22,134-23,-1-2,-1-1,-50-1,5 0,60-1,0 2,-37 11,152-13,62-13,138-4,-238 15,-6-2,1 2,-1 3,0 1,0 3,61 17,-103-22,25 12,-33-14,0 0,0 1,0-1,1 0,-1 0,0 0,0 1,0-1,0 0,1 0,-1 1,0-1,0 0,0 0,0 1,0-1,0 0,0 0,0 1,0-1,0 0,0 1,0-1,0 0,0 0,0 1,0-1,0 0,0 0,0 1,-1-1,1 0,0 0,0 1,0-1,-1 1,-19 11,-44 10,-90 19,24-7,95-24,1-2,-1-1,0-1,-57 0,61-6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0.6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0,'1148'0,"-1323"12,75-3,-302 35,116-10,248-28,2 1,-1 3,1 0,1 3,0 0,-50 29,83-38,13-1,23-1,-28-1,61 5,109 25,-35-4,340 49,-423-69,0-3,77-4,-83-1,-16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5.29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1,'683'27,"-616"-19,85 22,-103-18,0-2,1-2,89 2,-123-11,19-1,-30 3,-18 4,-667 152,554-130,80-14,0-3,-1-1,0-3,0-2,-52-2,254-2,-57-3,753 3,-909 4,1 3,0 3,1 1,-73 26,17-5,9-4,-109 24,54-25,126-22,-51 15,7-1,106-15,33-1,1056-5,-1136 4,0 1,-33 9,19-5,-194 59,140-38,-141 27,172-47,-114 22,134-23,-1-2,-1-1,-50-1,5 0,60-1,0 2,-37 11,152-13,62-13,138-4,-238 15,-6-2,1 2,-1 3,0 1,0 3,61 17,-103-22,25 12,-33-14,0 0,0 1,0-1,1 0,-1 0,0 0,0 1,0-1,0 0,1 0,-1 1,0-1,0 0,0 0,0 1,0-1,0 0,0 0,0 1,0-1,0 0,0 1,0-1,0 0,0 0,0 1,0-1,0 0,0 0,0 1,-1-1,1 0,0 0,0 1,0-1,-1 1,-19 11,-44 10,-90 19,24-7,95-24,1-2,-1-1,0-1,-57 0,61-6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39.5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3,'175'-2,"186"5,-263 10,9 0,-94-11,-11 2,-23 8,-41 10,61-22,-156 45,-68 23,184-54,0-1,-1-3,-48 6,76-14,0 1,0 0,0 1,1 1,-1 0,-21 12,33-12,12-2,12 0,214-3,4 0,-209 3,0 2,47 13,-45-9,47 5,-58-8,-33 1,-35 4,-26-1,-262 34,145-18,251-29,65 4,-27 1,130-2,-202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1.3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45,'44'-2,"50"-9,19-1,-6 2,-73 5,2 2,-1 2,48 3,368 14,-421-14,0 1,-1 2,1 0,-1 2,29 11,-57-18,1 0,-1 0,1 1,-1-1,0 1,1-1,-1 1,0 0,1-1,-1 1,0 0,0 0,0 0,1 0,-1 0,0 0,0 0,-1 0,1 0,0 0,1 2,-2-2,-1 0,1 0,0 0,0 0,-1 0,1-1,-1 1,1 0,-1 0,1 0,-1-1,1 1,-1 0,0 0,1-1,-1 1,0 0,1-1,-1 1,0-1,0 1,0-1,-1 1,-6 3,0-1,-1 1,1-1,-1-1,-13 3,-93 4,-181-8,149-4,16 1,-163 4,134 23,126-19,1 1,-44 16,68-19,10 0,22 1,35-1,44-4,-15-1,-1 4,114 19,-151-13,0-2,1-2,0-2,-1-2,1-3,0-2,-1-2,70-17,-89 16,53-6,-71 12,0 0,1 1,-1 0,0 1,0 0,0 1,14 4,-15 2,-19-1,-22 2,-48 3,1-3,-139-2,-18 0,124 3,-396 42,453-42,-67 22,10-2,109-30,1 0,-1 0,0 0,0 0,1 0,-1 0,0 0,1 1,-1-1,0 0,1 0,-1 1,1-1,-1 0,0 1,1-1,-1 0,1 1,-1-1,1 1,-1-1,1 1,-1-1,0 2,15 6,44 4,-45-10,80 13,154 4,101-20,-150-2,260-24,-311 1,-204 30,1 3,0 1,-97 29,32-7,-49 4,-1-7,-2-8,-231-3,348-16,0 2,0 3,1 2,-74 19,120-21,19-2,23-1,530 0,-276-4,-74-11,-25-1,-50 1,-106 7,0 2,0 2,1 1,43 3,-71-1,0 0,-1 0,1 1,0-1,-1 1,1 0,-1 0,7 5,-11-7,1 0,-1 1,1-1,-1 0,0 1,1-1,-1 0,0 1,1-1,-1 1,0-1,1 0,-1 1,0-1,0 1,1-1,-1 1,0-1,0 1,0-1,0 1,0-1,0 1,0-1,0 1,0-1,0 1,0-1,0 1,0 0,-2 0,1 1,0-1,0 0,-1 0,1 0,0 0,-1 0,1 0,-1-1,1 1,-1 0,0-1,1 1,-1-1,-1 1,-70 15,-1-3,-97 4,58-7,-669 43,731-52,-98 16,403-44,167 6,1 35,15 1,-232-11,-212-3,-77 21,-1-4,-163 13,-283-32,-59 2,200 29,384-29,320-7,-184 7,74-4,378 16,-458 6,-73-10,67 4,-103-13,-5 0,-1 0,1 1,0 0,0 1,19 5,-29-7,1 0,-1 0,0 0,0 1,1-1,-1 0,0 0,0 0,1 0,-1 0,0 1,0-1,1 0,-1 0,0 0,0 1,0-1,0 0,1 0,-1 1,0-1,0 0,0 1,0-1,0 0,0 0,0 1,0-1,0 0,0 0,0 1,0-1,0 0,0 1,0-1,0 0,0 0,0 1,0-1,0 0,0 1,-1-1,1 0,0 0,0 0,0 1,0-1,-1 0,1 0,0 1,0-1,-1 0,1 0,0 0,0 0,-1 0,1 1,0-1,0 0,-1 0,1 0,0 0,0 0,-1 0,1 0,0 0,-1 0,1 0,-24 9,-128 29,-2-8,-1-6,-1-6,-171-5,304-13,-362 13,208-2,379-41,7 12,301 14,-342 16,58 2,76 2,-156-6,-116-9,-16-1,-1 0,1 1,0 0,-1 1,1 1,-1 0,16 6,-49 0,-254 48,151-35,-227 11,229-26,-357 26,401-19,77-14,0 0,1 0,-1 0,0 0,0 0,0 1,0-1,0 0,0 0,0 0,0 0,0 0,0 0,0 0,0 1,0-1,0 0,0 0,0 0,0 0,-1 0,1 0,0 0,0 0,0 0,0 1,0-1,0 0,0 0,0 0,0 0,0 0,0 0,0 0,-1 0,1 0,0 0,0 0,0 0,0 0,0 0,0 0,0 0,0 0,0 0,-1 0,1 0,0 0,0 0,0 0,16 2,25-2,299-48,-273 40,157-10,305 20,-499 1,-26 2,-17 3,-309 124,-336 40,625-166,0-2,-43 0,22-2,27 7,19-4,20-3,17-6,0-1,37-11,-11 3,42-9,347-62,-401 80,55 3,-92 2,18-1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3.18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68,'-24'2,"1"0,0 2,-40 11,-29 5,-16-10,210-10,-17 1,1-3,-1-5,105-20,52-18,-229 43,0-1,0 0,-1-1,1 0,-1-1,12-7,-9 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0:3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24575,'1'-4'0,"0"0"0,0 0 0,1 0 0,0 0 0,0 0 0,0 1 0,0-1 0,0 1 0,1-1 0,0 1 0,3-3 0,8-14 0,19-32 0,2 1 0,2 1 0,68-69 0,20-13 0,86-80 0,-172 173 0,-29 29 0,-1 0 0,1 1 0,1 0 0,18-12 0,-11 10-1365,-3 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1:4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1518 24575,'-2'-1'0,"0"0"0,0 0 0,0 0 0,-1-1 0,1 1 0,0-1 0,1 1 0,-1-1 0,0 0 0,0 1 0,1-1 0,-1 0 0,1 0 0,0 0 0,-2-4 0,-2-1 0,-310-480 0,278 427 0,-52-64 0,47 68 0,10 13 0,-32-43 0,-74-130 0,131 205 0,0 0 0,-1 1 0,0 0 0,-1 1 0,0-1 0,-1 2 0,1-1 0,-2 1 0,1 1 0,-1 0 0,-22-10 0,-6-6 0,8 0 0,1 0 0,-44-44 0,19 16 0,-36-27 0,77 64-1365,5 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6:2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24575,'6'8'0,"0"0"0,-1 0 0,0 0 0,0 0 0,-1 1 0,3 9 0,10 18 0,11 25 0,-2 1 0,-3 2 0,22 98 0,1 4 0,-24-84 0,-3 0 0,8 101 0,-9-78 0,-8-55 0,3 61 0,-9 80 0,-8 0 0,-46 309 0,30-360 0,-32 177 0,27-204 0,-96 499 0,83-404 0,-14 110 0,14-67 0,14-113 0,16-63 0,3 125 0,2-19 0,-1-144 0,-17 68 0,0-6 0,-8 25 129,7-39-1623,18-67-5332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7:2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1492 0 24575,'0'11'0,"-1"0"0,-1 0 0,0 0 0,0 0 0,-1 0 0,-1-1 0,0 1 0,0-1 0,-1 0 0,-8 13 0,-8 9 0,-42 48 0,48-62 0,-177 187 0,74-86 0,38-37 0,-4-3 0,-3-4 0,-4-4 0,-2-3 0,-121 64 0,-155 66-1365,345-184-5461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8:0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3162 24575,'-3'-39'0,"-2"0"0,-1 0 0,-2 1 0,-16-47 0,8 26 0,-62-190 0,-11-44 0,78 244 0,1 0 0,3-2 0,3 1 0,1-57 0,1 68 0,-1 0 0,-2 0 0,-1 1 0,-13-43 0,7 33 0,-10-92 0,-19-182 0,4 52 0,34 243 0,-2 1 0,-1-1 0,0 1 0,-3 0 0,-13-32 0,-69-117 0,31 65 0,-81-148 0,122 216 0,-8-13 0,2 15 0,16 25 0,-1-1 0,0 2 0,-1-1 0,-19-17 0,10 12-1365,3 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39.5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3,'175'-2,"186"5,-263 10,9 0,-94-11,-11 2,-23 8,-41 10,61-22,-156 45,-68 23,184-54,0-1,-1-3,-48 6,76-14,0 1,0 0,0 1,1 1,-1 0,-21 12,33-12,12-2,12 0,214-3,4 0,-209 3,0 2,47 13,-45-9,47 5,-58-8,-33 1,-35 4,-26-1,-262 34,145-18,251-29,65 4,-27 1,130-2,-202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8:0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4293 24575,'14'-237'0,"-1"25"0,0 16 0,-1-11 0,3-106 0,-7 215 0,20-134 0,-17 184 0,1 1 0,34-82 0,53-159 0,-29 78 0,-55 162 0,11-60 0,4-13 0,5 4 0,5 3 0,105-208 0,-9 57 0,-117 226 0,-2 0 0,15-51 0,-18 49 0,19-43 0,-20 53 0,-1 0 0,9-39 0,3-10 0,8-27 0,-20 62 0,31-74 0,-35 98 31,-1 0 0,-1 0 0,5-29 0,7-25-1520,-12 59-5337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42:35.8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53 267,'54'11,"-19"-2,82 16,-62-12,63 7,30 4,-102-14,0-3,84 3,-115-10,-11-1,0 0,0 1,0 0,0 0,0 0,1 0,-1 1,0-1,0 1,0 0,0 0,0 1,7 3,-12-4,1 0,-1 0,0 0,0 1,0-1,0 0,0-1,0 1,0 0,0 0,0 0,0-1,-1 1,1 0,0-1,0 1,-1-1,1 0,0 1,-2-1,-1 2,-107 40,-218 52,296-88,-45 3,7 0,52-5,29-2,34-3,359-13,-383 13,0-1,32-7,-34 5,0 1,0 0,20 1,-37 2,-1 0,1 0,0 0,-1-1,1 1,-1 0,1 0,0 0,-1 0,1 1,-1-1,1 0,-1 0,1 0,0 0,-1 1,1-1,-1 0,1 0,-1 1,1-1,-1 0,1 1,-1-1,1 1,-1-1,0 1,1-1,-1 0,1 2,-12 11,-30 10,-21-1,-75 15,-22 8,88-24,49-16,1 1,0 1,0 1,-27 15,18-8,0 0,0-3,-1 0,0-2,-1-1,-39 5,236-11,-60-4,0 4,120 20,-120-10,1-4,117-5,-296 22,-4-6,-215 52,215-57,-144 9,195-24,0 2,0 2,0 0,-36 11,61-15,0 0,0 1,0-1,0 0,0 1,0-1,1 0,-1 1,0-1,0 1,0-1,1 1,-1 0,0-1,1 1,-1 0,0 0,1-1,-1 2,8 9,33 4,23-7,1-2,0-4,71-5,74 2,-90 14,-71-6,58 0,-196 16,-184 12,-1-1,254-31,17-3,0 0,0 0,0 1,0-1,0 1,0 0,0 0,0 1,1-1,-1 1,0 0,1 0,-5 2,9-3,0 0,-1 0,1-1,-1 1,1 0,0-1,0 1,0-1,-1 1,1-1,0 1,0-1,0 0,0 1,0-1,0 0,0 0,-1 1,1-1,0 0,0 0,0 0,0 0,2-1,29 5,375 0,-216-6,-164 3,-1 2,51 13,-65-14,-29 8,-18 0,-64-1,0-3,-106-9,62 0,104 4,25 0,-1 0,1-1,0-1,-1-1,-15-3,29 5,1 0,-1-1,0 1,0-1,0 1,1-1,-1 1,0-1,1 0,-1 1,1-1,-1 0,1 1,-1-1,1 0,-1 0,1 0,-1 1,1-1,0 0,0 0,-1 0,1 0,0 0,0 0,0 0,0 1,0-1,0 0,0 0,0 0,1 0,-1 0,0 0,0 1,1-1,-1 0,1 0,-1 0,1 1,0-2,26-42,-20 34,4-8,-1 0,0-1,-1 0,-2-1,11-39,-10 19,-2 0,1-47,-3 45,16-65,-12 69,-1 0,2-49,-9 67,2-24,-1 0,-3 0,-2-1,-11-50,15 92,-1 1,0-1,1 0,0 1,-1-1,1 0,0 1,0-1,1 0,-1 0,0 1,1-1,0 0,0 1,-1-1,2 1,-1-1,0 1,0 0,3-4,-1 3,1 0,-1 0,0 1,1-1,-1 1,1 0,0 0,-1 0,1 1,0-1,0 1,5-1,14-2,0 2,0 0,0 2,24 2,-27-1,-14-1,0 1,0 0,0 0,0 1,-1 0,1 0,0 0,-1 1,1-1,-1 1,0 1,0-1,0 1,6 5,5 7,0 2,19 27,4 4,-33-47,-7-12,-7-16,-11-19,11 28,0 0,1 0,1-1,0 0,2 0,0 0,1 0,1-1,0 1,2-21,1 33,-1 1,1-1,-1 0,0 1,0-1,-1 0,0 1,0-1,0 1,-4-9,4 11,-1 1,0-1,0 1,0 0,0 0,0 0,-1 0,1 0,-1 0,1 1,-1-1,0 1,1 0,-1 0,0 0,0 0,0 0,0 0,0 1,-6-1,-45-3,-1 3,-102 10,155-9,-5 2,0-1,0 1,-1 0,1 1,1 0,-1 0,0 0,1 1,0 0,0 0,0 1,0 0,0 0,1 0,0 1,-8 10,-5 10,1 0,-21 44,36-64,-10 18,2 1,1 1,1-1,1 1,-6 50,9-31,2 0,5 76,1-91,1-1,1 1,1-1,2 0,1-1,1 0,2-1,0 0,2-1,1-1,35 44,-36-54,1 0,0-2,1 0,1-1,0 0,0-2,1 0,1-1,0-1,27 8,-44-16,0 1,1 0,-1-1,1 1,-1-1,1 0,-1 0,1-1,-1 1,1-1,-1 1,0-1,1 0,-1 0,0-1,0 1,0-1,4-2,-3 1,0-1,0 1,-1-1,1 0,-1 0,0 0,0-1,0 1,-1-1,0 1,2-6,3-10,-2 0,0 0,-2-1,3-40,-4-105,-3 96,13-117,0 67,2-19,-12 129,0 1,-1-1,0 0,0 1,-1-1,0 0,-3-16,2 24,0-1,0 1,0-1,-1 1,1-1,-1 1,1 0,-1 0,0 0,0 0,0 0,0 0,0 0,0 1,-1-1,1 1,0-1,-1 1,1 0,-1 0,0 0,1 0,-1 1,0-1,1 1,-1-1,0 1,0 0,1 0,-1 0,-5 2,-12-1,1 2,-1 0,0 1,1 2,0 0,0 0,-34 19,24-10,1 2,1 0,1 2,-30 28,38-29,1 1,0 1,2 1,0 1,-19 37,-44 123,70-160,0 1,2 0,1 0,0 0,2 1,1 0,1 0,1-1,1 1,1 0,1 0,1-1,1 0,1 0,1 0,15 33,131 267,-143-303,0-1,2 0,0-1,0 0,2-1,0 0,20 17,-28-29,-1 0,0-1,1 0,0 0,0 0,0-1,0 1,0-2,1 1,-1-1,1 0,0 0,0 0,0-1,0 0,0-1,0 0,0 0,0 0,0-1,0 0,0 0,-1-1,1 0,0 0,8-4,15-10,-2-1,0-1,0-2,-2-1,0-1,-2 0,-1-2,0-1,-2-1,-1-1,-1-1,19-36,-27 37,0-1,-1 0,-2-1,-1 0,-1 0,3-49,-9-184,-3 132,2 117,-1-1,0 1,0 0,-1-1,-1 1,-1 1,1-1,-2 0,0 1,-13-20,9 16,-2 1,1 1,-2 0,0 0,0 1,-1 1,-21-14,26 20,0 1,0 0,-1 1,1 0,-1 0,0 1,0 0,0 1,0 0,0 1,-1 0,1 0,-21 2,9 3,-1 0,1 1,0 2,0 0,-25 13,37-16,1 1,0 0,0 1,1 0,-1 1,1-1,1 1,-1 1,1 0,-11 16,0 4,2 1,-14 33,8-16,15-31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43:4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543 994 24575,'0'-42'0,"1"-7"0,-12-96 0,8 128 0,-1 0 0,0 0 0,-1 0 0,-1 1 0,-1-1 0,-1 1 0,0 1 0,-1 0 0,-12-17 0,-206-299 0,213 312 23,-1 1 0,-1 1-1,0 0 1,-33-25 0,32 28-270,1 0 1,0-1-1,1 0 1,1-2-1,-20-28 1,25 30-6580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1.3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45,'44'-2,"50"-9,19-1,-6 2,-73 5,2 2,-1 2,48 3,368 14,-421-14,0 1,-1 2,1 0,-1 2,29 11,-57-18,1 0,-1 0,1 1,-1-1,0 1,1-1,-1 1,0 0,1-1,-1 1,0 0,0 0,0 0,1 0,-1 0,0 0,0 0,-1 0,1 0,0 0,1 2,-2-2,-1 0,1 0,0 0,0 0,-1 0,1-1,-1 1,1 0,-1 0,1 0,-1-1,1 1,-1 0,0 0,1-1,-1 1,0 0,1-1,-1 1,0-1,0 1,0-1,-1 1,-6 3,0-1,-1 1,1-1,-1-1,-13 3,-93 4,-181-8,149-4,16 1,-163 4,134 23,126-19,1 1,-44 16,68-19,10 0,22 1,35-1,44-4,-15-1,-1 4,114 19,-151-13,0-2,1-2,0-2,-1-2,1-3,0-2,-1-2,70-17,-89 16,53-6,-71 12,0 0,1 1,-1 0,0 1,0 0,0 1,14 4,-15 2,-19-1,-22 2,-48 3,1-3,-139-2,-18 0,124 3,-396 42,453-42,-67 22,10-2,109-30,1 0,-1 0,0 0,0 0,1 0,-1 0,0 0,1 1,-1-1,0 0,1 0,-1 1,1-1,-1 0,0 1,1-1,-1 0,1 1,-1-1,1 1,-1-1,1 1,-1-1,0 2,15 6,44 4,-45-10,80 13,154 4,101-20,-150-2,260-24,-311 1,-204 30,1 3,0 1,-97 29,32-7,-49 4,-1-7,-2-8,-231-3,348-16,0 2,0 3,1 2,-74 19,120-21,19-2,23-1,530 0,-276-4,-74-11,-25-1,-50 1,-106 7,0 2,0 2,1 1,43 3,-71-1,0 0,-1 0,1 1,0-1,-1 1,1 0,-1 0,7 5,-11-7,1 0,-1 1,1-1,-1 0,0 1,1-1,-1 0,0 1,1-1,-1 1,0-1,1 0,-1 1,0-1,0 1,1-1,-1 1,0-1,0 1,0-1,0 1,0-1,0 1,0-1,0 1,0-1,0 1,0-1,0 1,0 0,-2 0,1 1,0-1,0 0,-1 0,1 0,0 0,-1 0,1 0,-1-1,1 1,-1 0,0-1,1 1,-1-1,-1 1,-70 15,-1-3,-97 4,58-7,-669 43,731-52,-98 16,403-44,167 6,1 35,15 1,-232-11,-212-3,-77 21,-1-4,-163 13,-283-32,-59 2,200 29,384-29,320-7,-184 7,74-4,378 16,-458 6,-73-10,67 4,-103-13,-5 0,-1 0,1 1,0 0,0 1,19 5,-29-7,1 0,-1 0,0 0,0 1,1-1,-1 0,0 0,0 0,1 0,-1 0,0 1,0-1,1 0,-1 0,0 0,0 1,0-1,0 0,1 0,-1 1,0-1,0 0,0 1,0-1,0 0,0 0,0 1,0-1,0 0,0 0,0 1,0-1,0 0,0 1,0-1,0 0,0 0,0 1,0-1,0 0,0 1,-1-1,1 0,0 0,0 0,0 1,0-1,-1 0,1 0,0 1,0-1,-1 0,1 0,0 0,0 0,-1 0,1 1,0-1,0 0,-1 0,1 0,0 0,0 0,-1 0,1 0,0 0,-1 0,1 0,-24 9,-128 29,-2-8,-1-6,-1-6,-171-5,304-13,-362 13,208-2,379-41,7 12,301 14,-342 16,58 2,76 2,-156-6,-116-9,-16-1,-1 0,1 1,0 0,-1 1,1 1,-1 0,16 6,-49 0,-254 48,151-35,-227 11,229-26,-357 26,401-19,77-14,0 0,1 0,-1 0,0 0,0 0,0 1,0-1,0 0,0 0,0 0,0 0,0 0,0 0,0 0,0 1,0-1,0 0,0 0,0 0,0 0,-1 0,1 0,0 0,0 0,0 0,0 1,0-1,0 0,0 0,0 0,0 0,0 0,0 0,0 0,-1 0,1 0,0 0,0 0,0 0,0 0,0 0,0 0,0 0,0 0,0 0,-1 0,1 0,0 0,0 0,0 0,16 2,25-2,299-48,-273 40,157-10,305 20,-499 1,-26 2,-17 3,-309 124,-336 40,625-166,0-2,-43 0,22-2,27 7,19-4,20-3,17-6,0-1,37-11,-11 3,42-9,347-62,-401 80,55 3,-92 2,18-1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3.18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68,'-24'2,"1"0,0 2,-40 11,-29 5,-16-10,210-10,-17 1,1-3,-1-5,105-20,52-18,-229 43,0-1,0 0,-1-1,1 0,-1-1,12-7,-9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3.1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0,'4'1,"1"1,-1-1,0 1,0-1,0 1,0 1,4 1,9 5,20 8,-19-8,0-1,36 11,-7-10,0-1,0-3,95-1,-66-5,-54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4.76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37,'21'-1,"0"-2,32-6,29-4,42 13,-79 2,87-9,-99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6.0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26,'360'-19,"-230"12,-109 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7.21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31,'26'-2,"0"0,29-7,-26 4,45-3,-25 6,-10 0,0 1,0 3,0 0,41 9,-59-5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8.59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69,'20'1,"-1"1,37 8,-45-7,0 0,0-1,0 0,0-1,0 0,0 0,0-1,0-1,0 0,0-1,0 0,20-6,12-8,2 2,60-11,-18 6,-63 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4.76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37,'21'-1,"0"-2,32-6,29-4,42 13,-79 2,87-9,-99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9.61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94,'53'0,"1"-2,70-11,-39-1,-42 8,0-2,55-17,-46 7,-27 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31.6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0,'567'0,"-546"0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40.9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55,'1110'0,"-1083"-1,0-2,0-1,49-15,-49 12,0 1,0 1,37-3,-63 8,0 0,-1-1,1 1,0 0,0 0,0 0,0 0,0 0,-1 0,1 0,0 0,0 0,0 0,0 1,0-1,-1 0,1 0,0 1,0-1,0 1,-1-1,1 1,0-1,-1 1,1-1,0 1,-1-1,1 1,0 1,-1-1,-1 0,1 1,-1-1,0 0,1 0,-1 1,0-1,0 0,0 0,0 0,0 0,0 0,0 0,0 0,-2 0,-52 33,-109 54,117-64,-1-1,-1-3,0-1,-68 14,32-8,-188 43,218-56,13-3,8-2,0 1,-36 15,53-18,0-1,0 0,-1-1,1-1,-1-1,0 0,-34-4,28 2,-1 1,-42 4,65-1,12 2,17 2,68 8,125 3,101-15,-212-3,59 13,2 0,-97-12,66-2,-120 0,-1-1,1-1,-1 0,1-2,18-7,-18 2,-28 6,-34 7,-276 51,125-18,92-15,61-12,0-1,0-2,-46 0,-73 6,0 1,133-12,-1 2,-31 7,-21 2,74-11,2-1,0 0,-1 0,1 1,0-1,0 1,0 0,0 0,0 1,0-1,0 1,-5 3,11-3,1-1,0 0,0 0,0 0,0 0,0 0,1-1,-1 1,0-1,5 0,237 26,-152-13,128 2,559-17,-778 1,-1 1,0 0,0 0,0 0,0 0,1 0,-1 0,0 0,0 0,0 0,1 1,-1-1,0 1,0-1,0 0,0 1,0 0,0-1,1 2,-14 10,-46 14,50-23,-5 2,-193 71,112-44,57-18,-44 10,-10-4,-109 28,51-15,45-13,59-14,-1-1,-83-2,65-3,127-9,65-19,-81 16,0 2,1 2,68-3,78-1,16 0,121 12,-309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52.33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28,'3'-3,"0"0,1 1,0 0,0-1,-1 2,1-1,0 0,1 1,-1 0,0-1,0 2,7-2,60-1,-50 3,664 1,-629 1,81 14,-112-11,-1 0,0 2,0 1,0 1,38 21,-18-18,-39-11,-1-1,1 1,-1 0,0 0,1 0,-1 1,0-1,0 1,0 0,0 1,7 4,-11-6,0-1,1 1,-1 0,0 0,0 0,0-1,0 1,0 0,0 0,0 0,0-1,0 1,0 0,0 0,-1 0,1-1,0 1,-1 0,1 0,0-1,-1 1,1 0,-1-1,1 1,-1 0,1-1,-1 1,1-1,-1 1,0-1,1 1,-1-1,-1 1,-23 16,-310 132,291-131,-58 19,-1-4,-138 24,177-48,-1-4,1-2,-70-7,6 1,73 3,50 0,34 0,119-12,-25 1,263 8,-306-7,-64 7,-1 0,0 1,0 1,1 0,-1 1,0 1,1 1,22 4,4 9,65 31,-5-1,-100-44,1-1,-1 1,1 1,-1-1,0 0,0 0,1 1,-1-1,0 1,0 0,2 2,-4-4,0 1,1-1,-1 1,0-1,0 1,0-1,0 1,1-1,-1 1,0-1,0 1,0-1,0 1,0-1,0 1,0-1,0 1,0-1,-1 1,1-1,0 1,0-1,0 1,-1-1,1 1,0-1,0 1,-1-1,1 1,0-1,-1 0,0 1,-2 2,-1 0,-1-1,1 0,0 1,0-1,-1-1,0 1,1-1,-1 0,-5 1,-538 75,85-23,433-47,30-7,0 0,0 0,1 0,-1 0,0 1,0-1,1 0,-1 0,0 0,0 1,1-1,-1 0,0 0,0 0,0 1,0-1,1 0,-1 1,0-1,0 0,0 0,0 1,0-1,0 0,0 1,0-1,0 0,0 0,0 1,0-1,0 0,0 1,0-1,0 0,0 0,0 1,0-1,0 0,0 1,-1-1,1 0,0 0,0 1,0-1,-1 0,1 0,0 0,0 1,0-1,-1 0,1 0,0 0,0 0,-1 1,1-1,62 20,1-3,1-3,1-2,79 3,267-8,-255-8,-847 30,563-7,82-12,-1-3,-74 3,72-11,30-1,-1 2,1 0,-1 1,-19 4,39-5,-1 0,1 0,-1 0,1 0,-1 0,1 0,-1 0,1 0,-1 0,1 0,-1 0,1 0,-1 0,1 1,-1-1,1 0,-1 0,1 1,-1-1,1 0,0 1,-1-1,1 0,-1 1,1-1,0 0,0 1,-1-1,1 1,0-1,-1 1,1-1,0 1,0-1,0 1,0-1,0 1,-1-1,1 1,0-1,0 1,0 0,2 0,-1 0,0 0,0 0,1 1,-1-1,1-1,-1 1,1 0,-1 0,1-1,-1 1,1 0,2 0,107 23,0-4,1-6,163 2,52-16,-136-2,-181 2,-4 1,-1-1,1 0,-1 0,1-1,-1 1,1-1,-1 0,1-1,-1 1,6-4,-11 5,0-1,-1 0,1 1,0-1,-1 1,1-1,-1 1,1-1,-1 1,0 0,1-1,-1 1,1 0,-1-1,0 1,1 0,-1 0,0-1,1 1,-1 0,0 0,1 0,-1 0,0 0,1 0,-1 0,-1 0,-26-5,-1 6,1 1,0 2,0 0,0 2,0 1,-30 12,10-4,-164 47,-231 64,437-124,7 0,18 1,43-1,-44-1,197 24,-143-14,108 4,16-17,-244 23,-128 29,-220 32,258-41,136-41,159-20,266 0,23 21,-445-2,0 1,0 0,-1-1,1 1,0 0,0 0,0 0,-1 0,1 0,0 0,0 0,0 0,-1 0,1 0,0 1,0-1,-1 0,1 0,0 1,0-1,-1 0,1 1,0-1,-1 1,1-1,-1 1,1-1,0 2,-20 10,-45 10,-197 48,-92 29,183-52,19-7,128-28,15-5,16-5,43-12,89-28,-54 13,-23 11,1 3,125-6,-73 6,42-1,-126 12,33-1,-50 2,-26 1,-67 9,-140 41,147-33,-1 1,25-6,0-2,-1-2,0-2,-53 2,92-10,-12-1,0 1,0 1,0 1,0 1,1 1,-1 1,-23 8,44-13,-1 0,0 1,1-1,-1 0,0 0,1 0,-1 1,1-1,-1 0,0 1,1-1,-1 1,1-1,-1 0,1 1,-1-1,1 1,0-1,-1 1,1 0,-1-1,1 1,0-1,0 1,-1 0,1-1,0 2,13 7,36 0,-46-8,157 13,251-10,-233-7,-32 1,184 4,-317-1,-1 1,1 0,0 1,-1 0,15 6,-27-8,-1-1,1 1,0-1,0 1,0-1,-1 1,1-1,0 1,0-1,-1 1,1-1,0 1,-1-1,1 0,-1 1,1-1,0 0,-1 1,1-1,-1 0,1 1,-1-1,1 0,-1 0,1 0,-1 1,0-1,1 0,-1 0,1 0,-1 0,0 0,-25 10,-570 165,561-164,-1-2,0-1,-71 6,52-9,-86 18,-3 0,-7 0,151-24,-1 1,0 0,1 0,-1-1,1 1,-1 0,0-1,1 1,-1-1,1 1,-1-1,1 1,0-1,-1 1,1-1,-1 1,1-1,0 0,-1 1,1-1,0 0,0 1,0-1,-1 0,1 1,0-1,0 0,0 1,0-1,0 0,0 1,0-1,1 0,-1 1,0-1,0 0,1 0,5-43,-3 25,10-215,-5 59,7-575,-15 551,-3 156,-1 1,-15-63,-2-20,18 102,2 1,0-31,2 44,0 1,1-1,0 1,0 0,1 0,0-1,0 2,1-1,5-9,-5 11,0 1,0-1,0 1,1-1,0 1,0 0,0 1,1 0,0-1,0 2,0-1,0 1,13-5,1 2,0 1,0 1,31-2,-42 5,4-1,44-4,104-24,-133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0.6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0,'1148'0,"-1323"12,75-3,-302 35,116-10,248-28,2 1,-1 3,1 0,1 3,0 0,-50 29,83-38,13-1,23-1,-28-1,61 5,109 25,-35-4,340 49,-423-69,0-3,77-4,-83-1,-16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5.29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1,'683'27,"-616"-19,85 22,-103-18,0-2,1-2,89 2,-123-11,19-1,-30 3,-18 4,-667 152,554-130,80-14,0-3,-1-1,0-3,0-2,-52-2,254-2,-57-3,753 3,-909 4,1 3,0 3,1 1,-73 26,17-5,9-4,-109 24,54-25,126-22,-51 15,7-1,106-15,33-1,1056-5,-1136 4,0 1,-33 9,19-5,-194 59,140-38,-141 27,172-47,-114 22,134-23,-1-2,-1-1,-50-1,5 0,60-1,0 2,-37 11,152-13,62-13,138-4,-238 15,-6-2,1 2,-1 3,0 1,0 3,61 17,-103-22,25 12,-33-14,0 0,0 1,0-1,1 0,-1 0,0 0,0 1,0-1,0 0,1 0,-1 1,0-1,0 0,0 0,0 1,0-1,0 0,0 0,0 1,0-1,0 0,0 1,0-1,0 0,0 0,0 1,0-1,0 0,0 0,0 1,-1-1,1 0,0 0,0 1,0-1,-1 1,-19 11,-44 10,-90 19,24-7,95-24,1-2,-1-1,0-1,-57 0,61-6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39.5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3,'175'-2,"186"5,-263 10,9 0,-94-11,-11 2,-23 8,-41 10,61-22,-156 45,-68 23,184-54,0-1,-1-3,-48 6,76-14,0 1,0 0,0 1,1 1,-1 0,-21 12,33-12,12-2,12 0,214-3,4 0,-209 3,0 2,47 13,-45-9,47 5,-58-8,-33 1,-35 4,-26-1,-262 34,145-18,251-29,65 4,-27 1,130-2,-202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1.3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45,'44'-2,"50"-9,19-1,-6 2,-73 5,2 2,-1 2,48 3,368 14,-421-14,0 1,-1 2,1 0,-1 2,29 11,-57-18,1 0,-1 0,1 1,-1-1,0 1,1-1,-1 1,0 0,1-1,-1 1,0 0,0 0,0 0,1 0,-1 0,0 0,0 0,-1 0,1 0,0 0,1 2,-2-2,-1 0,1 0,0 0,0 0,-1 0,1-1,-1 1,1 0,-1 0,1 0,-1-1,1 1,-1 0,0 0,1-1,-1 1,0 0,1-1,-1 1,0-1,0 1,0-1,-1 1,-6 3,0-1,-1 1,1-1,-1-1,-13 3,-93 4,-181-8,149-4,16 1,-163 4,134 23,126-19,1 1,-44 16,68-19,10 0,22 1,35-1,44-4,-15-1,-1 4,114 19,-151-13,0-2,1-2,0-2,-1-2,1-3,0-2,-1-2,70-17,-89 16,53-6,-71 12,0 0,1 1,-1 0,0 1,0 0,0 1,14 4,-15 2,-19-1,-22 2,-48 3,1-3,-139-2,-18 0,124 3,-396 42,453-42,-67 22,10-2,109-30,1 0,-1 0,0 0,0 0,1 0,-1 0,0 0,1 1,-1-1,0 0,1 0,-1 1,1-1,-1 0,0 1,1-1,-1 0,1 1,-1-1,1 1,-1-1,1 1,-1-1,0 2,15 6,44 4,-45-10,80 13,154 4,101-20,-150-2,260-24,-311 1,-204 30,1 3,0 1,-97 29,32-7,-49 4,-1-7,-2-8,-231-3,348-16,0 2,0 3,1 2,-74 19,120-21,19-2,23-1,530 0,-276-4,-74-11,-25-1,-50 1,-106 7,0 2,0 2,1 1,43 3,-71-1,0 0,-1 0,1 1,0-1,-1 1,1 0,-1 0,7 5,-11-7,1 0,-1 1,1-1,-1 0,0 1,1-1,-1 0,0 1,1-1,-1 1,0-1,1 0,-1 1,0-1,0 1,1-1,-1 1,0-1,0 1,0-1,0 1,0-1,0 1,0-1,0 1,0-1,0 1,0-1,0 1,0 0,-2 0,1 1,0-1,0 0,-1 0,1 0,0 0,-1 0,1 0,-1-1,1 1,-1 0,0-1,1 1,-1-1,-1 1,-70 15,-1-3,-97 4,58-7,-669 43,731-52,-98 16,403-44,167 6,1 35,15 1,-232-11,-212-3,-77 21,-1-4,-163 13,-283-32,-59 2,200 29,384-29,320-7,-184 7,74-4,378 16,-458 6,-73-10,67 4,-103-13,-5 0,-1 0,1 1,0 0,0 1,19 5,-29-7,1 0,-1 0,0 0,0 1,1-1,-1 0,0 0,0 0,1 0,-1 0,0 1,0-1,1 0,-1 0,0 0,0 1,0-1,0 0,1 0,-1 1,0-1,0 0,0 1,0-1,0 0,0 0,0 1,0-1,0 0,0 0,0 1,0-1,0 0,0 1,0-1,0 0,0 0,0 1,0-1,0 0,0 1,-1-1,1 0,0 0,0 0,0 1,0-1,-1 0,1 0,0 1,0-1,-1 0,1 0,0 0,0 0,-1 0,1 1,0-1,0 0,-1 0,1 0,0 0,0 0,-1 0,1 0,0 0,-1 0,1 0,-24 9,-128 29,-2-8,-1-6,-1-6,-171-5,304-13,-362 13,208-2,379-41,7 12,301 14,-342 16,58 2,76 2,-156-6,-116-9,-16-1,-1 0,1 1,0 0,-1 1,1 1,-1 0,16 6,-49 0,-254 48,151-35,-227 11,229-26,-357 26,401-19,77-14,0 0,1 0,-1 0,0 0,0 0,0 1,0-1,0 0,0 0,0 0,0 0,0 0,0 0,0 0,0 1,0-1,0 0,0 0,0 0,0 0,-1 0,1 0,0 0,0 0,0 0,0 1,0-1,0 0,0 0,0 0,0 0,0 0,0 0,0 0,-1 0,1 0,0 0,0 0,0 0,0 0,0 0,0 0,0 0,0 0,0 0,-1 0,1 0,0 0,0 0,0 0,16 2,25-2,299-48,-273 40,157-10,305 20,-499 1,-26 2,-17 3,-309 124,-336 40,625-166,0-2,-43 0,22-2,27 7,19-4,20-3,17-6,0-1,37-11,-11 3,42-9,347-62,-401 80,55 3,-92 2,18-1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3.18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68,'-24'2,"1"0,0 2,-40 11,-29 5,-16-10,210-10,-17 1,1-3,-1-5,105-20,52-18,-229 43,0-1,0 0,-1-1,1 0,-1-1,12-7,-9 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0:3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24575,'1'-4'0,"0"0"0,0 0 0,1 0 0,0 0 0,0 0 0,0 1 0,0-1 0,0 1 0,1-1 0,0 1 0,3-3 0,8-14 0,19-32 0,2 1 0,2 1 0,68-69 0,20-13 0,86-80 0,-172 173 0,-29 29 0,-1 0 0,1 1 0,1 0 0,18-12 0,-11 10-1365,-3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6.0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26,'360'-19,"-230"12,-109 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3.1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0,'4'1,"1"1,-1-1,0 1,0-1,0 1,0 1,4 1,9 5,20 8,-19-8,0-1,36 11,-7-10,0-1,0-3,95-1,-66-5,-54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4.76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37,'21'-1,"0"-2,32-6,29-4,42 13,-79 2,87-9,-99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6.0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26,'360'-19,"-230"12,-109 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7.21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31,'26'-2,"0"0,29-7,-26 4,45-3,-25 6,-10 0,0 1,0 3,0 0,41 9,-59-5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8.59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69,'20'1,"-1"1,37 8,-45-7,0 0,0-1,0 0,0-1,0 0,0 0,0-1,0-1,0 0,0-1,0 0,20-6,12-8,2 2,60-11,-18 6,-63 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9.61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94,'53'0,"1"-2,70-11,-39-1,-42 8,0-2,55-17,-46 7,-27 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31.6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0,'567'0,"-546"0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40.9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55,'1110'0,"-1083"-1,0-2,0-1,49-15,-49 12,0 1,0 1,37-3,-63 8,0 0,-1-1,1 1,0 0,0 0,0 0,0 0,0 0,-1 0,1 0,0 0,0 0,0 0,0 1,0-1,-1 0,1 0,0 1,0-1,0 1,-1-1,1 1,0-1,-1 1,1-1,0 1,-1-1,1 1,0 1,-1-1,-1 0,1 1,-1-1,0 0,1 0,-1 1,0-1,0 0,0 0,0 0,0 0,0 0,0 0,0 0,-2 0,-52 33,-109 54,117-64,-1-1,-1-3,0-1,-68 14,32-8,-188 43,218-56,13-3,8-2,0 1,-36 15,53-18,0-1,0 0,-1-1,1-1,-1-1,0 0,-34-4,28 2,-1 1,-42 4,65-1,12 2,17 2,68 8,125 3,101-15,-212-3,59 13,2 0,-97-12,66-2,-120 0,-1-1,1-1,-1 0,1-2,18-7,-18 2,-28 6,-34 7,-276 51,125-18,92-15,61-12,0-1,0-2,-46 0,-73 6,0 1,133-12,-1 2,-31 7,-21 2,74-11,2-1,0 0,-1 0,1 1,0-1,0 1,0 0,0 0,0 1,0-1,0 1,-5 3,11-3,1-1,0 0,0 0,0 0,0 0,0 0,1-1,-1 1,0-1,5 0,237 26,-152-13,128 2,559-17,-778 1,-1 1,0 0,0 0,0 0,0 0,1 0,-1 0,0 0,0 0,0 0,1 1,-1-1,0 1,0-1,0 0,0 1,0 0,0-1,1 2,-14 10,-46 14,50-23,-5 2,-193 71,112-44,57-18,-44 10,-10-4,-109 28,51-15,45-13,59-14,-1-1,-83-2,65-3,127-9,65-19,-81 16,0 2,1 2,68-3,78-1,16 0,121 12,-309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52.33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28,'3'-3,"0"0,1 1,0 0,0-1,-1 2,1-1,0 0,1 1,-1 0,0-1,0 2,7-2,60-1,-50 3,664 1,-629 1,81 14,-112-11,-1 0,0 2,0 1,0 1,38 21,-18-18,-39-11,-1-1,1 1,-1 0,0 0,1 0,-1 1,0-1,0 1,0 0,0 1,7 4,-11-6,0-1,1 1,-1 0,0 0,0 0,0-1,0 1,0 0,0 0,0 0,0-1,0 1,0 0,0 0,-1 0,1-1,0 1,-1 0,1 0,0-1,-1 1,1 0,-1-1,1 1,-1 0,1-1,-1 1,1-1,-1 1,0-1,1 1,-1-1,-1 1,-23 16,-310 132,291-131,-58 19,-1-4,-138 24,177-48,-1-4,1-2,-70-7,6 1,73 3,50 0,34 0,119-12,-25 1,263 8,-306-7,-64 7,-1 0,0 1,0 1,1 0,-1 1,0 1,1 1,22 4,4 9,65 31,-5-1,-100-44,1-1,-1 1,1 1,-1-1,0 0,0 0,1 1,-1-1,0 1,0 0,2 2,-4-4,0 1,1-1,-1 1,0-1,0 1,0-1,0 1,1-1,-1 1,0-1,0 1,0-1,0 1,0-1,0 1,0-1,0 1,0-1,-1 1,1-1,0 1,0-1,0 1,-1-1,1 1,0-1,0 1,-1-1,1 1,0-1,-1 0,0 1,-2 2,-1 0,-1-1,1 0,0 1,0-1,-1-1,0 1,1-1,-1 0,-5 1,-538 75,85-23,433-47,30-7,0 0,0 0,1 0,-1 0,0 1,0-1,1 0,-1 0,0 0,0 1,1-1,-1 0,0 0,0 0,0 1,0-1,1 0,-1 1,0-1,0 0,0 0,0 1,0-1,0 0,0 1,0-1,0 0,0 0,0 1,0-1,0 0,0 1,0-1,0 0,0 0,0 1,0-1,0 0,0 1,-1-1,1 0,0 0,0 1,0-1,-1 0,1 0,0 0,0 1,0-1,-1 0,1 0,0 0,0 0,-1 1,1-1,62 20,1-3,1-3,1-2,79 3,267-8,-255-8,-847 30,563-7,82-12,-1-3,-74 3,72-11,30-1,-1 2,1 0,-1 1,-19 4,39-5,-1 0,1 0,-1 0,1 0,-1 0,1 0,-1 0,1 0,-1 0,1 0,-1 0,1 0,-1 0,1 1,-1-1,1 0,-1 0,1 1,-1-1,1 0,0 1,-1-1,1 0,-1 1,1-1,0 0,0 1,-1-1,1 1,0-1,-1 1,1-1,0 1,0-1,0 1,0-1,0 1,-1-1,1 1,0-1,0 1,0 0,2 0,-1 0,0 0,0 0,1 1,-1-1,1-1,-1 1,1 0,-1 0,1-1,-1 1,1 0,2 0,107 23,0-4,1-6,163 2,52-16,-136-2,-181 2,-4 1,-1-1,1 0,-1 0,1-1,-1 1,1-1,-1 0,1-1,-1 1,6-4,-11 5,0-1,-1 0,1 1,0-1,-1 1,1-1,-1 1,1-1,-1 1,0 0,1-1,-1 1,1 0,-1-1,0 1,1 0,-1 0,0-1,1 1,-1 0,0 0,1 0,-1 0,0 0,1 0,-1 0,-1 0,-26-5,-1 6,1 1,0 2,0 0,0 2,0 1,-30 12,10-4,-164 47,-231 64,437-124,7 0,18 1,43-1,-44-1,197 24,-143-14,108 4,16-17,-244 23,-128 29,-220 32,258-41,136-41,159-20,266 0,23 21,-445-2,0 1,0 0,-1-1,1 1,0 0,0 0,0 0,-1 0,1 0,0 0,0 0,0 0,-1 0,1 0,0 1,0-1,-1 0,1 0,0 1,0-1,-1 0,1 1,0-1,-1 1,1-1,-1 1,1-1,0 2,-20 10,-45 10,-197 48,-92 29,183-52,19-7,128-28,15-5,16-5,43-12,89-28,-54 13,-23 11,1 3,125-6,-73 6,42-1,-126 12,33-1,-50 2,-26 1,-67 9,-140 41,147-33,-1 1,25-6,0-2,-1-2,0-2,-53 2,92-10,-12-1,0 1,0 1,0 1,0 1,1 1,-1 1,-23 8,44-13,-1 0,0 1,1-1,-1 0,0 0,1 0,-1 1,1-1,-1 0,0 1,1-1,-1 1,1-1,-1 0,1 1,-1-1,1 1,0-1,-1 1,1 0,-1-1,1 1,0-1,0 1,-1 0,1-1,0 2,13 7,36 0,-46-8,157 13,251-10,-233-7,-32 1,184 4,-317-1,-1 1,1 0,0 1,-1 0,15 6,-27-8,-1-1,1 1,0-1,0 1,0-1,-1 1,1-1,0 1,0-1,-1 1,1-1,0 1,-1-1,1 0,-1 1,1-1,0 0,-1 1,1-1,-1 0,1 1,-1-1,1 0,-1 0,1 0,-1 1,0-1,1 0,-1 0,1 0,-1 0,0 0,-25 10,-570 165,561-164,-1-2,0-1,-71 6,52-9,-86 18,-3 0,-7 0,151-24,-1 1,0 0,1 0,-1-1,1 1,-1 0,0-1,1 1,-1-1,1 1,-1-1,1 1,0-1,-1 1,1-1,-1 1,1-1,0 0,-1 1,1-1,0 0,0 1,0-1,-1 0,1 1,0-1,0 0,0 1,0-1,0 0,0 1,0-1,1 0,-1 1,0-1,0 0,1 0,5-43,-3 25,10-215,-5 59,7-575,-15 551,-3 156,-1 1,-15-63,-2-20,18 102,2 1,0-31,2 44,0 1,1-1,0 1,0 0,1 0,0-1,0 2,1-1,5-9,-5 11,0 1,0-1,0 1,1-1,0 1,0 0,0 1,1 0,0-1,0 2,0-1,0 1,13-5,1 2,0 1,0 1,31-2,-42 5,4-1,44-4,104-24,-133 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0.6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0,'1148'0,"-1323"12,75-3,-302 35,116-10,248-28,2 1,-1 3,1 0,1 3,0 0,-50 29,83-38,13-1,23-1,-28-1,61 5,109 25,-35-4,340 49,-423-69,0-3,77-4,-83-1,-16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7.21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31,'26'-2,"0"0,29-7,-26 4,45-3,-25 6,-10 0,0 1,0 3,0 0,41 9,-59-5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5.29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1,'683'27,"-616"-19,85 22,-103-18,0-2,1-2,89 2,-123-11,19-1,-30 3,-18 4,-667 152,554-130,80-14,0-3,-1-1,0-3,0-2,-52-2,254-2,-57-3,753 3,-909 4,1 3,0 3,1 1,-73 26,17-5,9-4,-109 24,54-25,126-22,-51 15,7-1,106-15,33-1,1056-5,-1136 4,0 1,-33 9,19-5,-194 59,140-38,-141 27,172-47,-114 22,134-23,-1-2,-1-1,-50-1,5 0,60-1,0 2,-37 11,152-13,62-13,138-4,-238 15,-6-2,1 2,-1 3,0 1,0 3,61 17,-103-22,25 12,-33-14,0 0,0 1,0-1,1 0,-1 0,0 0,0 1,0-1,0 0,1 0,-1 1,0-1,0 0,0 0,0 1,0-1,0 0,0 0,0 1,0-1,0 0,0 1,0-1,0 0,0 0,0 1,0-1,0 0,0 0,0 1,-1-1,1 0,0 0,0 1,0-1,-1 1,-19 11,-44 10,-90 19,24-7,95-24,1-2,-1-1,0-1,-57 0,61-6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39.5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3,'175'-2,"186"5,-263 10,9 0,-94-11,-11 2,-23 8,-41 10,61-22,-156 45,-68 23,184-54,0-1,-1-3,-48 6,76-14,0 1,0 0,0 1,1 1,-1 0,-21 12,33-12,12-2,12 0,214-3,4 0,-209 3,0 2,47 13,-45-9,47 5,-58-8,-33 1,-35 4,-26-1,-262 34,145-18,251-29,65 4,-27 1,130-2,-202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1.3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45,'44'-2,"50"-9,19-1,-6 2,-73 5,2 2,-1 2,48 3,368 14,-421-14,0 1,-1 2,1 0,-1 2,29 11,-57-18,1 0,-1 0,1 1,-1-1,0 1,1-1,-1 1,0 0,1-1,-1 1,0 0,0 0,0 0,1 0,-1 0,0 0,0 0,-1 0,1 0,0 0,1 2,-2-2,-1 0,1 0,0 0,0 0,-1 0,1-1,-1 1,1 0,-1 0,1 0,-1-1,1 1,-1 0,0 0,1-1,-1 1,0 0,1-1,-1 1,0-1,0 1,0-1,-1 1,-6 3,0-1,-1 1,1-1,-1-1,-13 3,-93 4,-181-8,149-4,16 1,-163 4,134 23,126-19,1 1,-44 16,68-19,10 0,22 1,35-1,44-4,-15-1,-1 4,114 19,-151-13,0-2,1-2,0-2,-1-2,1-3,0-2,-1-2,70-17,-89 16,53-6,-71 12,0 0,1 1,-1 0,0 1,0 0,0 1,14 4,-15 2,-19-1,-22 2,-48 3,1-3,-139-2,-18 0,124 3,-396 42,453-42,-67 22,10-2,109-30,1 0,-1 0,0 0,0 0,1 0,-1 0,0 0,1 1,-1-1,0 0,1 0,-1 1,1-1,-1 0,0 1,1-1,-1 0,1 1,-1-1,1 1,-1-1,1 1,-1-1,0 2,15 6,44 4,-45-10,80 13,154 4,101-20,-150-2,260-24,-311 1,-204 30,1 3,0 1,-97 29,32-7,-49 4,-1-7,-2-8,-231-3,348-16,0 2,0 3,1 2,-74 19,120-21,19-2,23-1,530 0,-276-4,-74-11,-25-1,-50 1,-106 7,0 2,0 2,1 1,43 3,-71-1,0 0,-1 0,1 1,0-1,-1 1,1 0,-1 0,7 5,-11-7,1 0,-1 1,1-1,-1 0,0 1,1-1,-1 0,0 1,1-1,-1 1,0-1,1 0,-1 1,0-1,0 1,1-1,-1 1,0-1,0 1,0-1,0 1,0-1,0 1,0-1,0 1,0-1,0 1,0-1,0 1,0 0,-2 0,1 1,0-1,0 0,-1 0,1 0,0 0,-1 0,1 0,-1-1,1 1,-1 0,0-1,1 1,-1-1,-1 1,-70 15,-1-3,-97 4,58-7,-669 43,731-52,-98 16,403-44,167 6,1 35,15 1,-232-11,-212-3,-77 21,-1-4,-163 13,-283-32,-59 2,200 29,384-29,320-7,-184 7,74-4,378 16,-458 6,-73-10,67 4,-103-13,-5 0,-1 0,1 1,0 0,0 1,19 5,-29-7,1 0,-1 0,0 0,0 1,1-1,-1 0,0 0,0 0,1 0,-1 0,0 1,0-1,1 0,-1 0,0 0,0 1,0-1,0 0,1 0,-1 1,0-1,0 0,0 1,0-1,0 0,0 0,0 1,0-1,0 0,0 0,0 1,0-1,0 0,0 1,0-1,0 0,0 0,0 1,0-1,0 0,0 1,-1-1,1 0,0 0,0 0,0 1,0-1,-1 0,1 0,0 1,0-1,-1 0,1 0,0 0,0 0,-1 0,1 1,0-1,0 0,-1 0,1 0,0 0,0 0,-1 0,1 0,0 0,-1 0,1 0,-24 9,-128 29,-2-8,-1-6,-1-6,-171-5,304-13,-362 13,208-2,379-41,7 12,301 14,-342 16,58 2,76 2,-156-6,-116-9,-16-1,-1 0,1 1,0 0,-1 1,1 1,-1 0,16 6,-49 0,-254 48,151-35,-227 11,229-26,-357 26,401-19,77-14,0 0,1 0,-1 0,0 0,0 0,0 1,0-1,0 0,0 0,0 0,0 0,0 0,0 0,0 0,0 1,0-1,0 0,0 0,0 0,0 0,-1 0,1 0,0 0,0 0,0 0,0 1,0-1,0 0,0 0,0 0,0 0,0 0,0 0,0 0,-1 0,1 0,0 0,0 0,0 0,0 0,0 0,0 0,0 0,0 0,0 0,-1 0,1 0,0 0,0 0,0 0,16 2,25-2,299-48,-273 40,157-10,305 20,-499 1,-26 2,-17 3,-309 124,-336 40,625-166,0-2,-43 0,22-2,27 7,19-4,20-3,17-6,0-1,37-11,-11 3,42-9,347-62,-401 80,55 3,-92 2,18-1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3.18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68,'-24'2,"1"0,0 2,-40 11,-29 5,-16-10,210-10,-17 1,1-3,-1-5,105-20,52-18,-229 43,0-1,0 0,-1-1,1 0,-1-1,12-7,-9 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0:3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24575,'1'-4'0,"0"0"0,0 0 0,1 0 0,0 0 0,0 0 0,0 1 0,0-1 0,0 1 0,1-1 0,0 1 0,3-3 0,8-14 0,19-32 0,2 1 0,2 1 0,68-69 0,20-13 0,86-80 0,-172 173 0,-29 29 0,-1 0 0,1 1 0,1 0 0,18-12 0,-11 10-1365,-3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1:4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1518 24575,'-2'-1'0,"0"0"0,0 0 0,0 0 0,-1-1 0,1 1 0,0-1 0,1 1 0,-1-1 0,0 0 0,0 1 0,1-1 0,-1 0 0,1 0 0,0 0 0,-2-4 0,-2-1 0,-310-480 0,278 427 0,-52-64 0,47 68 0,10 13 0,-32-43 0,-74-130 0,131 205 0,0 0 0,-1 1 0,0 0 0,-1 1 0,0-1 0,-1 2 0,1-1 0,-2 1 0,1 1 0,-1 0 0,-22-10 0,-6-6 0,8 0 0,1 0 0,-44-44 0,19 16 0,-36-27 0,77 64-1365,5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3.1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0,'4'1,"1"1,-1-1,0 1,0-1,0 1,0 1,4 1,9 5,20 8,-19-8,0-1,36 11,-7-10,0-1,0-3,95-1,-66-5,-54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4.76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37,'21'-1,"0"-2,32-6,29-4,42 13,-79 2,87-9,-99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6.0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26,'360'-19,"-230"12,-109 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7.21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31,'26'-2,"0"0,29-7,-26 4,45-3,-25 6,-10 0,0 1,0 3,0 0,41 9,-59-5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8.59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69,'20'1,"-1"1,37 8,-45-7,0 0,0-1,0 0,0-1,0 0,0 0,0-1,0-1,0 0,0-1,0 0,20-6,12-8,2 2,60-11,-18 6,-63 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8.59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69,'20'1,"-1"1,37 8,-45-7,0 0,0-1,0 0,0-1,0 0,0 0,0-1,0-1,0 0,0-1,0 0,20-6,12-8,2 2,60-11,-18 6,-63 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9.61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94,'53'0,"1"-2,70-11,-39-1,-42 8,0-2,55-17,-46 7,-27 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31.6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0,'567'0,"-546"0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40.9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55,'1110'0,"-1083"-1,0-2,0-1,49-15,-49 12,0 1,0 1,37-3,-63 8,0 0,-1-1,1 1,0 0,0 0,0 0,0 0,0 0,-1 0,1 0,0 0,0 0,0 0,0 1,0-1,-1 0,1 0,0 1,0-1,0 1,-1-1,1 1,0-1,-1 1,1-1,0 1,-1-1,1 1,0 1,-1-1,-1 0,1 1,-1-1,0 0,1 0,-1 1,0-1,0 0,0 0,0 0,0 0,0 0,0 0,0 0,-2 0,-52 33,-109 54,117-64,-1-1,-1-3,0-1,-68 14,32-8,-188 43,218-56,13-3,8-2,0 1,-36 15,53-18,0-1,0 0,-1-1,1-1,-1-1,0 0,-34-4,28 2,-1 1,-42 4,65-1,12 2,17 2,68 8,125 3,101-15,-212-3,59 13,2 0,-97-12,66-2,-120 0,-1-1,1-1,-1 0,1-2,18-7,-18 2,-28 6,-34 7,-276 51,125-18,92-15,61-12,0-1,0-2,-46 0,-73 6,0 1,133-12,-1 2,-31 7,-21 2,74-11,2-1,0 0,-1 0,1 1,0-1,0 1,0 0,0 0,0 1,0-1,0 1,-5 3,11-3,1-1,0 0,0 0,0 0,0 0,0 0,1-1,-1 1,0-1,5 0,237 26,-152-13,128 2,559-17,-778 1,-1 1,0 0,0 0,0 0,0 0,1 0,-1 0,0 0,0 0,0 0,1 1,-1-1,0 1,0-1,0 0,0 1,0 0,0-1,1 2,-14 10,-46 14,50-23,-5 2,-193 71,112-44,57-18,-44 10,-10-4,-109 28,51-15,45-13,59-14,-1-1,-83-2,65-3,127-9,65-19,-81 16,0 2,1 2,68-3,78-1,16 0,121 12,-309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52.33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28,'3'-3,"0"0,1 1,0 0,0-1,-1 2,1-1,0 0,1 1,-1 0,0-1,0 2,7-2,60-1,-50 3,664 1,-629 1,81 14,-112-11,-1 0,0 2,0 1,0 1,38 21,-18-18,-39-11,-1-1,1 1,-1 0,0 0,1 0,-1 1,0-1,0 1,0 0,0 1,7 4,-11-6,0-1,1 1,-1 0,0 0,0 0,0-1,0 1,0 0,0 0,0 0,0-1,0 1,0 0,0 0,-1 0,1-1,0 1,-1 0,1 0,0-1,-1 1,1 0,-1-1,1 1,-1 0,1-1,-1 1,1-1,-1 1,0-1,1 1,-1-1,-1 1,-23 16,-310 132,291-131,-58 19,-1-4,-138 24,177-48,-1-4,1-2,-70-7,6 1,73 3,50 0,34 0,119-12,-25 1,263 8,-306-7,-64 7,-1 0,0 1,0 1,1 0,-1 1,0 1,1 1,22 4,4 9,65 31,-5-1,-100-44,1-1,-1 1,1 1,-1-1,0 0,0 0,1 1,-1-1,0 1,0 0,2 2,-4-4,0 1,1-1,-1 1,0-1,0 1,0-1,0 1,1-1,-1 1,0-1,0 1,0-1,0 1,0-1,0 1,0-1,0 1,0-1,-1 1,1-1,0 1,0-1,0 1,-1-1,1 1,0-1,0 1,-1-1,1 1,0-1,-1 0,0 1,-2 2,-1 0,-1-1,1 0,0 1,0-1,-1-1,0 1,1-1,-1 0,-5 1,-538 75,85-23,433-47,30-7,0 0,0 0,1 0,-1 0,0 1,0-1,1 0,-1 0,0 0,0 1,1-1,-1 0,0 0,0 0,0 1,0-1,1 0,-1 1,0-1,0 0,0 0,0 1,0-1,0 0,0 1,0-1,0 0,0 0,0 1,0-1,0 0,0 1,0-1,0 0,0 0,0 1,0-1,0 0,0 1,-1-1,1 0,0 0,0 1,0-1,-1 0,1 0,0 0,0 1,0-1,-1 0,1 0,0 0,0 0,-1 1,1-1,62 20,1-3,1-3,1-2,79 3,267-8,-255-8,-847 30,563-7,82-12,-1-3,-74 3,72-11,30-1,-1 2,1 0,-1 1,-19 4,39-5,-1 0,1 0,-1 0,1 0,-1 0,1 0,-1 0,1 0,-1 0,1 0,-1 0,1 0,-1 0,1 1,-1-1,1 0,-1 0,1 1,-1-1,1 0,0 1,-1-1,1 0,-1 1,1-1,0 0,0 1,-1-1,1 1,0-1,-1 1,1-1,0 1,0-1,0 1,0-1,0 1,-1-1,1 1,0-1,0 1,0 0,2 0,-1 0,0 0,0 0,1 1,-1-1,1-1,-1 1,1 0,-1 0,1-1,-1 1,1 0,2 0,107 23,0-4,1-6,163 2,52-16,-136-2,-181 2,-4 1,-1-1,1 0,-1 0,1-1,-1 1,1-1,-1 0,1-1,-1 1,6-4,-11 5,0-1,-1 0,1 1,0-1,-1 1,1-1,-1 1,1-1,-1 1,0 0,1-1,-1 1,1 0,-1-1,0 1,1 0,-1 0,0-1,1 1,-1 0,0 0,1 0,-1 0,0 0,1 0,-1 0,-1 0,-26-5,-1 6,1 1,0 2,0 0,0 2,0 1,-30 12,10-4,-164 47,-231 64,437-124,7 0,18 1,43-1,-44-1,197 24,-143-14,108 4,16-17,-244 23,-128 29,-220 32,258-41,136-41,159-20,266 0,23 21,-445-2,0 1,0 0,-1-1,1 1,0 0,0 0,0 0,-1 0,1 0,0 0,0 0,0 0,-1 0,1 0,0 1,0-1,-1 0,1 0,0 1,0-1,-1 0,1 1,0-1,-1 1,1-1,-1 1,1-1,0 2,-20 10,-45 10,-197 48,-92 29,183-52,19-7,128-28,15-5,16-5,43-12,89-28,-54 13,-23 11,1 3,125-6,-73 6,42-1,-126 12,33-1,-50 2,-26 1,-67 9,-140 41,147-33,-1 1,25-6,0-2,-1-2,0-2,-53 2,92-10,-12-1,0 1,0 1,0 1,0 1,1 1,-1 1,-23 8,44-13,-1 0,0 1,1-1,-1 0,0 0,1 0,-1 1,1-1,-1 0,0 1,1-1,-1 1,1-1,-1 0,1 1,-1-1,1 1,0-1,-1 1,1 0,-1-1,1 1,0-1,0 1,-1 0,1-1,0 2,13 7,36 0,-46-8,157 13,251-10,-233-7,-32 1,184 4,-317-1,-1 1,1 0,0 1,-1 0,15 6,-27-8,-1-1,1 1,0-1,0 1,0-1,-1 1,1-1,0 1,0-1,-1 1,1-1,0 1,-1-1,1 0,-1 1,1-1,0 0,-1 1,1-1,-1 0,1 1,-1-1,1 0,-1 0,1 0,-1 1,0-1,1 0,-1 0,1 0,-1 0,0 0,-25 10,-570 165,561-164,-1-2,0-1,-71 6,52-9,-86 18,-3 0,-7 0,151-24,-1 1,0 0,1 0,-1-1,1 1,-1 0,0-1,1 1,-1-1,1 1,-1-1,1 1,0-1,-1 1,1-1,-1 1,1-1,0 0,-1 1,1-1,0 0,0 1,0-1,-1 0,1 1,0-1,0 0,0 1,0-1,0 0,0 1,0-1,1 0,-1 1,0-1,0 0,1 0,5-43,-3 25,10-215,-5 59,7-575,-15 551,-3 156,-1 1,-15-63,-2-20,18 102,2 1,0-31,2 44,0 1,1-1,0 1,0 0,1 0,0-1,0 2,1-1,5-9,-5 11,0 1,0-1,0 1,1-1,0 1,0 0,0 1,1 0,0-1,0 2,0-1,0 1,13-5,1 2,0 1,0 1,31-2,-42 5,4-1,44-4,104-24,-133 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0.6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0,'1148'0,"-1323"12,75-3,-302 35,116-10,248-28,2 1,-1 3,1 0,1 3,0 0,-50 29,83-38,13-1,23-1,-28-1,61 5,109 25,-35-4,340 49,-423-69,0-3,77-4,-83-1,-16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5.29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1,'683'27,"-616"-19,85 22,-103-18,0-2,1-2,89 2,-123-11,19-1,-30 3,-18 4,-667 152,554-130,80-14,0-3,-1-1,0-3,0-2,-52-2,254-2,-57-3,753 3,-909 4,1 3,0 3,1 1,-73 26,17-5,9-4,-109 24,54-25,126-22,-51 15,7-1,106-15,33-1,1056-5,-1136 4,0 1,-33 9,19-5,-194 59,140-38,-141 27,172-47,-114 22,134-23,-1-2,-1-1,-50-1,5 0,60-1,0 2,-37 11,152-13,62-13,138-4,-238 15,-6-2,1 2,-1 3,0 1,0 3,61 17,-103-22,25 12,-33-14,0 0,0 1,0-1,1 0,-1 0,0 0,0 1,0-1,0 0,1 0,-1 1,0-1,0 0,0 0,0 1,0-1,0 0,0 0,0 1,0-1,0 0,0 1,0-1,0 0,0 0,0 1,0-1,0 0,0 0,0 1,-1-1,1 0,0 0,0 1,0-1,-1 1,-19 11,-44 10,-90 19,24-7,95-24,1-2,-1-1,0-1,-57 0,61-6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39.5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3,'175'-2,"186"5,-263 10,9 0,-94-11,-11 2,-23 8,-41 10,61-22,-156 45,-68 23,184-54,0-1,-1-3,-48 6,76-14,0 1,0 0,0 1,1 1,-1 0,-21 12,33-12,12-2,12 0,214-3,4 0,-209 3,0 2,47 13,-45-9,47 5,-58-8,-33 1,-35 4,-26-1,-262 34,145-18,251-29,65 4,-27 1,130-2,-202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1.3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45,'44'-2,"50"-9,19-1,-6 2,-73 5,2 2,-1 2,48 3,368 14,-421-14,0 1,-1 2,1 0,-1 2,29 11,-57-18,1 0,-1 0,1 1,-1-1,0 1,1-1,-1 1,0 0,1-1,-1 1,0 0,0 0,0 0,1 0,-1 0,0 0,0 0,-1 0,1 0,0 0,1 2,-2-2,-1 0,1 0,0 0,0 0,-1 0,1-1,-1 1,1 0,-1 0,1 0,-1-1,1 1,-1 0,0 0,1-1,-1 1,0 0,1-1,-1 1,0-1,0 1,0-1,-1 1,-6 3,0-1,-1 1,1-1,-1-1,-13 3,-93 4,-181-8,149-4,16 1,-163 4,134 23,126-19,1 1,-44 16,68-19,10 0,22 1,35-1,44-4,-15-1,-1 4,114 19,-151-13,0-2,1-2,0-2,-1-2,1-3,0-2,-1-2,70-17,-89 16,53-6,-71 12,0 0,1 1,-1 0,0 1,0 0,0 1,14 4,-15 2,-19-1,-22 2,-48 3,1-3,-139-2,-18 0,124 3,-396 42,453-42,-67 22,10-2,109-30,1 0,-1 0,0 0,0 0,1 0,-1 0,0 0,1 1,-1-1,0 0,1 0,-1 1,1-1,-1 0,0 1,1-1,-1 0,1 1,-1-1,1 1,-1-1,1 1,-1-1,0 2,15 6,44 4,-45-10,80 13,154 4,101-20,-150-2,260-24,-311 1,-204 30,1 3,0 1,-97 29,32-7,-49 4,-1-7,-2-8,-231-3,348-16,0 2,0 3,1 2,-74 19,120-21,19-2,23-1,530 0,-276-4,-74-11,-25-1,-50 1,-106 7,0 2,0 2,1 1,43 3,-71-1,0 0,-1 0,1 1,0-1,-1 1,1 0,-1 0,7 5,-11-7,1 0,-1 1,1-1,-1 0,0 1,1-1,-1 0,0 1,1-1,-1 1,0-1,1 0,-1 1,0-1,0 1,1-1,-1 1,0-1,0 1,0-1,0 1,0-1,0 1,0-1,0 1,0-1,0 1,0-1,0 1,0 0,-2 0,1 1,0-1,0 0,-1 0,1 0,0 0,-1 0,1 0,-1-1,1 1,-1 0,0-1,1 1,-1-1,-1 1,-70 15,-1-3,-97 4,58-7,-669 43,731-52,-98 16,403-44,167 6,1 35,15 1,-232-11,-212-3,-77 21,-1-4,-163 13,-283-32,-59 2,200 29,384-29,320-7,-184 7,74-4,378 16,-458 6,-73-10,67 4,-103-13,-5 0,-1 0,1 1,0 0,0 1,19 5,-29-7,1 0,-1 0,0 0,0 1,1-1,-1 0,0 0,0 0,1 0,-1 0,0 1,0-1,1 0,-1 0,0 0,0 1,0-1,0 0,1 0,-1 1,0-1,0 0,0 1,0-1,0 0,0 0,0 1,0-1,0 0,0 0,0 1,0-1,0 0,0 1,0-1,0 0,0 0,0 1,0-1,0 0,0 1,-1-1,1 0,0 0,0 0,0 1,0-1,-1 0,1 0,0 1,0-1,-1 0,1 0,0 0,0 0,-1 0,1 1,0-1,0 0,-1 0,1 0,0 0,0 0,-1 0,1 0,0 0,-1 0,1 0,-24 9,-128 29,-2-8,-1-6,-1-6,-171-5,304-13,-362 13,208-2,379-41,7 12,301 14,-342 16,58 2,76 2,-156-6,-116-9,-16-1,-1 0,1 1,0 0,-1 1,1 1,-1 0,16 6,-49 0,-254 48,151-35,-227 11,229-26,-357 26,401-19,77-14,0 0,1 0,-1 0,0 0,0 0,0 1,0-1,0 0,0 0,0 0,0 0,0 0,0 0,0 0,0 1,0-1,0 0,0 0,0 0,0 0,-1 0,1 0,0 0,0 0,0 0,0 1,0-1,0 0,0 0,0 0,0 0,0 0,0 0,0 0,-1 0,1 0,0 0,0 0,0 0,0 0,0 0,0 0,0 0,0 0,0 0,-1 0,1 0,0 0,0 0,0 0,16 2,25-2,299-48,-273 40,157-10,305 20,-499 1,-26 2,-17 3,-309 124,-336 40,625-166,0-2,-43 0,22-2,27 7,19-4,20-3,17-6,0-1,37-11,-11 3,42-9,347-62,-401 80,55 3,-92 2,18-1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3.18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68,'-24'2,"1"0,0 2,-40 11,-29 5,-16-10,210-10,-17 1,1-3,-1-5,105-20,52-18,-229 43,0-1,0 0,-1-1,1 0,-1-1,12-7,-9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9.61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94,'53'0,"1"-2,70-11,-39-1,-42 8,0-2,55-17,-46 7,-27 11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0:3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24575,'1'-4'0,"0"0"0,0 0 0,1 0 0,0 0 0,0 0 0,0 1 0,0-1 0,0 1 0,1-1 0,0 1 0,3-3 0,8-14 0,19-32 0,2 1 0,2 1 0,68-69 0,20-13 0,86-80 0,-172 173 0,-29 29 0,-1 0 0,1 1 0,1 0 0,18-12 0,-11 10-1365,-3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1:4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1518 24575,'-2'-1'0,"0"0"0,0 0 0,0 0 0,-1-1 0,1 1 0,0-1 0,1 1 0,-1-1 0,0 0 0,0 1 0,1-1 0,-1 0 0,1 0 0,0 0 0,-2-4 0,-2-1 0,-310-480 0,278 427 0,-52-64 0,47 68 0,10 13 0,-32-43 0,-74-130 0,131 205 0,0 0 0,-1 1 0,0 0 0,-1 1 0,0-1 0,-1 2 0,1-1 0,-2 1 0,1 1 0,-1 0 0,-22-10 0,-6-6 0,8 0 0,1 0 0,-44-44 0,19 16 0,-36-27 0,77 64-1365,5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6:2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24575,'6'8'0,"0"0"0,-1 0 0,0 0 0,0 0 0,-1 1 0,3 9 0,10 18 0,11 25 0,-2 1 0,-3 2 0,22 98 0,1 4 0,-24-84 0,-3 0 0,8 101 0,-9-78 0,-8-55 0,3 61 0,-9 80 0,-8 0 0,-46 309 0,30-360 0,-32 177 0,27-204 0,-96 499 0,83-404 0,-14 110 0,14-67 0,14-113 0,16-63 0,3 125 0,2-19 0,-1-144 0,-17 68 0,0-6 0,-8 25 129,7-39-1623,18-67-5332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3.1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0,'4'1,"1"1,-1-1,0 1,0-1,0 1,0 1,4 1,9 5,20 8,-19-8,0-1,36 11,-7-10,0-1,0-3,95-1,-66-5,-54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4.76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37,'21'-1,"0"-2,32-6,29-4,42 13,-79 2,87-9,-99 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6.0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26,'360'-19,"-230"12,-109 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7.21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31,'26'-2,"0"0,29-7,-26 4,45-3,-25 6,-10 0,0 1,0 3,0 0,41 9,-59-5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8.59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69,'20'1,"-1"1,37 8,-45-7,0 0,0-1,0 0,0-1,0 0,0 0,0-1,0-1,0 0,0-1,0 0,20-6,12-8,2 2,60-11,-18 6,-63 12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9.61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94,'53'0,"1"-2,70-11,-39-1,-42 8,0-2,55-17,-46 7,-27 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31.6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0,'567'0,"-546"0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31.6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0,'567'0,"-546"0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40.9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55,'1110'0,"-1083"-1,0-2,0-1,49-15,-49 12,0 1,0 1,37-3,-63 8,0 0,-1-1,1 1,0 0,0 0,0 0,0 0,0 0,-1 0,1 0,0 0,0 0,0 0,0 1,0-1,-1 0,1 0,0 1,0-1,0 1,-1-1,1 1,0-1,-1 1,1-1,0 1,-1-1,1 1,0 1,-1-1,-1 0,1 1,-1-1,0 0,1 0,-1 1,0-1,0 0,0 0,0 0,0 0,0 0,0 0,0 0,-2 0,-52 33,-109 54,117-64,-1-1,-1-3,0-1,-68 14,32-8,-188 43,218-56,13-3,8-2,0 1,-36 15,53-18,0-1,0 0,-1-1,1-1,-1-1,0 0,-34-4,28 2,-1 1,-42 4,65-1,12 2,17 2,68 8,125 3,101-15,-212-3,59 13,2 0,-97-12,66-2,-120 0,-1-1,1-1,-1 0,1-2,18-7,-18 2,-28 6,-34 7,-276 51,125-18,92-15,61-12,0-1,0-2,-46 0,-73 6,0 1,133-12,-1 2,-31 7,-21 2,74-11,2-1,0 0,-1 0,1 1,0-1,0 1,0 0,0 0,0 1,0-1,0 1,-5 3,11-3,1-1,0 0,0 0,0 0,0 0,0 0,1-1,-1 1,0-1,5 0,237 26,-152-13,128 2,559-17,-778 1,-1 1,0 0,0 0,0 0,0 0,1 0,-1 0,0 0,0 0,0 0,1 1,-1-1,0 1,0-1,0 0,0 1,0 0,0-1,1 2,-14 10,-46 14,50-23,-5 2,-193 71,112-44,57-18,-44 10,-10-4,-109 28,51-15,45-13,59-14,-1-1,-83-2,65-3,127-9,65-19,-81 16,0 2,1 2,68-3,78-1,16 0,121 12,-309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52.33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28,'3'-3,"0"0,1 1,0 0,0-1,-1 2,1-1,0 0,1 1,-1 0,0-1,0 2,7-2,60-1,-50 3,664 1,-629 1,81 14,-112-11,-1 0,0 2,0 1,0 1,38 21,-18-18,-39-11,-1-1,1 1,-1 0,0 0,1 0,-1 1,0-1,0 1,0 0,0 1,7 4,-11-6,0-1,1 1,-1 0,0 0,0 0,0-1,0 1,0 0,0 0,0 0,0-1,0 1,0 0,0 0,-1 0,1-1,0 1,-1 0,1 0,0-1,-1 1,1 0,-1-1,1 1,-1 0,1-1,-1 1,1-1,-1 1,0-1,1 1,-1-1,-1 1,-23 16,-310 132,291-131,-58 19,-1-4,-138 24,177-48,-1-4,1-2,-70-7,6 1,73 3,50 0,34 0,119-12,-25 1,263 8,-306-7,-64 7,-1 0,0 1,0 1,1 0,-1 1,0 1,1 1,22 4,4 9,65 31,-5-1,-100-44,1-1,-1 1,1 1,-1-1,0 0,0 0,1 1,-1-1,0 1,0 0,2 2,-4-4,0 1,1-1,-1 1,0-1,0 1,0-1,0 1,1-1,-1 1,0-1,0 1,0-1,0 1,0-1,0 1,0-1,0 1,0-1,-1 1,1-1,0 1,0-1,0 1,-1-1,1 1,0-1,0 1,-1-1,1 1,0-1,-1 0,0 1,-2 2,-1 0,-1-1,1 0,0 1,0-1,-1-1,0 1,1-1,-1 0,-5 1,-538 75,85-23,433-47,30-7,0 0,0 0,1 0,-1 0,0 1,0-1,1 0,-1 0,0 0,0 1,1-1,-1 0,0 0,0 0,0 1,0-1,1 0,-1 1,0-1,0 0,0 0,0 1,0-1,0 0,0 1,0-1,0 0,0 0,0 1,0-1,0 0,0 1,0-1,0 0,0 0,0 1,0-1,0 0,0 1,-1-1,1 0,0 0,0 1,0-1,-1 0,1 0,0 0,0 1,0-1,-1 0,1 0,0 0,0 0,-1 1,1-1,62 20,1-3,1-3,1-2,79 3,267-8,-255-8,-847 30,563-7,82-12,-1-3,-74 3,72-11,30-1,-1 2,1 0,-1 1,-19 4,39-5,-1 0,1 0,-1 0,1 0,-1 0,1 0,-1 0,1 0,-1 0,1 0,-1 0,1 0,-1 0,1 1,-1-1,1 0,-1 0,1 1,-1-1,1 0,0 1,-1-1,1 0,-1 1,1-1,0 0,0 1,-1-1,1 1,0-1,-1 1,1-1,0 1,0-1,0 1,0-1,0 1,-1-1,1 1,0-1,0 1,0 0,2 0,-1 0,0 0,0 0,1 1,-1-1,1-1,-1 1,1 0,-1 0,1-1,-1 1,1 0,2 0,107 23,0-4,1-6,163 2,52-16,-136-2,-181 2,-4 1,-1-1,1 0,-1 0,1-1,-1 1,1-1,-1 0,1-1,-1 1,6-4,-11 5,0-1,-1 0,1 1,0-1,-1 1,1-1,-1 1,1-1,-1 1,0 0,1-1,-1 1,1 0,-1-1,0 1,1 0,-1 0,0-1,1 1,-1 0,0 0,1 0,-1 0,0 0,1 0,-1 0,-1 0,-26-5,-1 6,1 1,0 2,0 0,0 2,0 1,-30 12,10-4,-164 47,-231 64,437-124,7 0,18 1,43-1,-44-1,197 24,-143-14,108 4,16-17,-244 23,-128 29,-220 32,258-41,136-41,159-20,266 0,23 21,-445-2,0 1,0 0,-1-1,1 1,0 0,0 0,0 0,-1 0,1 0,0 0,0 0,0 0,-1 0,1 0,0 1,0-1,-1 0,1 0,0 1,0-1,-1 0,1 1,0-1,-1 1,1-1,-1 1,1-1,0 2,-20 10,-45 10,-197 48,-92 29,183-52,19-7,128-28,15-5,16-5,43-12,89-28,-54 13,-23 11,1 3,125-6,-73 6,42-1,-126 12,33-1,-50 2,-26 1,-67 9,-140 41,147-33,-1 1,25-6,0-2,-1-2,0-2,-53 2,92-10,-12-1,0 1,0 1,0 1,0 1,1 1,-1 1,-23 8,44-13,-1 0,0 1,1-1,-1 0,0 0,1 0,-1 1,1-1,-1 0,0 1,1-1,-1 1,1-1,-1 0,1 1,-1-1,1 1,0-1,-1 1,1 0,-1-1,1 1,0-1,0 1,-1 0,1-1,0 2,13 7,36 0,-46-8,157 13,251-10,-233-7,-32 1,184 4,-317-1,-1 1,1 0,0 1,-1 0,15 6,-27-8,-1-1,1 1,0-1,0 1,0-1,-1 1,1-1,0 1,0-1,-1 1,1-1,0 1,-1-1,1 0,-1 1,1-1,0 0,-1 1,1-1,-1 0,1 1,-1-1,1 0,-1 0,1 0,-1 1,0-1,1 0,-1 0,1 0,-1 0,0 0,-25 10,-570 165,561-164,-1-2,0-1,-71 6,52-9,-86 18,-3 0,-7 0,151-24,-1 1,0 0,1 0,-1-1,1 1,-1 0,0-1,1 1,-1-1,1 1,-1-1,1 1,0-1,-1 1,1-1,-1 1,1-1,0 0,-1 1,1-1,0 0,0 1,0-1,-1 0,1 1,0-1,0 0,0 1,0-1,0 0,0 1,0-1,1 0,-1 1,0-1,0 0,1 0,5-43,-3 25,10-215,-5 59,7-575,-15 551,-3 156,-1 1,-15-63,-2-20,18 102,2 1,0-31,2 44,0 1,1-1,0 1,0 0,1 0,0-1,0 2,1-1,5-9,-5 11,0 1,0-1,0 1,1-1,0 1,0 0,0 1,1 0,0-1,0 2,0-1,0 1,13-5,1 2,0 1,0 1,31-2,-42 5,4-1,44-4,104-24,-133 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0.6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0,'1148'0,"-1323"12,75-3,-302 35,116-10,248-28,2 1,-1 3,1 0,1 3,0 0,-50 29,83-38,13-1,23-1,-28-1,61 5,109 25,-35-4,340 49,-423-69,0-3,77-4,-83-1,-16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5.29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1,'683'27,"-616"-19,85 22,-103-18,0-2,1-2,89 2,-123-11,19-1,-30 3,-18 4,-667 152,554-130,80-14,0-3,-1-1,0-3,0-2,-52-2,254-2,-57-3,753 3,-909 4,1 3,0 3,1 1,-73 26,17-5,9-4,-109 24,54-25,126-22,-51 15,7-1,106-15,33-1,1056-5,-1136 4,0 1,-33 9,19-5,-194 59,140-38,-141 27,172-47,-114 22,134-23,-1-2,-1-1,-50-1,5 0,60-1,0 2,-37 11,152-13,62-13,138-4,-238 15,-6-2,1 2,-1 3,0 1,0 3,61 17,-103-22,25 12,-33-14,0 0,0 1,0-1,1 0,-1 0,0 0,0 1,0-1,0 0,1 0,-1 1,0-1,0 0,0 0,0 1,0-1,0 0,0 0,0 1,0-1,0 0,0 1,0-1,0 0,0 0,0 1,0-1,0 0,0 0,0 1,-1-1,1 0,0 0,0 1,0-1,-1 1,-19 11,-44 10,-90 19,24-7,95-24,1-2,-1-1,0-1,-57 0,61-6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39.5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3,'175'-2,"186"5,-263 10,9 0,-94-11,-11 2,-23 8,-41 10,61-22,-156 45,-68 23,184-54,0-1,-1-3,-48 6,76-14,0 1,0 0,0 1,1 1,-1 0,-21 12,33-12,12-2,12 0,214-3,4 0,-209 3,0 2,47 13,-45-9,47 5,-58-8,-33 1,-35 4,-26-1,-262 34,145-18,251-29,65 4,-27 1,130-2,-202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1.3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45,'44'-2,"50"-9,19-1,-6 2,-73 5,2 2,-1 2,48 3,368 14,-421-14,0 1,-1 2,1 0,-1 2,29 11,-57-18,1 0,-1 0,1 1,-1-1,0 1,1-1,-1 1,0 0,1-1,-1 1,0 0,0 0,0 0,1 0,-1 0,0 0,0 0,-1 0,1 0,0 0,1 2,-2-2,-1 0,1 0,0 0,0 0,-1 0,1-1,-1 1,1 0,-1 0,1 0,-1-1,1 1,-1 0,0 0,1-1,-1 1,0 0,1-1,-1 1,0-1,0 1,0-1,-1 1,-6 3,0-1,-1 1,1-1,-1-1,-13 3,-93 4,-181-8,149-4,16 1,-163 4,134 23,126-19,1 1,-44 16,68-19,10 0,22 1,35-1,44-4,-15-1,-1 4,114 19,-151-13,0-2,1-2,0-2,-1-2,1-3,0-2,-1-2,70-17,-89 16,53-6,-71 12,0 0,1 1,-1 0,0 1,0 0,0 1,14 4,-15 2,-19-1,-22 2,-48 3,1-3,-139-2,-18 0,124 3,-396 42,453-42,-67 22,10-2,109-30,1 0,-1 0,0 0,0 0,1 0,-1 0,0 0,1 1,-1-1,0 0,1 0,-1 1,1-1,-1 0,0 1,1-1,-1 0,1 1,-1-1,1 1,-1-1,1 1,-1-1,0 2,15 6,44 4,-45-10,80 13,154 4,101-20,-150-2,260-24,-311 1,-204 30,1 3,0 1,-97 29,32-7,-49 4,-1-7,-2-8,-231-3,348-16,0 2,0 3,1 2,-74 19,120-21,19-2,23-1,530 0,-276-4,-74-11,-25-1,-50 1,-106 7,0 2,0 2,1 1,43 3,-71-1,0 0,-1 0,1 1,0-1,-1 1,1 0,-1 0,7 5,-11-7,1 0,-1 1,1-1,-1 0,0 1,1-1,-1 0,0 1,1-1,-1 1,0-1,1 0,-1 1,0-1,0 1,1-1,-1 1,0-1,0 1,0-1,0 1,0-1,0 1,0-1,0 1,0-1,0 1,0-1,0 1,0 0,-2 0,1 1,0-1,0 0,-1 0,1 0,0 0,-1 0,1 0,-1-1,1 1,-1 0,0-1,1 1,-1-1,-1 1,-70 15,-1-3,-97 4,58-7,-669 43,731-52,-98 16,403-44,167 6,1 35,15 1,-232-11,-212-3,-77 21,-1-4,-163 13,-283-32,-59 2,200 29,384-29,320-7,-184 7,74-4,378 16,-458 6,-73-10,67 4,-103-13,-5 0,-1 0,1 1,0 0,0 1,19 5,-29-7,1 0,-1 0,0 0,0 1,1-1,-1 0,0 0,0 0,1 0,-1 0,0 1,0-1,1 0,-1 0,0 0,0 1,0-1,0 0,1 0,-1 1,0-1,0 0,0 1,0-1,0 0,0 0,0 1,0-1,0 0,0 0,0 1,0-1,0 0,0 1,0-1,0 0,0 0,0 1,0-1,0 0,0 1,-1-1,1 0,0 0,0 0,0 1,0-1,-1 0,1 0,0 1,0-1,-1 0,1 0,0 0,0 0,-1 0,1 1,0-1,0 0,-1 0,1 0,0 0,0 0,-1 0,1 0,0 0,-1 0,1 0,-24 9,-128 29,-2-8,-1-6,-1-6,-171-5,304-13,-362 13,208-2,379-41,7 12,301 14,-342 16,58 2,76 2,-156-6,-116-9,-16-1,-1 0,1 1,0 0,-1 1,1 1,-1 0,16 6,-49 0,-254 48,151-35,-227 11,229-26,-357 26,401-19,77-14,0 0,1 0,-1 0,0 0,0 0,0 1,0-1,0 0,0 0,0 0,0 0,0 0,0 0,0 0,0 1,0-1,0 0,0 0,0 0,0 0,-1 0,1 0,0 0,0 0,0 0,0 1,0-1,0 0,0 0,0 0,0 0,0 0,0 0,0 0,-1 0,1 0,0 0,0 0,0 0,0 0,0 0,0 0,0 0,0 0,0 0,-1 0,1 0,0 0,0 0,0 0,16 2,25-2,299-48,-273 40,157-10,305 20,-499 1,-26 2,-17 3,-309 124,-336 40,625-166,0-2,-43 0,22-2,27 7,19-4,20-3,17-6,0-1,37-11,-11 3,42-9,347-62,-401 80,55 3,-92 2,18-1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3.18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68,'-24'2,"1"0,0 2,-40 11,-29 5,-16-10,210-10,-17 1,1-3,-1-5,105-20,52-18,-229 43,0-1,0 0,-1-1,1 0,-1-1,12-7,-9 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0:3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24575,'1'-4'0,"0"0"0,0 0 0,1 0 0,0 0 0,0 0 0,0 1 0,0-1 0,0 1 0,1-1 0,0 1 0,3-3 0,8-14 0,19-32 0,2 1 0,2 1 0,68-69 0,20-13 0,86-80 0,-172 173 0,-29 29 0,-1 0 0,1 1 0,1 0 0,18-12 0,-11 10-1365,-3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1:4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1518 24575,'-2'-1'0,"0"0"0,0 0 0,0 0 0,-1-1 0,1 1 0,0-1 0,1 1 0,-1-1 0,0 0 0,0 1 0,1-1 0,-1 0 0,1 0 0,0 0 0,-2-4 0,-2-1 0,-310-480 0,278 427 0,-52-64 0,47 68 0,10 13 0,-32-43 0,-74-130 0,131 205 0,0 0 0,-1 1 0,0 0 0,-1 1 0,0-1 0,-1 2 0,1-1 0,-2 1 0,1 1 0,-1 0 0,-22-10 0,-6-6 0,8 0 0,1 0 0,-44-44 0,19 16 0,-36-27 0,77 64-1365,5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6:2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24575,'6'8'0,"0"0"0,-1 0 0,0 0 0,0 0 0,-1 1 0,3 9 0,10 18 0,11 25 0,-2 1 0,-3 2 0,22 98 0,1 4 0,-24-84 0,-3 0 0,8 101 0,-9-78 0,-8-55 0,3 61 0,-9 80 0,-8 0 0,-46 309 0,30-360 0,-32 177 0,27-204 0,-96 499 0,83-404 0,-14 110 0,14-67 0,14-113 0,16-63 0,3 125 0,2-19 0,-1-144 0,-17 68 0,0-6 0,-8 25 129,7-39-1623,18-67-5332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40.9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55,'1110'0,"-1083"-1,0-2,0-1,49-15,-49 12,0 1,0 1,37-3,-63 8,0 0,-1-1,1 1,0 0,0 0,0 0,0 0,0 0,-1 0,1 0,0 0,0 0,0 0,0 1,0-1,-1 0,1 0,0 1,0-1,0 1,-1-1,1 1,0-1,-1 1,1-1,0 1,-1-1,1 1,0 1,-1-1,-1 0,1 1,-1-1,0 0,1 0,-1 1,0-1,0 0,0 0,0 0,0 0,0 0,0 0,0 0,-2 0,-52 33,-109 54,117-64,-1-1,-1-3,0-1,-68 14,32-8,-188 43,218-56,13-3,8-2,0 1,-36 15,53-18,0-1,0 0,-1-1,1-1,-1-1,0 0,-34-4,28 2,-1 1,-42 4,65-1,12 2,17 2,68 8,125 3,101-15,-212-3,59 13,2 0,-97-12,66-2,-120 0,-1-1,1-1,-1 0,1-2,18-7,-18 2,-28 6,-34 7,-276 51,125-18,92-15,61-12,0-1,0-2,-46 0,-73 6,0 1,133-12,-1 2,-31 7,-21 2,74-11,2-1,0 0,-1 0,1 1,0-1,0 1,0 0,0 0,0 1,0-1,0 1,-5 3,11-3,1-1,0 0,0 0,0 0,0 0,0 0,1-1,-1 1,0-1,5 0,237 26,-152-13,128 2,559-17,-778 1,-1 1,0 0,0 0,0 0,0 0,1 0,-1 0,0 0,0 0,0 0,1 1,-1-1,0 1,0-1,0 0,0 1,0 0,0-1,1 2,-14 10,-46 14,50-23,-5 2,-193 71,112-44,57-18,-44 10,-10-4,-109 28,51-15,45-13,59-14,-1-1,-83-2,65-3,127-9,65-19,-81 16,0 2,1 2,68-3,78-1,16 0,121 12,-309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7:2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1492 0 24575,'0'11'0,"-1"0"0,-1 0 0,0 0 0,0 0 0,-1 0 0,-1-1 0,0 1 0,0-1 0,-1 0 0,-8 13 0,-8 9 0,-42 48 0,48-62 0,-177 187 0,74-86 0,38-37 0,-4-3 0,-3-4 0,-4-4 0,-2-3 0,-121 64 0,-155 66-1365,345-184-5461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3.1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0,'4'1,"1"1,-1-1,0 1,0-1,0 1,0 1,4 1,9 5,20 8,-19-8,0-1,36 11,-7-10,0-1,0-3,95-1,-66-5,-54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4.76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37,'21'-1,"0"-2,32-6,29-4,42 13,-79 2,87-9,-99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6.01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26,'360'-19,"-230"12,-109 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7.21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31,'26'-2,"0"0,29-7,-26 4,45-3,-25 6,-10 0,0 1,0 3,0 0,41 9,-59-5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8.59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69,'20'1,"-1"1,37 8,-45-7,0 0,0-1,0 0,0-1,0 0,0 0,0-1,0-1,0 0,0-1,0 0,20-6,12-8,2 2,60-11,-18 6,-63 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29.61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94,'53'0,"1"-2,70-11,-39-1,-42 8,0-2,55-17,-46 7,-27 11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31.6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0,'567'0,"-546"0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40.9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55,'1110'0,"-1083"-1,0-2,0-1,49-15,-49 12,0 1,0 1,37-3,-63 8,0 0,-1-1,1 1,0 0,0 0,0 0,0 0,0 0,-1 0,1 0,0 0,0 0,0 0,0 1,0-1,-1 0,1 0,0 1,0-1,0 1,-1-1,1 1,0-1,-1 1,1-1,0 1,-1-1,1 1,0 1,-1-1,-1 0,1 1,-1-1,0 0,1 0,-1 1,0-1,0 0,0 0,0 0,0 0,0 0,0 0,0 0,-2 0,-52 33,-109 54,117-64,-1-1,-1-3,0-1,-68 14,32-8,-188 43,218-56,13-3,8-2,0 1,-36 15,53-18,0-1,0 0,-1-1,1-1,-1-1,0 0,-34-4,28 2,-1 1,-42 4,65-1,12 2,17 2,68 8,125 3,101-15,-212-3,59 13,2 0,-97-12,66-2,-120 0,-1-1,1-1,-1 0,1-2,18-7,-18 2,-28 6,-34 7,-276 51,125-18,92-15,61-12,0-1,0-2,-46 0,-73 6,0 1,133-12,-1 2,-31 7,-21 2,74-11,2-1,0 0,-1 0,1 1,0-1,0 1,0 0,0 0,0 1,0-1,0 1,-5 3,11-3,1-1,0 0,0 0,0 0,0 0,0 0,1-1,-1 1,0-1,5 0,237 26,-152-13,128 2,559-17,-778 1,-1 1,0 0,0 0,0 0,0 0,1 0,-1 0,0 0,0 0,0 0,1 1,-1-1,0 1,0-1,0 0,0 1,0 0,0-1,1 2,-14 10,-46 14,50-23,-5 2,-193 71,112-44,57-18,-44 10,-10-4,-109 28,51-15,45-13,59-14,-1-1,-83-2,65-3,127-9,65-19,-81 16,0 2,1 2,68-3,78-1,16 0,121 12,-309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52.33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28,'3'-3,"0"0,1 1,0 0,0-1,-1 2,1-1,0 0,1 1,-1 0,0-1,0 2,7-2,60-1,-50 3,664 1,-629 1,81 14,-112-11,-1 0,0 2,0 1,0 1,38 21,-18-18,-39-11,-1-1,1 1,-1 0,0 0,1 0,-1 1,0-1,0 1,0 0,0 1,7 4,-11-6,0-1,1 1,-1 0,0 0,0 0,0-1,0 1,0 0,0 0,0 0,0-1,0 1,0 0,0 0,-1 0,1-1,0 1,-1 0,1 0,0-1,-1 1,1 0,-1-1,1 1,-1 0,1-1,-1 1,1-1,-1 1,0-1,1 1,-1-1,-1 1,-23 16,-310 132,291-131,-58 19,-1-4,-138 24,177-48,-1-4,1-2,-70-7,6 1,73 3,50 0,34 0,119-12,-25 1,263 8,-306-7,-64 7,-1 0,0 1,0 1,1 0,-1 1,0 1,1 1,22 4,4 9,65 31,-5-1,-100-44,1-1,-1 1,1 1,-1-1,0 0,0 0,1 1,-1-1,0 1,0 0,2 2,-4-4,0 1,1-1,-1 1,0-1,0 1,0-1,0 1,1-1,-1 1,0-1,0 1,0-1,0 1,0-1,0 1,0-1,0 1,0-1,-1 1,1-1,0 1,0-1,0 1,-1-1,1 1,0-1,0 1,-1-1,1 1,0-1,-1 0,0 1,-2 2,-1 0,-1-1,1 0,0 1,0-1,-1-1,0 1,1-1,-1 0,-5 1,-538 75,85-23,433-47,30-7,0 0,0 0,1 0,-1 0,0 1,0-1,1 0,-1 0,0 0,0 1,1-1,-1 0,0 0,0 0,0 1,0-1,1 0,-1 1,0-1,0 0,0 0,0 1,0-1,0 0,0 1,0-1,0 0,0 0,0 1,0-1,0 0,0 1,0-1,0 0,0 0,0 1,0-1,0 0,0 1,-1-1,1 0,0 0,0 1,0-1,-1 0,1 0,0 0,0 1,0-1,-1 0,1 0,0 0,0 0,-1 1,1-1,62 20,1-3,1-3,1-2,79 3,267-8,-255-8,-847 30,563-7,82-12,-1-3,-74 3,72-11,30-1,-1 2,1 0,-1 1,-19 4,39-5,-1 0,1 0,-1 0,1 0,-1 0,1 0,-1 0,1 0,-1 0,1 0,-1 0,1 0,-1 0,1 1,-1-1,1 0,-1 0,1 1,-1-1,1 0,0 1,-1-1,1 0,-1 1,1-1,0 0,0 1,-1-1,1 1,0-1,-1 1,1-1,0 1,0-1,0 1,0-1,0 1,-1-1,1 1,0-1,0 1,0 0,2 0,-1 0,0 0,0 0,1 1,-1-1,1-1,-1 1,1 0,-1 0,1-1,-1 1,1 0,2 0,107 23,0-4,1-6,163 2,52-16,-136-2,-181 2,-4 1,-1-1,1 0,-1 0,1-1,-1 1,1-1,-1 0,1-1,-1 1,6-4,-11 5,0-1,-1 0,1 1,0-1,-1 1,1-1,-1 1,1-1,-1 1,0 0,1-1,-1 1,1 0,-1-1,0 1,1 0,-1 0,0-1,1 1,-1 0,0 0,1 0,-1 0,0 0,1 0,-1 0,-1 0,-26-5,-1 6,1 1,0 2,0 0,0 2,0 1,-30 12,10-4,-164 47,-231 64,437-124,7 0,18 1,43-1,-44-1,197 24,-143-14,108 4,16-17,-244 23,-128 29,-220 32,258-41,136-41,159-20,266 0,23 21,-445-2,0 1,0 0,-1-1,1 1,0 0,0 0,0 0,-1 0,1 0,0 0,0 0,0 0,-1 0,1 0,0 1,0-1,-1 0,1 0,0 1,0-1,-1 0,1 1,0-1,-1 1,1-1,-1 1,1-1,0 2,-20 10,-45 10,-197 48,-92 29,183-52,19-7,128-28,15-5,16-5,43-12,89-28,-54 13,-23 11,1 3,125-6,-73 6,42-1,-126 12,33-1,-50 2,-26 1,-67 9,-140 41,147-33,-1 1,25-6,0-2,-1-2,0-2,-53 2,92-10,-12-1,0 1,0 1,0 1,0 1,1 1,-1 1,-23 8,44-13,-1 0,0 1,1-1,-1 0,0 0,1 0,-1 1,1-1,-1 0,0 1,1-1,-1 1,1-1,-1 0,1 1,-1-1,1 1,0-1,-1 1,1 0,-1-1,1 1,0-1,0 1,-1 0,1-1,0 2,13 7,36 0,-46-8,157 13,251-10,-233-7,-32 1,184 4,-317-1,-1 1,1 0,0 1,-1 0,15 6,-27-8,-1-1,1 1,0-1,0 1,0-1,-1 1,1-1,0 1,0-1,-1 1,1-1,0 1,-1-1,1 0,-1 1,1-1,0 0,-1 1,1-1,-1 0,1 1,-1-1,1 0,-1 0,1 0,-1 1,0-1,1 0,-1 0,1 0,-1 0,0 0,-25 10,-570 165,561-164,-1-2,0-1,-71 6,52-9,-86 18,-3 0,-7 0,151-24,-1 1,0 0,1 0,-1-1,1 1,-1 0,0-1,1 1,-1-1,1 1,-1-1,1 1,0-1,-1 1,1-1,-1 1,1-1,0 0,-1 1,1-1,0 0,0 1,0-1,-1 0,1 1,0-1,0 0,0 1,0-1,0 0,0 1,0-1,1 0,-1 1,0-1,0 0,1 0,5-43,-3 25,10-215,-5 59,7-575,-15 551,-3 156,-1 1,-15-63,-2-20,18 102,2 1,0-31,2 44,0 1,1-1,0 1,0 0,1 0,0-1,0 2,1-1,5-9,-5 11,0 1,0-1,0 1,1-1,0 1,0 0,0 1,1 0,0-1,0 2,0-1,0 1,13-5,1 2,0 1,0 1,31-2,-42 5,4-1,44-4,104-24,-133 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8:52.33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28,'3'-3,"0"0,1 1,0 0,0-1,-1 2,1-1,0 0,1 1,-1 0,0-1,0 2,7-2,60-1,-50 3,664 1,-629 1,81 14,-112-11,-1 0,0 2,0 1,0 1,38 21,-18-18,-39-11,-1-1,1 1,-1 0,0 0,1 0,-1 1,0-1,0 1,0 0,0 1,7 4,-11-6,0-1,1 1,-1 0,0 0,0 0,0-1,0 1,0 0,0 0,0 0,0-1,0 1,0 0,0 0,-1 0,1-1,0 1,-1 0,1 0,0-1,-1 1,1 0,-1-1,1 1,-1 0,1-1,-1 1,1-1,-1 1,0-1,1 1,-1-1,-1 1,-23 16,-310 132,291-131,-58 19,-1-4,-138 24,177-48,-1-4,1-2,-70-7,6 1,73 3,50 0,34 0,119-12,-25 1,263 8,-306-7,-64 7,-1 0,0 1,0 1,1 0,-1 1,0 1,1 1,22 4,4 9,65 31,-5-1,-100-44,1-1,-1 1,1 1,-1-1,0 0,0 0,1 1,-1-1,0 1,0 0,2 2,-4-4,0 1,1-1,-1 1,0-1,0 1,0-1,0 1,1-1,-1 1,0-1,0 1,0-1,0 1,0-1,0 1,0-1,0 1,0-1,-1 1,1-1,0 1,0-1,0 1,-1-1,1 1,0-1,0 1,-1-1,1 1,0-1,-1 0,0 1,-2 2,-1 0,-1-1,1 0,0 1,0-1,-1-1,0 1,1-1,-1 0,-5 1,-538 75,85-23,433-47,30-7,0 0,0 0,1 0,-1 0,0 1,0-1,1 0,-1 0,0 0,0 1,1-1,-1 0,0 0,0 0,0 1,0-1,1 0,-1 1,0-1,0 0,0 0,0 1,0-1,0 0,0 1,0-1,0 0,0 0,0 1,0-1,0 0,0 1,0-1,0 0,0 0,0 1,0-1,0 0,0 1,-1-1,1 0,0 0,0 1,0-1,-1 0,1 0,0 0,0 1,0-1,-1 0,1 0,0 0,0 0,-1 1,1-1,62 20,1-3,1-3,1-2,79 3,267-8,-255-8,-847 30,563-7,82-12,-1-3,-74 3,72-11,30-1,-1 2,1 0,-1 1,-19 4,39-5,-1 0,1 0,-1 0,1 0,-1 0,1 0,-1 0,1 0,-1 0,1 0,-1 0,1 0,-1 0,1 1,-1-1,1 0,-1 0,1 1,-1-1,1 0,0 1,-1-1,1 0,-1 1,1-1,0 0,0 1,-1-1,1 1,0-1,-1 1,1-1,0 1,0-1,0 1,0-1,0 1,-1-1,1 1,0-1,0 1,0 0,2 0,-1 0,0 0,0 0,1 1,-1-1,1-1,-1 1,1 0,-1 0,1-1,-1 1,1 0,2 0,107 23,0-4,1-6,163 2,52-16,-136-2,-181 2,-4 1,-1-1,1 0,-1 0,1-1,-1 1,1-1,-1 0,1-1,-1 1,6-4,-11 5,0-1,-1 0,1 1,0-1,-1 1,1-1,-1 1,1-1,-1 1,0 0,1-1,-1 1,1 0,-1-1,0 1,1 0,-1 0,0-1,1 1,-1 0,0 0,1 0,-1 0,0 0,1 0,-1 0,-1 0,-26-5,-1 6,1 1,0 2,0 0,0 2,0 1,-30 12,10-4,-164 47,-231 64,437-124,7 0,18 1,43-1,-44-1,197 24,-143-14,108 4,16-17,-244 23,-128 29,-220 32,258-41,136-41,159-20,266 0,23 21,-445-2,0 1,0 0,-1-1,1 1,0 0,0 0,0 0,-1 0,1 0,0 0,0 0,0 0,-1 0,1 0,0 1,0-1,-1 0,1 0,0 1,0-1,-1 0,1 1,0-1,-1 1,1-1,-1 1,1-1,0 2,-20 10,-45 10,-197 48,-92 29,183-52,19-7,128-28,15-5,16-5,43-12,89-28,-54 13,-23 11,1 3,125-6,-73 6,42-1,-126 12,33-1,-50 2,-26 1,-67 9,-140 41,147-33,-1 1,25-6,0-2,-1-2,0-2,-53 2,92-10,-12-1,0 1,0 1,0 1,0 1,1 1,-1 1,-23 8,44-13,-1 0,0 1,1-1,-1 0,0 0,1 0,-1 1,1-1,-1 0,0 1,1-1,-1 1,1-1,-1 0,1 1,-1-1,1 1,0-1,-1 1,1 0,-1-1,1 1,0-1,0 1,-1 0,1-1,0 2,13 7,36 0,-46-8,157 13,251-10,-233-7,-32 1,184 4,-317-1,-1 1,1 0,0 1,-1 0,15 6,-27-8,-1-1,1 1,0-1,0 1,0-1,-1 1,1-1,0 1,0-1,-1 1,1-1,0 1,-1-1,1 0,-1 1,1-1,0 0,-1 1,1-1,-1 0,1 1,-1-1,1 0,-1 0,1 0,-1 1,0-1,1 0,-1 0,1 0,-1 0,0 0,-25 10,-570 165,561-164,-1-2,0-1,-71 6,52-9,-86 18,-3 0,-7 0,151-24,-1 1,0 0,1 0,-1-1,1 1,-1 0,0-1,1 1,-1-1,1 1,-1-1,1 1,0-1,-1 1,1-1,-1 1,1-1,0 0,-1 1,1-1,0 0,0 1,0-1,-1 0,1 1,0-1,0 0,0 1,0-1,0 0,0 1,0-1,1 0,-1 1,0-1,0 0,1 0,5-43,-3 25,10-215,-5 59,7-575,-15 551,-3 156,-1 1,-15-63,-2-20,18 102,2 1,0-31,2 44,0 1,1-1,0 1,0 0,1 0,0-1,0 2,1-1,5-9,-5 11,0 1,0-1,0 1,1-1,0 1,0 0,0 1,1 0,0-1,0 2,0-1,0 1,13-5,1 2,0 1,0 1,31-2,-42 5,4-1,44-4,104-24,-133 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0.6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0,'1148'0,"-1323"12,75-3,-302 35,116-10,248-28,2 1,-1 3,1 0,1 3,0 0,-50 29,83-38,13-1,23-1,-28-1,61 5,109 25,-35-4,340 49,-423-69,0-3,77-4,-83-1,-16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25.29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1,'683'27,"-616"-19,85 22,-103-18,0-2,1-2,89 2,-123-11,19-1,-30 3,-18 4,-667 152,554-130,80-14,0-3,-1-1,0-3,0-2,-52-2,254-2,-57-3,753 3,-909 4,1 3,0 3,1 1,-73 26,17-5,9-4,-109 24,54-25,126-22,-51 15,7-1,106-15,33-1,1056-5,-1136 4,0 1,-33 9,19-5,-194 59,140-38,-141 27,172-47,-114 22,134-23,-1-2,-1-1,-50-1,5 0,60-1,0 2,-37 11,152-13,62-13,138-4,-238 15,-6-2,1 2,-1 3,0 1,0 3,61 17,-103-22,25 12,-33-14,0 0,0 1,0-1,1 0,-1 0,0 0,0 1,0-1,0 0,1 0,-1 1,0-1,0 0,0 0,0 1,0-1,0 0,0 0,0 1,0-1,0 0,0 1,0-1,0 0,0 0,0 1,0-1,0 0,0 0,0 1,-1-1,1 0,0 0,0 1,0-1,-1 1,-19 11,-44 10,-90 19,24-7,95-24,1-2,-1-1,0-1,-57 0,61-6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39.53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3,'175'-2,"186"5,-263 10,9 0,-94-11,-11 2,-23 8,-41 10,61-22,-156 45,-68 23,184-54,0-1,-1-3,-48 6,76-14,0 1,0 0,0 1,1 1,-1 0,-21 12,33-12,12-2,12 0,214-3,4 0,-209 3,0 2,47 13,-45-9,47 5,-58-8,-33 1,-35 4,-26-1,-262 34,145-18,251-29,65 4,-27 1,130-2,-202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1.3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542 45,'44'-2,"50"-9,19-1,-6 2,-73 5,2 2,-1 2,48 3,368 14,-421-14,0 1,-1 2,1 0,-1 2,29 11,-57-18,1 0,-1 0,1 1,-1-1,0 1,1-1,-1 1,0 0,1-1,-1 1,0 0,0 0,0 0,1 0,-1 0,0 0,0 0,-1 0,1 0,0 0,1 2,-2-2,-1 0,1 0,0 0,0 0,-1 0,1-1,-1 1,1 0,-1 0,1 0,-1-1,1 1,-1 0,0 0,1-1,-1 1,0 0,1-1,-1 1,0-1,0 1,0-1,-1 1,-6 3,0-1,-1 1,1-1,-1-1,-13 3,-93 4,-181-8,149-4,16 1,-163 4,134 23,126-19,1 1,-44 16,68-19,10 0,22 1,35-1,44-4,-15-1,-1 4,114 19,-151-13,0-2,1-2,0-2,-1-2,1-3,0-2,-1-2,70-17,-89 16,53-6,-71 12,0 0,1 1,-1 0,0 1,0 0,0 1,14 4,-15 2,-19-1,-22 2,-48 3,1-3,-139-2,-18 0,124 3,-396 42,453-42,-67 22,10-2,109-30,1 0,-1 0,0 0,0 0,1 0,-1 0,0 0,1 1,-1-1,0 0,1 0,-1 1,1-1,-1 0,0 1,1-1,-1 0,1 1,-1-1,1 1,-1-1,1 1,-1-1,0 2,15 6,44 4,-45-10,80 13,154 4,101-20,-150-2,260-24,-311 1,-204 30,1 3,0 1,-97 29,32-7,-49 4,-1-7,-2-8,-231-3,348-16,0 2,0 3,1 2,-74 19,120-21,19-2,23-1,530 0,-276-4,-74-11,-25-1,-50 1,-106 7,0 2,0 2,1 1,43 3,-71-1,0 0,-1 0,1 1,0-1,-1 1,1 0,-1 0,7 5,-11-7,1 0,-1 1,1-1,-1 0,0 1,1-1,-1 0,0 1,1-1,-1 1,0-1,1 0,-1 1,0-1,0 1,1-1,-1 1,0-1,0 1,0-1,0 1,0-1,0 1,0-1,0 1,0-1,0 1,0-1,0 1,0 0,-2 0,1 1,0-1,0 0,-1 0,1 0,0 0,-1 0,1 0,-1-1,1 1,-1 0,0-1,1 1,-1-1,-1 1,-70 15,-1-3,-97 4,58-7,-669 43,731-52,-98 16,403-44,167 6,1 35,15 1,-232-11,-212-3,-77 21,-1-4,-163 13,-283-32,-59 2,200 29,384-29,320-7,-184 7,74-4,378 16,-458 6,-73-10,67 4,-103-13,-5 0,-1 0,1 1,0 0,0 1,19 5,-29-7,1 0,-1 0,0 0,0 1,1-1,-1 0,0 0,0 0,1 0,-1 0,0 1,0-1,1 0,-1 0,0 0,0 1,0-1,0 0,1 0,-1 1,0-1,0 0,0 1,0-1,0 0,0 0,0 1,0-1,0 0,0 0,0 1,0-1,0 0,0 1,0-1,0 0,0 0,0 1,0-1,0 0,0 1,-1-1,1 0,0 0,0 0,0 1,0-1,-1 0,1 0,0 1,0-1,-1 0,1 0,0 0,0 0,-1 0,1 1,0-1,0 0,-1 0,1 0,0 0,0 0,-1 0,1 0,0 0,-1 0,1 0,-24 9,-128 29,-2-8,-1-6,-1-6,-171-5,304-13,-362 13,208-2,379-41,7 12,301 14,-342 16,58 2,76 2,-156-6,-116-9,-16-1,-1 0,1 1,0 0,-1 1,1 1,-1 0,16 6,-49 0,-254 48,151-35,-227 11,229-26,-357 26,401-19,77-14,0 0,1 0,-1 0,0 0,0 0,0 1,0-1,0 0,0 0,0 0,0 0,0 0,0 0,0 0,0 1,0-1,0 0,0 0,0 0,0 0,-1 0,1 0,0 0,0 0,0 0,0 1,0-1,0 0,0 0,0 0,0 0,0 0,0 0,0 0,-1 0,1 0,0 0,0 0,0 0,0 0,0 0,0 0,0 0,0 0,0 0,-1 0,1 0,0 0,0 0,0 0,16 2,25-2,299-48,-273 40,157-10,305 20,-499 1,-26 2,-17 3,-309 124,-336 40,625-166,0-2,-43 0,22-2,27 7,19-4,20-3,17-6,0-1,37-11,-11 3,42-9,347-62,-401 80,55 3,-92 2,18-1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4T05:19:53.18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68,'-24'2,"1"0,0 2,-40 11,-29 5,-16-10,210-10,-17 1,1-3,-1-5,105-20,52-18,-229 43,0-1,0 0,-1-1,1 0,-1-1,12-7,-9 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0:3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24575,'1'-4'0,"0"0"0,0 0 0,1 0 0,0 0 0,0 0 0,0 1 0,0-1 0,0 1 0,1-1 0,0 1 0,3-3 0,8-14 0,19-32 0,2 1 0,2 1 0,68-69 0,20-13 0,86-80 0,-172 173 0,-29 29 0,-1 0 0,1 1 0,1 0 0,18-12 0,-11 10-1365,-3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1:4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1518 24575,'-2'-1'0,"0"0"0,0 0 0,0 0 0,-1-1 0,1 1 0,0-1 0,1 1 0,-1-1 0,0 0 0,0 1 0,1-1 0,-1 0 0,1 0 0,0 0 0,-2-4 0,-2-1 0,-310-480 0,278 427 0,-52-64 0,47 68 0,10 13 0,-32-43 0,-74-130 0,131 205 0,0 0 0,-1 1 0,0 0 0,-1 1 0,0-1 0,-1 2 0,1-1 0,-2 1 0,1 1 0,-1 0 0,-22-10 0,-6-6 0,8 0 0,1 0 0,-44-44 0,19 16 0,-36-27 0,77 64-1365,5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6:22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24575,'6'8'0,"0"0"0,-1 0 0,0 0 0,0 0 0,-1 1 0,3 9 0,10 18 0,11 25 0,-2 1 0,-3 2 0,22 98 0,1 4 0,-24-84 0,-3 0 0,8 101 0,-9-78 0,-8-55 0,3 61 0,-9 80 0,-8 0 0,-46 309 0,30-360 0,-32 177 0,27-204 0,-96 499 0,83-404 0,-14 110 0,14-67 0,14-113 0,16-63 0,3 125 0,2-19 0,-1-144 0,-17 68 0,0-6 0,-8 25 129,7-39-1623,18-67-5332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7:2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1492 0 24575,'0'11'0,"-1"0"0,-1 0 0,0 0 0,0 0 0,-1 0 0,-1-1 0,0 1 0,0-1 0,-1 0 0,-8 13 0,-8 9 0,-42 48 0,48-62 0,-177 187 0,74-86 0,38-37 0,-4-3 0,-3-4 0,-4-4 0,-2-3 0,-121 64 0,-155 66-1365,345-184-5461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05:28:0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3162 24575,'-3'-39'0,"-2"0"0,-1 0 0,-2 1 0,-16-47 0,8 26 0,-62-190 0,-11-44 0,78 244 0,1 0 0,3-2 0,3 1 0,1-57 0,1 68 0,-1 0 0,-2 0 0,-1 1 0,-13-43 0,7 33 0,-10-92 0,-19-182 0,4 52 0,34 243 0,-2 1 0,-1-1 0,0 1 0,-3 0 0,-13-32 0,-69-117 0,31 65 0,-81-148 0,122 216 0,-8-13 0,2 15 0,16 25 0,-1-1 0,0 2 0,-1-1 0,-19-17 0,10 12-1365,3 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4B210-606D-6DEB-2B71-E5C7E3178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45FCA1-C16A-1A5C-EB4B-C62258DD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C09DB0-DA50-2A51-4F5F-8BC7C056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CD612-3B16-C259-E9CC-06ADF62F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C9C3B2-D3BC-D3F4-A1F1-6A493067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62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D74EA-CB2C-2969-F1BC-3FB39D1A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08E2DA-63CB-7447-02D6-1D19389F2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AEF99-2E83-7068-5492-9471762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B03BC-5284-A254-B485-1C89BDAC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B3EE6-055D-879E-4FAB-8F39046D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4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CFC2E7-251C-6D35-0898-A459D3268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BA480B-7D86-F2AD-3DA8-8391E86AC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ED040-F02A-A92F-DE03-E7431F8F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29825-6E03-5DE7-4BD5-40090B6B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5022A-A867-0B9C-4346-85B0617B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1A4FF-33EC-5372-7F46-E618ACC3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90153C-F0F4-6E64-6C56-8B894CA6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65855-1218-3E00-1545-909F847C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B1CBDD-6E6E-D3BC-5A09-4A1842E6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59970-81F2-8624-09E6-A0B58F41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28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8B5F3-ED1D-5F64-FCB7-56972D33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CAE27-3551-964D-B639-A7AA40CC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486E6-8CCA-BCEA-6879-C8E13E04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E3A0F-64FD-EB0B-7802-BA6242F0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FABED6-B522-27C2-ABC4-81A839E0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6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0A62B-C063-B4A0-4A54-6E675A6D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3AAAE-F73C-A0AA-CE94-C8A2EAED7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1C5354-0FBE-4A37-FC39-872AA2A2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4FC308-3F3E-A6AF-EE46-FA4A2A5F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B24E3B-071D-0CF6-5354-B20E2158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6A3A8-9B3D-9F4C-1B70-B19C3AAB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43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CD435-0510-66D4-6C67-9478E07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EC1536-F8FE-3F5C-0699-C80752E5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0B90B-C1D9-3E27-E080-1E460B91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FD0069-0EA4-8935-63E8-6EE0B7757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6E8118-AFA7-CD4A-8C25-FB36CEC55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84BC5D-C3A7-BD10-9C57-0468CD8D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4AADF6-A498-07C2-AA42-530BDE30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A03386-2EBE-F8BF-FA7F-FA6381E3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0E85E-99FA-459A-AD06-019AB42C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A08DD9-9CE3-C3E1-D660-4CA9D819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87F017-8612-63E5-25CC-9E1514B2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6A2D36-B94C-21D9-8C05-36B89543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93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4F486B-6545-6694-560F-215C8D26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3741B0-CBB5-0C5E-1F37-59765221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F5E326-03BB-A208-C0F9-669B4882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36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6B047-1F06-6468-AA61-9FF974C7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D710D-2DF5-7198-53B7-163904006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EA9E58-4515-8C11-99FA-159EC82F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A78AD8-1642-F950-C8C5-52766903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CCE2E1-ED04-A580-F27B-7C1B8008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628C4A-CCFE-D929-ED17-5F1980EA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98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FDB57-E6F0-3641-5174-4D099A41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F8ECD7-54FB-7447-0C9A-0449BB6E9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11973B-C8F2-0DD0-33D7-ED1C8EB87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541A5-0543-B991-0EC4-8ECB537F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68862-7C9B-ADF3-3228-84C57063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E02B04-0341-3412-F638-5483D0B2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5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3F7C95-A915-0F15-D113-0085AA78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2FE40-118C-6298-EE6F-0B6A1B26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2AE19-5435-5576-B54E-3EAD62241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54FF-FE8D-4223-9C1C-B434E50322D1}" type="datetimeFigureOut">
              <a:rPr lang="de-DE" smtClean="0"/>
              <a:t>16.02.2023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96BBA5-A41F-56C0-9E24-31553B194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0AF5F-7270-805C-781E-D4D0F2D85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8EA7-D2E3-4815-9203-7EC0DA6BF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18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99.xml"/><Relationship Id="rId21" Type="http://schemas.openxmlformats.org/officeDocument/2006/relationships/customXml" Target="../ink/ink9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83.xml"/><Relationship Id="rId2" Type="http://schemas.openxmlformats.org/officeDocument/2006/relationships/image" Target="../media/image3.webp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94.xml"/><Relationship Id="rId41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8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98.xml"/><Relationship Id="rId40" Type="http://schemas.openxmlformats.org/officeDocument/2006/relationships/image" Target="../media/image20.png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89.xml"/><Relationship Id="rId31" Type="http://schemas.openxmlformats.org/officeDocument/2006/relationships/customXml" Target="../ink/ink95.xml"/><Relationship Id="rId4" Type="http://schemas.openxmlformats.org/officeDocument/2006/relationships/image" Target="../media/image2.png"/><Relationship Id="rId9" Type="http://schemas.openxmlformats.org/officeDocument/2006/relationships/customXml" Target="../ink/ink8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93.xml"/><Relationship Id="rId30" Type="http://schemas.openxmlformats.org/officeDocument/2006/relationships/image" Target="../media/image15.png"/><Relationship Id="rId35" Type="http://schemas.openxmlformats.org/officeDocument/2006/relationships/customXml" Target="../ink/ink97.xml"/><Relationship Id="rId8" Type="http://schemas.openxmlformats.org/officeDocument/2006/relationships/image" Target="../media/image4.png"/><Relationship Id="rId3" Type="http://schemas.openxmlformats.org/officeDocument/2006/relationships/customXml" Target="../ink/ink81.xml"/><Relationship Id="rId12" Type="http://schemas.openxmlformats.org/officeDocument/2006/relationships/image" Target="../media/image6.png"/><Relationship Id="rId17" Type="http://schemas.openxmlformats.org/officeDocument/2006/relationships/customXml" Target="../ink/ink88.xml"/><Relationship Id="rId25" Type="http://schemas.openxmlformats.org/officeDocument/2006/relationships/customXml" Target="../ink/ink92.xml"/><Relationship Id="rId33" Type="http://schemas.openxmlformats.org/officeDocument/2006/relationships/customXml" Target="../ink/ink96.xml"/><Relationship Id="rId38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19.xml"/><Relationship Id="rId21" Type="http://schemas.openxmlformats.org/officeDocument/2006/relationships/customXml" Target="../ink/ink1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103.xml"/><Relationship Id="rId2" Type="http://schemas.openxmlformats.org/officeDocument/2006/relationships/image" Target="../media/image3.webp"/><Relationship Id="rId16" Type="http://schemas.openxmlformats.org/officeDocument/2006/relationships/image" Target="../media/image8.png"/><Relationship Id="rId29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0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18.xml"/><Relationship Id="rId40" Type="http://schemas.openxmlformats.org/officeDocument/2006/relationships/image" Target="../media/image20.png"/><Relationship Id="rId45" Type="http://schemas.openxmlformats.org/officeDocument/2006/relationships/customXml" Target="../ink/ink122.xml"/><Relationship Id="rId5" Type="http://schemas.openxmlformats.org/officeDocument/2006/relationships/customXml" Target="../ink/ink102.xml"/><Relationship Id="rId15" Type="http://schemas.openxmlformats.org/officeDocument/2006/relationships/customXml" Target="../ink/ink107.xml"/><Relationship Id="rId23" Type="http://schemas.openxmlformats.org/officeDocument/2006/relationships/customXml" Target="../ink/ink1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109.xml"/><Relationship Id="rId31" Type="http://schemas.openxmlformats.org/officeDocument/2006/relationships/customXml" Target="../ink/ink1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10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13.xml"/><Relationship Id="rId30" Type="http://schemas.openxmlformats.org/officeDocument/2006/relationships/image" Target="../media/image15.png"/><Relationship Id="rId35" Type="http://schemas.openxmlformats.org/officeDocument/2006/relationships/customXml" Target="../ink/ink117.xml"/><Relationship Id="rId43" Type="http://schemas.openxmlformats.org/officeDocument/2006/relationships/customXml" Target="../ink/ink121.xml"/><Relationship Id="rId8" Type="http://schemas.openxmlformats.org/officeDocument/2006/relationships/image" Target="../media/image4.png"/><Relationship Id="rId3" Type="http://schemas.openxmlformats.org/officeDocument/2006/relationships/customXml" Target="../ink/ink101.xml"/><Relationship Id="rId12" Type="http://schemas.openxmlformats.org/officeDocument/2006/relationships/image" Target="../media/image6.png"/><Relationship Id="rId17" Type="http://schemas.openxmlformats.org/officeDocument/2006/relationships/customXml" Target="../ink/ink108.xml"/><Relationship Id="rId25" Type="http://schemas.openxmlformats.org/officeDocument/2006/relationships/customXml" Target="../ink/ink112.xml"/><Relationship Id="rId33" Type="http://schemas.openxmlformats.org/officeDocument/2006/relationships/customXml" Target="../ink/ink1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1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webp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0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7" Type="http://schemas.openxmlformats.org/officeDocument/2006/relationships/customXml" Target="../ink/ink17.xml"/><Relationship Id="rId12" Type="http://schemas.openxmlformats.org/officeDocument/2006/relationships/image" Target="../media/image6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2" Type="http://schemas.openxmlformats.org/officeDocument/2006/relationships/image" Target="../media/image3.webp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9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2.png"/><Relationship Id="rId9" Type="http://schemas.openxmlformats.org/officeDocument/2006/relationships/customXml" Target="../ink/ink18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27.xml"/><Relationship Id="rId30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34" Type="http://schemas.openxmlformats.org/officeDocument/2006/relationships/image" Target="../media/image17.png"/><Relationship Id="rId7" Type="http://schemas.openxmlformats.org/officeDocument/2006/relationships/customXml" Target="../ink/ink32.xml"/><Relationship Id="rId12" Type="http://schemas.openxmlformats.org/officeDocument/2006/relationships/image" Target="../media/image6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2" Type="http://schemas.openxmlformats.org/officeDocument/2006/relationships/image" Target="../media/image3.webp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3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" Type="http://schemas.openxmlformats.org/officeDocument/2006/relationships/image" Target="../media/image2.png"/><Relationship Id="rId9" Type="http://schemas.openxmlformats.org/officeDocument/2006/relationships/customXml" Target="../ink/ink3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42.xml"/><Relationship Id="rId30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46.xml"/><Relationship Id="rId21" Type="http://schemas.openxmlformats.org/officeDocument/2006/relationships/customXml" Target="../ink/ink55.xml"/><Relationship Id="rId34" Type="http://schemas.openxmlformats.org/officeDocument/2006/relationships/image" Target="../media/image17.png"/><Relationship Id="rId7" Type="http://schemas.openxmlformats.org/officeDocument/2006/relationships/customXml" Target="../ink/ink48.xml"/><Relationship Id="rId12" Type="http://schemas.openxmlformats.org/officeDocument/2006/relationships/image" Target="../media/image6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33" Type="http://schemas.openxmlformats.org/officeDocument/2006/relationships/customXml" Target="../ink/ink61.xml"/><Relationship Id="rId2" Type="http://schemas.openxmlformats.org/officeDocument/2006/relationships/image" Target="../media/image3.webp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0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54.xml"/><Relationship Id="rId31" Type="http://schemas.openxmlformats.org/officeDocument/2006/relationships/customXml" Target="../ink/ink60.xml"/><Relationship Id="rId4" Type="http://schemas.openxmlformats.org/officeDocument/2006/relationships/image" Target="../media/image2.png"/><Relationship Id="rId9" Type="http://schemas.openxmlformats.org/officeDocument/2006/relationships/customXml" Target="../ink/ink4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58.xml"/><Relationship Id="rId30" Type="http://schemas.openxmlformats.org/officeDocument/2006/relationships/image" Target="../media/image15.png"/><Relationship Id="rId35" Type="http://schemas.openxmlformats.org/officeDocument/2006/relationships/customXml" Target="../ink/ink62.xml"/><Relationship Id="rId8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8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21" Type="http://schemas.openxmlformats.org/officeDocument/2006/relationships/customXml" Target="../ink/ink72.xml"/><Relationship Id="rId34" Type="http://schemas.openxmlformats.org/officeDocument/2006/relationships/image" Target="../media/image17.png"/><Relationship Id="rId7" Type="http://schemas.openxmlformats.org/officeDocument/2006/relationships/customXml" Target="../ink/ink65.xml"/><Relationship Id="rId12" Type="http://schemas.openxmlformats.org/officeDocument/2006/relationships/image" Target="../media/image6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33" Type="http://schemas.openxmlformats.org/officeDocument/2006/relationships/customXml" Target="../ink/ink78.xml"/><Relationship Id="rId38" Type="http://schemas.openxmlformats.org/officeDocument/2006/relationships/image" Target="../media/image19.png"/><Relationship Id="rId2" Type="http://schemas.openxmlformats.org/officeDocument/2006/relationships/image" Target="../media/image3.webp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67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80.xml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71.xml"/><Relationship Id="rId31" Type="http://schemas.openxmlformats.org/officeDocument/2006/relationships/customXml" Target="../ink/ink77.xml"/><Relationship Id="rId4" Type="http://schemas.openxmlformats.org/officeDocument/2006/relationships/image" Target="../media/image2.png"/><Relationship Id="rId9" Type="http://schemas.openxmlformats.org/officeDocument/2006/relationships/customXml" Target="../ink/ink66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75.xml"/><Relationship Id="rId30" Type="http://schemas.openxmlformats.org/officeDocument/2006/relationships/image" Target="../media/image15.png"/><Relationship Id="rId35" Type="http://schemas.openxmlformats.org/officeDocument/2006/relationships/customXml" Target="../ink/ink79.xml"/><Relationship Id="rId8" Type="http://schemas.openxmlformats.org/officeDocument/2006/relationships/image" Target="../media/image4.png"/><Relationship Id="rId3" Type="http://schemas.openxmlformats.org/officeDocument/2006/relationships/customXml" Target="../ink/ink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DE99-F151-7F09-D5EC-B622AFC2F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Elektronenblitz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FDCCA-C6C0-D953-0647-FDF322B7E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Kondensatoren in der Anwendung</a:t>
            </a:r>
          </a:p>
        </p:txBody>
      </p:sp>
    </p:spTree>
    <p:extLst>
      <p:ext uri="{BB962C8B-B14F-4D97-AF65-F5344CB8AC3E}">
        <p14:creationId xmlns:p14="http://schemas.microsoft.com/office/powerpoint/2010/main" val="297807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B37A-9506-A248-8455-54FB9EB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Schaltplan eines Elektronenblitzgeräts</a:t>
            </a:r>
          </a:p>
        </p:txBody>
      </p:sp>
      <p:pic>
        <p:nvPicPr>
          <p:cNvPr id="5" name="Inhaltsplatzhalter 4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D274E9C4-8CBE-77E9-3495-33EBF985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847"/>
            <a:ext cx="10515600" cy="36328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14:cNvPr>
              <p14:cNvContentPartPr/>
              <p14:nvPr/>
            </p14:nvContentPartPr>
            <p14:xfrm>
              <a:off x="3639204" y="3574233"/>
              <a:ext cx="202320" cy="374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268" y="3502919"/>
                <a:ext cx="273833" cy="17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14:cNvPr>
              <p14:cNvContentPartPr/>
              <p14:nvPr/>
            </p14:nvContentPartPr>
            <p14:xfrm>
              <a:off x="3657564" y="3810753"/>
              <a:ext cx="183960" cy="133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34" y="3738753"/>
                <a:ext cx="2554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14:cNvPr>
              <p14:cNvContentPartPr/>
              <p14:nvPr/>
            </p14:nvContentPartPr>
            <p14:xfrm>
              <a:off x="3657564" y="4026753"/>
              <a:ext cx="184320" cy="9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564" y="3954753"/>
                <a:ext cx="255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14:cNvPr>
              <p14:cNvContentPartPr/>
              <p14:nvPr/>
            </p14:nvContentPartPr>
            <p14:xfrm>
              <a:off x="3666564" y="4228353"/>
              <a:ext cx="186480" cy="111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0494" y="4158603"/>
                <a:ext cx="258259" cy="15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14:cNvPr>
              <p14:cNvContentPartPr/>
              <p14:nvPr/>
            </p14:nvContentPartPr>
            <p14:xfrm>
              <a:off x="3648204" y="4113153"/>
              <a:ext cx="202320" cy="342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2268" y="4041903"/>
                <a:ext cx="273833" cy="17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14:cNvPr>
              <p14:cNvContentPartPr/>
              <p14:nvPr/>
            </p14:nvContentPartPr>
            <p14:xfrm>
              <a:off x="3639204" y="3882393"/>
              <a:ext cx="208080" cy="342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3204" y="3809627"/>
                <a:ext cx="279720" cy="17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14:cNvPr>
              <p14:cNvContentPartPr/>
              <p14:nvPr/>
            </p14:nvContentPartPr>
            <p14:xfrm>
              <a:off x="3648204" y="3694473"/>
              <a:ext cx="21204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2204" y="3622473"/>
                <a:ext cx="283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14:cNvPr>
              <p14:cNvContentPartPr/>
              <p14:nvPr/>
            </p14:nvContentPartPr>
            <p14:xfrm>
              <a:off x="4073004" y="3730113"/>
              <a:ext cx="535680" cy="3891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7028" y="3658046"/>
                <a:ext cx="607272" cy="53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14:cNvPr>
              <p14:cNvContentPartPr/>
              <p14:nvPr/>
            </p14:nvContentPartPr>
            <p14:xfrm>
              <a:off x="10623204" y="2687193"/>
              <a:ext cx="597960" cy="785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87226" y="2615193"/>
                <a:ext cx="669557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14:cNvPr>
              <p14:cNvContentPartPr/>
              <p14:nvPr/>
            </p14:nvContentPartPr>
            <p14:xfrm>
              <a:off x="6967404" y="3426633"/>
              <a:ext cx="456480" cy="1303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31404" y="3354633"/>
                <a:ext cx="528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14:cNvPr>
              <p14:cNvContentPartPr/>
              <p14:nvPr/>
            </p14:nvContentPartPr>
            <p14:xfrm>
              <a:off x="6031044" y="3999033"/>
              <a:ext cx="460080" cy="3708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5044" y="3926963"/>
                <a:ext cx="531720" cy="5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14:cNvPr>
              <p14:cNvContentPartPr/>
              <p14:nvPr/>
            </p14:nvContentPartPr>
            <p14:xfrm>
              <a:off x="2930364" y="5226633"/>
              <a:ext cx="288360" cy="1584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94364" y="5154469"/>
                <a:ext cx="360000" cy="302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14:cNvPr>
              <p14:cNvContentPartPr/>
              <p14:nvPr/>
            </p14:nvContentPartPr>
            <p14:xfrm>
              <a:off x="737604" y="2311353"/>
              <a:ext cx="730440" cy="55872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1622" y="2239353"/>
                <a:ext cx="802045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14:cNvPr>
              <p14:cNvContentPartPr/>
              <p14:nvPr/>
            </p14:nvContentPartPr>
            <p14:xfrm>
              <a:off x="979164" y="2875833"/>
              <a:ext cx="326160" cy="439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3164" y="2803833"/>
                <a:ext cx="397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14:cNvPr>
              <p14:cNvContentPartPr/>
              <p14:nvPr/>
            </p14:nvContentPartPr>
            <p14:xfrm>
              <a:off x="1339164" y="2010393"/>
              <a:ext cx="262440" cy="28944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30164" y="2001393"/>
                <a:ext cx="280080" cy="307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76BB10F5-EE22-35F4-83EA-982288A0D5F7}"/>
              </a:ext>
            </a:extLst>
          </p:cNvPr>
          <p:cNvSpPr txBox="1"/>
          <p:nvPr/>
        </p:nvSpPr>
        <p:spPr>
          <a:xfrm>
            <a:off x="1606572" y="1617825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Wechselstrom</a:t>
            </a:r>
          </a:p>
          <a:p>
            <a:r>
              <a:rPr lang="de-DE" b="1"/>
              <a:t>Stromquelle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14:cNvPr>
              <p14:cNvContentPartPr/>
              <p14:nvPr/>
            </p14:nvContentPartPr>
            <p14:xfrm>
              <a:off x="10337004" y="2169153"/>
              <a:ext cx="442080" cy="546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28004" y="2160153"/>
                <a:ext cx="4597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FFC37336-3268-5F4E-FF61-D0839EC3D17A}"/>
              </a:ext>
            </a:extLst>
          </p:cNvPr>
          <p:cNvSpPr txBox="1"/>
          <p:nvPr/>
        </p:nvSpPr>
        <p:spPr>
          <a:xfrm>
            <a:off x="8599164" y="1665022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Gleichstrom</a:t>
            </a:r>
          </a:p>
          <a:p>
            <a:r>
              <a:rPr lang="de-DE" b="1"/>
              <a:t>Blitzröhre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1CFDCCA-F671-CAB7-0087-C9C2FB64B446}"/>
                  </a:ext>
                </a:extLst>
              </p14:cNvPr>
              <p14:cNvContentPartPr/>
              <p14:nvPr/>
            </p14:nvContentPartPr>
            <p14:xfrm>
              <a:off x="4267404" y="4128633"/>
              <a:ext cx="195120" cy="184824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1CFDCCA-F671-CAB7-0087-C9C2FB64B44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58404" y="4119635"/>
                <a:ext cx="212760" cy="1865877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FFCA8961-36CF-3978-D77B-DD8E22EA26A5}"/>
              </a:ext>
            </a:extLst>
          </p:cNvPr>
          <p:cNvSpPr txBox="1"/>
          <p:nvPr/>
        </p:nvSpPr>
        <p:spPr>
          <a:xfrm>
            <a:off x="4340844" y="5817740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Kondensatoren</a:t>
            </a:r>
          </a:p>
          <a:p>
            <a:r>
              <a:rPr lang="de-DE" b="1"/>
              <a:t>2,2mF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2BFB8664-2CA8-CD46-7C4D-32FD1A4F5778}"/>
                  </a:ext>
                </a:extLst>
              </p14:cNvPr>
              <p14:cNvContentPartPr/>
              <p14:nvPr/>
            </p14:nvContentPartPr>
            <p14:xfrm>
              <a:off x="2603124" y="5513913"/>
              <a:ext cx="537480" cy="46944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2BFB8664-2CA8-CD46-7C4D-32FD1A4F577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94118" y="5504913"/>
                <a:ext cx="555132" cy="487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68655AB3-7DAE-3C54-A469-2FE2DD77BD93}"/>
              </a:ext>
            </a:extLst>
          </p:cNvPr>
          <p:cNvSpPr txBox="1"/>
          <p:nvPr/>
        </p:nvSpPr>
        <p:spPr>
          <a:xfrm>
            <a:off x="1339164" y="5772934"/>
            <a:ext cx="13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Einstelllicht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721D1060-4672-D44D-102E-035D449CB389}"/>
                  </a:ext>
                </a:extLst>
              </p14:cNvPr>
              <p14:cNvContentPartPr/>
              <p14:nvPr/>
            </p14:nvContentPartPr>
            <p14:xfrm>
              <a:off x="6914844" y="2149713"/>
              <a:ext cx="335880" cy="11386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721D1060-4672-D44D-102E-035D449CB38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05844" y="2140710"/>
                <a:ext cx="353520" cy="115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501F26FA-4A44-4F68-4FB2-E3178F3B9298}"/>
                  </a:ext>
                </a:extLst>
              </p14:cNvPr>
              <p14:cNvContentPartPr/>
              <p14:nvPr/>
            </p14:nvContentPartPr>
            <p14:xfrm>
              <a:off x="6105204" y="2195073"/>
              <a:ext cx="394920" cy="154548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501F26FA-4A44-4F68-4FB2-E3178F3B92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96204" y="2186073"/>
                <a:ext cx="412560" cy="15631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DD101B83-D704-26EC-80F8-1C21E85D14F0}"/>
              </a:ext>
            </a:extLst>
          </p:cNvPr>
          <p:cNvSpPr txBox="1"/>
          <p:nvPr/>
        </p:nvSpPr>
        <p:spPr>
          <a:xfrm>
            <a:off x="6161935" y="1690688"/>
            <a:ext cx="10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Auslöser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1934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B37A-9506-A248-8455-54FB9EB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Schaltplan eines Elektronenblitzgeräts</a:t>
            </a:r>
          </a:p>
        </p:txBody>
      </p:sp>
      <p:pic>
        <p:nvPicPr>
          <p:cNvPr id="5" name="Inhaltsplatzhalter 4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D274E9C4-8CBE-77E9-3495-33EBF985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847"/>
            <a:ext cx="10515600" cy="36328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14:cNvPr>
              <p14:cNvContentPartPr/>
              <p14:nvPr/>
            </p14:nvContentPartPr>
            <p14:xfrm>
              <a:off x="3639204" y="3574233"/>
              <a:ext cx="202320" cy="374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268" y="3502919"/>
                <a:ext cx="273833" cy="17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14:cNvPr>
              <p14:cNvContentPartPr/>
              <p14:nvPr/>
            </p14:nvContentPartPr>
            <p14:xfrm>
              <a:off x="3657564" y="3810753"/>
              <a:ext cx="183960" cy="133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34" y="3738753"/>
                <a:ext cx="2554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14:cNvPr>
              <p14:cNvContentPartPr/>
              <p14:nvPr/>
            </p14:nvContentPartPr>
            <p14:xfrm>
              <a:off x="3657564" y="4026753"/>
              <a:ext cx="184320" cy="9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564" y="3954753"/>
                <a:ext cx="255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14:cNvPr>
              <p14:cNvContentPartPr/>
              <p14:nvPr/>
            </p14:nvContentPartPr>
            <p14:xfrm>
              <a:off x="3666564" y="4228353"/>
              <a:ext cx="186480" cy="111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0494" y="4158603"/>
                <a:ext cx="258259" cy="15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14:cNvPr>
              <p14:cNvContentPartPr/>
              <p14:nvPr/>
            </p14:nvContentPartPr>
            <p14:xfrm>
              <a:off x="3648204" y="4113153"/>
              <a:ext cx="202320" cy="342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2268" y="4041903"/>
                <a:ext cx="273833" cy="17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14:cNvPr>
              <p14:cNvContentPartPr/>
              <p14:nvPr/>
            </p14:nvContentPartPr>
            <p14:xfrm>
              <a:off x="3639204" y="3882393"/>
              <a:ext cx="208080" cy="342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3204" y="3809627"/>
                <a:ext cx="279720" cy="17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14:cNvPr>
              <p14:cNvContentPartPr/>
              <p14:nvPr/>
            </p14:nvContentPartPr>
            <p14:xfrm>
              <a:off x="3648204" y="3694473"/>
              <a:ext cx="21204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2204" y="3622473"/>
                <a:ext cx="283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14:cNvPr>
              <p14:cNvContentPartPr/>
              <p14:nvPr/>
            </p14:nvContentPartPr>
            <p14:xfrm>
              <a:off x="4073004" y="3730113"/>
              <a:ext cx="535680" cy="3891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7028" y="3658046"/>
                <a:ext cx="607272" cy="53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14:cNvPr>
              <p14:cNvContentPartPr/>
              <p14:nvPr/>
            </p14:nvContentPartPr>
            <p14:xfrm>
              <a:off x="10623204" y="2687193"/>
              <a:ext cx="597960" cy="785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87226" y="2615193"/>
                <a:ext cx="669557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14:cNvPr>
              <p14:cNvContentPartPr/>
              <p14:nvPr/>
            </p14:nvContentPartPr>
            <p14:xfrm>
              <a:off x="6967404" y="3426633"/>
              <a:ext cx="456480" cy="1303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31404" y="3354633"/>
                <a:ext cx="528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14:cNvPr>
              <p14:cNvContentPartPr/>
              <p14:nvPr/>
            </p14:nvContentPartPr>
            <p14:xfrm>
              <a:off x="6031044" y="3999033"/>
              <a:ext cx="460080" cy="3708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5044" y="3926963"/>
                <a:ext cx="531720" cy="5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14:cNvPr>
              <p14:cNvContentPartPr/>
              <p14:nvPr/>
            </p14:nvContentPartPr>
            <p14:xfrm>
              <a:off x="2930364" y="5226633"/>
              <a:ext cx="288360" cy="1584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94364" y="5154469"/>
                <a:ext cx="360000" cy="302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14:cNvPr>
              <p14:cNvContentPartPr/>
              <p14:nvPr/>
            </p14:nvContentPartPr>
            <p14:xfrm>
              <a:off x="737604" y="2311353"/>
              <a:ext cx="730440" cy="55872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1622" y="2239353"/>
                <a:ext cx="802045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14:cNvPr>
              <p14:cNvContentPartPr/>
              <p14:nvPr/>
            </p14:nvContentPartPr>
            <p14:xfrm>
              <a:off x="979164" y="2875833"/>
              <a:ext cx="326160" cy="439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3164" y="2803833"/>
                <a:ext cx="397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14:cNvPr>
              <p14:cNvContentPartPr/>
              <p14:nvPr/>
            </p14:nvContentPartPr>
            <p14:xfrm>
              <a:off x="1339164" y="2010393"/>
              <a:ext cx="262440" cy="28944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30164" y="2001393"/>
                <a:ext cx="280080" cy="307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76BB10F5-EE22-35F4-83EA-982288A0D5F7}"/>
              </a:ext>
            </a:extLst>
          </p:cNvPr>
          <p:cNvSpPr txBox="1"/>
          <p:nvPr/>
        </p:nvSpPr>
        <p:spPr>
          <a:xfrm>
            <a:off x="1606572" y="1617825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Wechselstrom</a:t>
            </a:r>
          </a:p>
          <a:p>
            <a:r>
              <a:rPr lang="de-DE" b="1"/>
              <a:t>Stromquelle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14:cNvPr>
              <p14:cNvContentPartPr/>
              <p14:nvPr/>
            </p14:nvContentPartPr>
            <p14:xfrm>
              <a:off x="10337004" y="2169153"/>
              <a:ext cx="442080" cy="546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28004" y="2160153"/>
                <a:ext cx="4597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FFC37336-3268-5F4E-FF61-D0839EC3D17A}"/>
              </a:ext>
            </a:extLst>
          </p:cNvPr>
          <p:cNvSpPr txBox="1"/>
          <p:nvPr/>
        </p:nvSpPr>
        <p:spPr>
          <a:xfrm>
            <a:off x="8599164" y="1665022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Gleichstrom</a:t>
            </a:r>
          </a:p>
          <a:p>
            <a:r>
              <a:rPr lang="de-DE" b="1"/>
              <a:t>Blitzröhre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1CFDCCA-F671-CAB7-0087-C9C2FB64B446}"/>
                  </a:ext>
                </a:extLst>
              </p14:cNvPr>
              <p14:cNvContentPartPr/>
              <p14:nvPr/>
            </p14:nvContentPartPr>
            <p14:xfrm>
              <a:off x="4267404" y="4128633"/>
              <a:ext cx="195120" cy="184824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1CFDCCA-F671-CAB7-0087-C9C2FB64B44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58404" y="4119635"/>
                <a:ext cx="212760" cy="1865877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FFCA8961-36CF-3978-D77B-DD8E22EA26A5}"/>
              </a:ext>
            </a:extLst>
          </p:cNvPr>
          <p:cNvSpPr txBox="1"/>
          <p:nvPr/>
        </p:nvSpPr>
        <p:spPr>
          <a:xfrm>
            <a:off x="4340844" y="5817740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Kondensatoren</a:t>
            </a:r>
          </a:p>
          <a:p>
            <a:r>
              <a:rPr lang="de-DE" b="1"/>
              <a:t>2,2mF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2BFB8664-2CA8-CD46-7C4D-32FD1A4F5778}"/>
                  </a:ext>
                </a:extLst>
              </p14:cNvPr>
              <p14:cNvContentPartPr/>
              <p14:nvPr/>
            </p14:nvContentPartPr>
            <p14:xfrm>
              <a:off x="2603124" y="5513913"/>
              <a:ext cx="537480" cy="46944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2BFB8664-2CA8-CD46-7C4D-32FD1A4F577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94118" y="5504913"/>
                <a:ext cx="555132" cy="487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68655AB3-7DAE-3C54-A469-2FE2DD77BD93}"/>
              </a:ext>
            </a:extLst>
          </p:cNvPr>
          <p:cNvSpPr txBox="1"/>
          <p:nvPr/>
        </p:nvSpPr>
        <p:spPr>
          <a:xfrm>
            <a:off x="1339164" y="5772934"/>
            <a:ext cx="13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Einstelllicht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721D1060-4672-D44D-102E-035D449CB389}"/>
                  </a:ext>
                </a:extLst>
              </p14:cNvPr>
              <p14:cNvContentPartPr/>
              <p14:nvPr/>
            </p14:nvContentPartPr>
            <p14:xfrm>
              <a:off x="6914844" y="2149713"/>
              <a:ext cx="335880" cy="113868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721D1060-4672-D44D-102E-035D449CB38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05844" y="2140710"/>
                <a:ext cx="353520" cy="115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501F26FA-4A44-4F68-4FB2-E3178F3B9298}"/>
                  </a:ext>
                </a:extLst>
              </p14:cNvPr>
              <p14:cNvContentPartPr/>
              <p14:nvPr/>
            </p14:nvContentPartPr>
            <p14:xfrm>
              <a:off x="6105204" y="2195073"/>
              <a:ext cx="394920" cy="154548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501F26FA-4A44-4F68-4FB2-E3178F3B929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96204" y="2186073"/>
                <a:ext cx="412560" cy="15631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feld 28">
            <a:extLst>
              <a:ext uri="{FF2B5EF4-FFF2-40B4-BE49-F238E27FC236}">
                <a16:creationId xmlns:a16="http://schemas.microsoft.com/office/drawing/2014/main" id="{DD101B83-D704-26EC-80F8-1C21E85D14F0}"/>
              </a:ext>
            </a:extLst>
          </p:cNvPr>
          <p:cNvSpPr txBox="1"/>
          <p:nvPr/>
        </p:nvSpPr>
        <p:spPr>
          <a:xfrm>
            <a:off x="6161935" y="1690688"/>
            <a:ext cx="10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Auslöser</a:t>
            </a:r>
            <a:endParaRPr lang="de-DE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F8FB34AE-2AA8-841E-091C-D923B457B31C}"/>
                  </a:ext>
                </a:extLst>
              </p14:cNvPr>
              <p14:cNvContentPartPr/>
              <p14:nvPr/>
            </p14:nvContentPartPr>
            <p14:xfrm>
              <a:off x="8284284" y="3164553"/>
              <a:ext cx="376200" cy="56916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F8FB34AE-2AA8-841E-091C-D923B457B31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48284" y="3092553"/>
                <a:ext cx="4478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41DE9B16-CB7D-22FE-728B-D128F7BD4A4C}"/>
                  </a:ext>
                </a:extLst>
              </p14:cNvPr>
              <p14:cNvContentPartPr/>
              <p14:nvPr/>
            </p14:nvContentPartPr>
            <p14:xfrm>
              <a:off x="8284284" y="2807881"/>
              <a:ext cx="195781" cy="358176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41DE9B16-CB7D-22FE-728B-D128F7BD4A4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75303" y="2798882"/>
                <a:ext cx="213383" cy="375815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feld 32">
            <a:extLst>
              <a:ext uri="{FF2B5EF4-FFF2-40B4-BE49-F238E27FC236}">
                <a16:creationId xmlns:a16="http://schemas.microsoft.com/office/drawing/2014/main" id="{EE81C342-061E-5B73-AF82-BD56CEB7AD35}"/>
              </a:ext>
            </a:extLst>
          </p:cNvPr>
          <p:cNvSpPr txBox="1"/>
          <p:nvPr/>
        </p:nvSpPr>
        <p:spPr>
          <a:xfrm>
            <a:off x="7195644" y="2392953"/>
            <a:ext cx="15410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/>
              <a:t>Trigger-Spule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16186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3F6B0-1935-01B4-061D-3933965E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3CAAE9-693E-5FB1-CDFA-49D589A79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𝑒𝑙𝑒𝑘𝑡𝑟𝑖𝑠𝑐h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Welche Spannung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wird benötigt, um in den verbauten Kondensatoren elektrische Energie von 180 Joule zu speichern?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de-DE" b="0" dirty="0"/>
                  <a:t> 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=8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1000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r>
                  <a:rPr lang="de-DE" b="0" dirty="0"/>
                  <a:t>Ansatz: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de-DE" dirty="0"/>
                  <a:t> ; Einheiten: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strike="sngStrike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i="1" strike="sngStrik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ra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3CAAE9-693E-5FB1-CDFA-49D589A79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64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8AA0B6-4055-C8B2-9442-A822518C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743" y="2031123"/>
            <a:ext cx="5697179" cy="482687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33F6B0-1935-01B4-061D-3933965E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3CAAE9-693E-5FB1-CDFA-49D589A79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7943" cy="44493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b="0" dirty="0"/>
                  <a:t>Ansatz: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r>
                  <a:rPr lang="de-DE" b="0" dirty="0"/>
                  <a:t>Lösung:</a:t>
                </a: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2∗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8000∗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𝟐𝟏𝟐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de-DE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3CAAE9-693E-5FB1-CDFA-49D589A79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7943" cy="4449340"/>
              </a:xfrm>
              <a:blipFill>
                <a:blip r:embed="rId3"/>
                <a:stretch>
                  <a:fillRect l="-2011" t="-21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6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30B427A-DBB5-397C-2E34-3BA0B4D78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53" y="491439"/>
            <a:ext cx="8656295" cy="5875122"/>
          </a:xfrm>
        </p:spPr>
      </p:pic>
    </p:spTree>
    <p:extLst>
      <p:ext uri="{BB962C8B-B14F-4D97-AF65-F5344CB8AC3E}">
        <p14:creationId xmlns:p14="http://schemas.microsoft.com/office/powerpoint/2010/main" val="285310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41765D2-3C85-696B-CD27-C8B306CAE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9" y="562460"/>
            <a:ext cx="10192142" cy="5733080"/>
          </a:xfrm>
        </p:spPr>
      </p:pic>
    </p:spTree>
    <p:extLst>
      <p:ext uri="{BB962C8B-B14F-4D97-AF65-F5344CB8AC3E}">
        <p14:creationId xmlns:p14="http://schemas.microsoft.com/office/powerpoint/2010/main" val="237974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B37A-9506-A248-8455-54FB9EB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Schaltplan eines Elektronenblitzgeräts</a:t>
            </a:r>
          </a:p>
        </p:txBody>
      </p:sp>
      <p:pic>
        <p:nvPicPr>
          <p:cNvPr id="5" name="Inhaltsplatzhalter 4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D274E9C4-8CBE-77E9-3495-33EBF985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847"/>
            <a:ext cx="10515600" cy="3632893"/>
          </a:xfrm>
        </p:spPr>
      </p:pic>
    </p:spTree>
    <p:extLst>
      <p:ext uri="{BB962C8B-B14F-4D97-AF65-F5344CB8AC3E}">
        <p14:creationId xmlns:p14="http://schemas.microsoft.com/office/powerpoint/2010/main" val="89171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B37A-9506-A248-8455-54FB9EB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Schaltplan eines Elektronenblitzgeräts</a:t>
            </a:r>
          </a:p>
        </p:txBody>
      </p:sp>
      <p:pic>
        <p:nvPicPr>
          <p:cNvPr id="5" name="Inhaltsplatzhalter 4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D274E9C4-8CBE-77E9-3495-33EBF985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847"/>
            <a:ext cx="10515600" cy="36328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14:cNvPr>
              <p14:cNvContentPartPr/>
              <p14:nvPr/>
            </p14:nvContentPartPr>
            <p14:xfrm>
              <a:off x="3639204" y="3574233"/>
              <a:ext cx="202320" cy="374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268" y="3502919"/>
                <a:ext cx="273833" cy="17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14:cNvPr>
              <p14:cNvContentPartPr/>
              <p14:nvPr/>
            </p14:nvContentPartPr>
            <p14:xfrm>
              <a:off x="3657564" y="3810753"/>
              <a:ext cx="183960" cy="133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34" y="3738753"/>
                <a:ext cx="2554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14:cNvPr>
              <p14:cNvContentPartPr/>
              <p14:nvPr/>
            </p14:nvContentPartPr>
            <p14:xfrm>
              <a:off x="3657564" y="4026753"/>
              <a:ext cx="184320" cy="9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564" y="3954753"/>
                <a:ext cx="255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14:cNvPr>
              <p14:cNvContentPartPr/>
              <p14:nvPr/>
            </p14:nvContentPartPr>
            <p14:xfrm>
              <a:off x="3666564" y="4228353"/>
              <a:ext cx="186480" cy="111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0494" y="4158603"/>
                <a:ext cx="258259" cy="15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14:cNvPr>
              <p14:cNvContentPartPr/>
              <p14:nvPr/>
            </p14:nvContentPartPr>
            <p14:xfrm>
              <a:off x="3648204" y="4113153"/>
              <a:ext cx="202320" cy="342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2268" y="4041903"/>
                <a:ext cx="273833" cy="17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14:cNvPr>
              <p14:cNvContentPartPr/>
              <p14:nvPr/>
            </p14:nvContentPartPr>
            <p14:xfrm>
              <a:off x="3639204" y="3882393"/>
              <a:ext cx="208080" cy="342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3204" y="3809627"/>
                <a:ext cx="279720" cy="17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14:cNvPr>
              <p14:cNvContentPartPr/>
              <p14:nvPr/>
            </p14:nvContentPartPr>
            <p14:xfrm>
              <a:off x="3648204" y="3694473"/>
              <a:ext cx="21204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2204" y="3622473"/>
                <a:ext cx="283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14:cNvPr>
              <p14:cNvContentPartPr/>
              <p14:nvPr/>
            </p14:nvContentPartPr>
            <p14:xfrm>
              <a:off x="4073004" y="3730113"/>
              <a:ext cx="535680" cy="3891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7028" y="3658046"/>
                <a:ext cx="607272" cy="53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14:cNvPr>
              <p14:cNvContentPartPr/>
              <p14:nvPr/>
            </p14:nvContentPartPr>
            <p14:xfrm>
              <a:off x="10623204" y="2687193"/>
              <a:ext cx="597960" cy="785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87226" y="2615193"/>
                <a:ext cx="669557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14:cNvPr>
              <p14:cNvContentPartPr/>
              <p14:nvPr/>
            </p14:nvContentPartPr>
            <p14:xfrm>
              <a:off x="6967404" y="3426633"/>
              <a:ext cx="456480" cy="1303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31404" y="3354633"/>
                <a:ext cx="528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14:cNvPr>
              <p14:cNvContentPartPr/>
              <p14:nvPr/>
            </p14:nvContentPartPr>
            <p14:xfrm>
              <a:off x="6031044" y="3999033"/>
              <a:ext cx="460080" cy="3708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5044" y="3926963"/>
                <a:ext cx="531720" cy="5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14:cNvPr>
              <p14:cNvContentPartPr/>
              <p14:nvPr/>
            </p14:nvContentPartPr>
            <p14:xfrm>
              <a:off x="2930364" y="5226633"/>
              <a:ext cx="288360" cy="1584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94364" y="5154469"/>
                <a:ext cx="360000" cy="302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14:cNvPr>
              <p14:cNvContentPartPr/>
              <p14:nvPr/>
            </p14:nvContentPartPr>
            <p14:xfrm>
              <a:off x="737604" y="2311353"/>
              <a:ext cx="730440" cy="55872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1622" y="2239353"/>
                <a:ext cx="802045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14:cNvPr>
              <p14:cNvContentPartPr/>
              <p14:nvPr/>
            </p14:nvContentPartPr>
            <p14:xfrm>
              <a:off x="979164" y="2875833"/>
              <a:ext cx="326160" cy="439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3164" y="2803833"/>
                <a:ext cx="397800" cy="1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04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B37A-9506-A248-8455-54FB9EB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Schaltplan eines Elektronenblitzgeräts</a:t>
            </a:r>
          </a:p>
        </p:txBody>
      </p:sp>
      <p:pic>
        <p:nvPicPr>
          <p:cNvPr id="5" name="Inhaltsplatzhalter 4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D274E9C4-8CBE-77E9-3495-33EBF985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847"/>
            <a:ext cx="10515600" cy="36328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14:cNvPr>
              <p14:cNvContentPartPr/>
              <p14:nvPr/>
            </p14:nvContentPartPr>
            <p14:xfrm>
              <a:off x="3639204" y="3574233"/>
              <a:ext cx="202320" cy="374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268" y="3502919"/>
                <a:ext cx="273833" cy="17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14:cNvPr>
              <p14:cNvContentPartPr/>
              <p14:nvPr/>
            </p14:nvContentPartPr>
            <p14:xfrm>
              <a:off x="3657564" y="3810753"/>
              <a:ext cx="183960" cy="133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34" y="3738753"/>
                <a:ext cx="2554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14:cNvPr>
              <p14:cNvContentPartPr/>
              <p14:nvPr/>
            </p14:nvContentPartPr>
            <p14:xfrm>
              <a:off x="3657564" y="4026753"/>
              <a:ext cx="184320" cy="9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564" y="3954753"/>
                <a:ext cx="255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14:cNvPr>
              <p14:cNvContentPartPr/>
              <p14:nvPr/>
            </p14:nvContentPartPr>
            <p14:xfrm>
              <a:off x="3666564" y="4228353"/>
              <a:ext cx="186480" cy="111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0494" y="4158603"/>
                <a:ext cx="258259" cy="15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14:cNvPr>
              <p14:cNvContentPartPr/>
              <p14:nvPr/>
            </p14:nvContentPartPr>
            <p14:xfrm>
              <a:off x="3648204" y="4113153"/>
              <a:ext cx="202320" cy="342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2268" y="4041903"/>
                <a:ext cx="273833" cy="17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14:cNvPr>
              <p14:cNvContentPartPr/>
              <p14:nvPr/>
            </p14:nvContentPartPr>
            <p14:xfrm>
              <a:off x="3639204" y="3882393"/>
              <a:ext cx="208080" cy="342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3204" y="3809627"/>
                <a:ext cx="279720" cy="17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14:cNvPr>
              <p14:cNvContentPartPr/>
              <p14:nvPr/>
            </p14:nvContentPartPr>
            <p14:xfrm>
              <a:off x="3648204" y="3694473"/>
              <a:ext cx="21204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2204" y="3622473"/>
                <a:ext cx="283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14:cNvPr>
              <p14:cNvContentPartPr/>
              <p14:nvPr/>
            </p14:nvContentPartPr>
            <p14:xfrm>
              <a:off x="4073004" y="3730113"/>
              <a:ext cx="535680" cy="3891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7028" y="3658046"/>
                <a:ext cx="607272" cy="53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14:cNvPr>
              <p14:cNvContentPartPr/>
              <p14:nvPr/>
            </p14:nvContentPartPr>
            <p14:xfrm>
              <a:off x="10623204" y="2687193"/>
              <a:ext cx="597960" cy="785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87226" y="2615193"/>
                <a:ext cx="669557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14:cNvPr>
              <p14:cNvContentPartPr/>
              <p14:nvPr/>
            </p14:nvContentPartPr>
            <p14:xfrm>
              <a:off x="6967404" y="3426633"/>
              <a:ext cx="456480" cy="1303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31404" y="3354633"/>
                <a:ext cx="528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14:cNvPr>
              <p14:cNvContentPartPr/>
              <p14:nvPr/>
            </p14:nvContentPartPr>
            <p14:xfrm>
              <a:off x="6031044" y="3999033"/>
              <a:ext cx="460080" cy="3708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5044" y="3926963"/>
                <a:ext cx="531720" cy="5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14:cNvPr>
              <p14:cNvContentPartPr/>
              <p14:nvPr/>
            </p14:nvContentPartPr>
            <p14:xfrm>
              <a:off x="2930364" y="5226633"/>
              <a:ext cx="288360" cy="1584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94364" y="5154469"/>
                <a:ext cx="360000" cy="302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14:cNvPr>
              <p14:cNvContentPartPr/>
              <p14:nvPr/>
            </p14:nvContentPartPr>
            <p14:xfrm>
              <a:off x="737604" y="2311353"/>
              <a:ext cx="730440" cy="55872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1622" y="2239353"/>
                <a:ext cx="802045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14:cNvPr>
              <p14:cNvContentPartPr/>
              <p14:nvPr/>
            </p14:nvContentPartPr>
            <p14:xfrm>
              <a:off x="979164" y="2875833"/>
              <a:ext cx="326160" cy="439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3164" y="2803833"/>
                <a:ext cx="397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14:cNvPr>
              <p14:cNvContentPartPr/>
              <p14:nvPr/>
            </p14:nvContentPartPr>
            <p14:xfrm>
              <a:off x="1339164" y="2010393"/>
              <a:ext cx="262440" cy="28944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30164" y="2001393"/>
                <a:ext cx="280080" cy="307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EDFB1783-9BE8-4BDC-EFA8-E61C952BFAD7}"/>
              </a:ext>
            </a:extLst>
          </p:cNvPr>
          <p:cNvSpPr txBox="1"/>
          <p:nvPr/>
        </p:nvSpPr>
        <p:spPr>
          <a:xfrm>
            <a:off x="1606572" y="1617825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Wechselstrom</a:t>
            </a:r>
          </a:p>
          <a:p>
            <a:r>
              <a:rPr lang="de-DE" b="1"/>
              <a:t>Stromquelle</a:t>
            </a:r>
          </a:p>
        </p:txBody>
      </p:sp>
    </p:spTree>
    <p:extLst>
      <p:ext uri="{BB962C8B-B14F-4D97-AF65-F5344CB8AC3E}">
        <p14:creationId xmlns:p14="http://schemas.microsoft.com/office/powerpoint/2010/main" val="92876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B37A-9506-A248-8455-54FB9EB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Schaltplan eines Elektronenblitzgeräts</a:t>
            </a:r>
          </a:p>
        </p:txBody>
      </p:sp>
      <p:pic>
        <p:nvPicPr>
          <p:cNvPr id="5" name="Inhaltsplatzhalter 4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D274E9C4-8CBE-77E9-3495-33EBF985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847"/>
            <a:ext cx="10515600" cy="36328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14:cNvPr>
              <p14:cNvContentPartPr/>
              <p14:nvPr/>
            </p14:nvContentPartPr>
            <p14:xfrm>
              <a:off x="3639204" y="3574233"/>
              <a:ext cx="202320" cy="374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268" y="3502919"/>
                <a:ext cx="273833" cy="17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14:cNvPr>
              <p14:cNvContentPartPr/>
              <p14:nvPr/>
            </p14:nvContentPartPr>
            <p14:xfrm>
              <a:off x="3657564" y="3810753"/>
              <a:ext cx="183960" cy="133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34" y="3738753"/>
                <a:ext cx="2554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14:cNvPr>
              <p14:cNvContentPartPr/>
              <p14:nvPr/>
            </p14:nvContentPartPr>
            <p14:xfrm>
              <a:off x="3657564" y="4026753"/>
              <a:ext cx="184320" cy="9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564" y="3954753"/>
                <a:ext cx="255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14:cNvPr>
              <p14:cNvContentPartPr/>
              <p14:nvPr/>
            </p14:nvContentPartPr>
            <p14:xfrm>
              <a:off x="3666564" y="4228353"/>
              <a:ext cx="186480" cy="111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0494" y="4158603"/>
                <a:ext cx="258259" cy="15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14:cNvPr>
              <p14:cNvContentPartPr/>
              <p14:nvPr/>
            </p14:nvContentPartPr>
            <p14:xfrm>
              <a:off x="3648204" y="4113153"/>
              <a:ext cx="202320" cy="342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2268" y="4041903"/>
                <a:ext cx="273833" cy="17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14:cNvPr>
              <p14:cNvContentPartPr/>
              <p14:nvPr/>
            </p14:nvContentPartPr>
            <p14:xfrm>
              <a:off x="3639204" y="3882393"/>
              <a:ext cx="208080" cy="342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3204" y="3809627"/>
                <a:ext cx="279720" cy="17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14:cNvPr>
              <p14:cNvContentPartPr/>
              <p14:nvPr/>
            </p14:nvContentPartPr>
            <p14:xfrm>
              <a:off x="3648204" y="3694473"/>
              <a:ext cx="21204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2204" y="3622473"/>
                <a:ext cx="283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14:cNvPr>
              <p14:cNvContentPartPr/>
              <p14:nvPr/>
            </p14:nvContentPartPr>
            <p14:xfrm>
              <a:off x="4073004" y="3730113"/>
              <a:ext cx="535680" cy="3891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7028" y="3658046"/>
                <a:ext cx="607272" cy="53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14:cNvPr>
              <p14:cNvContentPartPr/>
              <p14:nvPr/>
            </p14:nvContentPartPr>
            <p14:xfrm>
              <a:off x="10623204" y="2687193"/>
              <a:ext cx="597960" cy="785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87226" y="2615193"/>
                <a:ext cx="669557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14:cNvPr>
              <p14:cNvContentPartPr/>
              <p14:nvPr/>
            </p14:nvContentPartPr>
            <p14:xfrm>
              <a:off x="6967404" y="3426633"/>
              <a:ext cx="456480" cy="1303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31404" y="3354633"/>
                <a:ext cx="528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14:cNvPr>
              <p14:cNvContentPartPr/>
              <p14:nvPr/>
            </p14:nvContentPartPr>
            <p14:xfrm>
              <a:off x="6031044" y="3999033"/>
              <a:ext cx="460080" cy="3708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5044" y="3926963"/>
                <a:ext cx="531720" cy="5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14:cNvPr>
              <p14:cNvContentPartPr/>
              <p14:nvPr/>
            </p14:nvContentPartPr>
            <p14:xfrm>
              <a:off x="2930364" y="5226633"/>
              <a:ext cx="288360" cy="1584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94364" y="5154469"/>
                <a:ext cx="360000" cy="302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14:cNvPr>
              <p14:cNvContentPartPr/>
              <p14:nvPr/>
            </p14:nvContentPartPr>
            <p14:xfrm>
              <a:off x="737604" y="2311353"/>
              <a:ext cx="730440" cy="55872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1622" y="2239353"/>
                <a:ext cx="802045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14:cNvPr>
              <p14:cNvContentPartPr/>
              <p14:nvPr/>
            </p14:nvContentPartPr>
            <p14:xfrm>
              <a:off x="979164" y="2875833"/>
              <a:ext cx="326160" cy="439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3164" y="2803833"/>
                <a:ext cx="397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14:cNvPr>
              <p14:cNvContentPartPr/>
              <p14:nvPr/>
            </p14:nvContentPartPr>
            <p14:xfrm>
              <a:off x="1339164" y="2010393"/>
              <a:ext cx="262440" cy="28944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30164" y="2001393"/>
                <a:ext cx="280080" cy="307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76BB10F5-EE22-35F4-83EA-982288A0D5F7}"/>
              </a:ext>
            </a:extLst>
          </p:cNvPr>
          <p:cNvSpPr txBox="1"/>
          <p:nvPr/>
        </p:nvSpPr>
        <p:spPr>
          <a:xfrm>
            <a:off x="1606572" y="1617825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Wechselstrom</a:t>
            </a:r>
          </a:p>
          <a:p>
            <a:r>
              <a:rPr lang="de-DE" b="1"/>
              <a:t>Stromquelle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14:cNvPr>
              <p14:cNvContentPartPr/>
              <p14:nvPr/>
            </p14:nvContentPartPr>
            <p14:xfrm>
              <a:off x="10337004" y="2169153"/>
              <a:ext cx="442080" cy="546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28004" y="2160153"/>
                <a:ext cx="4597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FFC37336-3268-5F4E-FF61-D0839EC3D17A}"/>
              </a:ext>
            </a:extLst>
          </p:cNvPr>
          <p:cNvSpPr txBox="1"/>
          <p:nvPr/>
        </p:nvSpPr>
        <p:spPr>
          <a:xfrm>
            <a:off x="8599164" y="1665022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Gleichstrom</a:t>
            </a:r>
          </a:p>
          <a:p>
            <a:r>
              <a:rPr lang="de-DE" b="1"/>
              <a:t>Blitzröhre</a:t>
            </a:r>
          </a:p>
        </p:txBody>
      </p:sp>
    </p:spTree>
    <p:extLst>
      <p:ext uri="{BB962C8B-B14F-4D97-AF65-F5344CB8AC3E}">
        <p14:creationId xmlns:p14="http://schemas.microsoft.com/office/powerpoint/2010/main" val="82660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B37A-9506-A248-8455-54FB9EB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Schaltplan eines Elektronenblitzgeräts</a:t>
            </a:r>
          </a:p>
        </p:txBody>
      </p:sp>
      <p:pic>
        <p:nvPicPr>
          <p:cNvPr id="5" name="Inhaltsplatzhalter 4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D274E9C4-8CBE-77E9-3495-33EBF985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847"/>
            <a:ext cx="10515600" cy="36328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14:cNvPr>
              <p14:cNvContentPartPr/>
              <p14:nvPr/>
            </p14:nvContentPartPr>
            <p14:xfrm>
              <a:off x="3639204" y="3574233"/>
              <a:ext cx="202320" cy="374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268" y="3502919"/>
                <a:ext cx="273833" cy="17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14:cNvPr>
              <p14:cNvContentPartPr/>
              <p14:nvPr/>
            </p14:nvContentPartPr>
            <p14:xfrm>
              <a:off x="3657564" y="3810753"/>
              <a:ext cx="183960" cy="133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34" y="3738753"/>
                <a:ext cx="2554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14:cNvPr>
              <p14:cNvContentPartPr/>
              <p14:nvPr/>
            </p14:nvContentPartPr>
            <p14:xfrm>
              <a:off x="3657564" y="4026753"/>
              <a:ext cx="184320" cy="9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564" y="3954753"/>
                <a:ext cx="255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14:cNvPr>
              <p14:cNvContentPartPr/>
              <p14:nvPr/>
            </p14:nvContentPartPr>
            <p14:xfrm>
              <a:off x="3666564" y="4228353"/>
              <a:ext cx="186480" cy="111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0494" y="4158603"/>
                <a:ext cx="258259" cy="15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14:cNvPr>
              <p14:cNvContentPartPr/>
              <p14:nvPr/>
            </p14:nvContentPartPr>
            <p14:xfrm>
              <a:off x="3648204" y="4113153"/>
              <a:ext cx="202320" cy="342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2268" y="4041903"/>
                <a:ext cx="273833" cy="17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14:cNvPr>
              <p14:cNvContentPartPr/>
              <p14:nvPr/>
            </p14:nvContentPartPr>
            <p14:xfrm>
              <a:off x="3639204" y="3882393"/>
              <a:ext cx="208080" cy="342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3204" y="3809627"/>
                <a:ext cx="279720" cy="17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14:cNvPr>
              <p14:cNvContentPartPr/>
              <p14:nvPr/>
            </p14:nvContentPartPr>
            <p14:xfrm>
              <a:off x="3648204" y="3694473"/>
              <a:ext cx="21204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2204" y="3622473"/>
                <a:ext cx="283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14:cNvPr>
              <p14:cNvContentPartPr/>
              <p14:nvPr/>
            </p14:nvContentPartPr>
            <p14:xfrm>
              <a:off x="4073004" y="3730113"/>
              <a:ext cx="535680" cy="3891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7028" y="3658046"/>
                <a:ext cx="607272" cy="53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14:cNvPr>
              <p14:cNvContentPartPr/>
              <p14:nvPr/>
            </p14:nvContentPartPr>
            <p14:xfrm>
              <a:off x="10623204" y="2687193"/>
              <a:ext cx="597960" cy="785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87226" y="2615193"/>
                <a:ext cx="669557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14:cNvPr>
              <p14:cNvContentPartPr/>
              <p14:nvPr/>
            </p14:nvContentPartPr>
            <p14:xfrm>
              <a:off x="6967404" y="3426633"/>
              <a:ext cx="456480" cy="1303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31404" y="3354633"/>
                <a:ext cx="528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14:cNvPr>
              <p14:cNvContentPartPr/>
              <p14:nvPr/>
            </p14:nvContentPartPr>
            <p14:xfrm>
              <a:off x="6031044" y="3999033"/>
              <a:ext cx="460080" cy="3708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5044" y="3926963"/>
                <a:ext cx="531720" cy="5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14:cNvPr>
              <p14:cNvContentPartPr/>
              <p14:nvPr/>
            </p14:nvContentPartPr>
            <p14:xfrm>
              <a:off x="2930364" y="5226633"/>
              <a:ext cx="288360" cy="1584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94364" y="5154469"/>
                <a:ext cx="360000" cy="302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14:cNvPr>
              <p14:cNvContentPartPr/>
              <p14:nvPr/>
            </p14:nvContentPartPr>
            <p14:xfrm>
              <a:off x="737604" y="2311353"/>
              <a:ext cx="730440" cy="55872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1622" y="2239353"/>
                <a:ext cx="802045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14:cNvPr>
              <p14:cNvContentPartPr/>
              <p14:nvPr/>
            </p14:nvContentPartPr>
            <p14:xfrm>
              <a:off x="979164" y="2875833"/>
              <a:ext cx="326160" cy="439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3164" y="2803833"/>
                <a:ext cx="397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14:cNvPr>
              <p14:cNvContentPartPr/>
              <p14:nvPr/>
            </p14:nvContentPartPr>
            <p14:xfrm>
              <a:off x="1339164" y="2010393"/>
              <a:ext cx="262440" cy="28944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30164" y="2001393"/>
                <a:ext cx="280080" cy="307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76BB10F5-EE22-35F4-83EA-982288A0D5F7}"/>
              </a:ext>
            </a:extLst>
          </p:cNvPr>
          <p:cNvSpPr txBox="1"/>
          <p:nvPr/>
        </p:nvSpPr>
        <p:spPr>
          <a:xfrm>
            <a:off x="1606572" y="1617825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Wechselstrom</a:t>
            </a:r>
          </a:p>
          <a:p>
            <a:r>
              <a:rPr lang="de-DE" b="1"/>
              <a:t>Stromquelle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14:cNvPr>
              <p14:cNvContentPartPr/>
              <p14:nvPr/>
            </p14:nvContentPartPr>
            <p14:xfrm>
              <a:off x="10337004" y="2169153"/>
              <a:ext cx="442080" cy="546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28004" y="2160153"/>
                <a:ext cx="4597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FFC37336-3268-5F4E-FF61-D0839EC3D17A}"/>
              </a:ext>
            </a:extLst>
          </p:cNvPr>
          <p:cNvSpPr txBox="1"/>
          <p:nvPr/>
        </p:nvSpPr>
        <p:spPr>
          <a:xfrm>
            <a:off x="8599164" y="1665022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Gleichstrom</a:t>
            </a:r>
          </a:p>
          <a:p>
            <a:r>
              <a:rPr lang="de-DE" b="1"/>
              <a:t>Blitzröhre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1CFDCCA-F671-CAB7-0087-C9C2FB64B446}"/>
                  </a:ext>
                </a:extLst>
              </p14:cNvPr>
              <p14:cNvContentPartPr/>
              <p14:nvPr/>
            </p14:nvContentPartPr>
            <p14:xfrm>
              <a:off x="4267404" y="4128633"/>
              <a:ext cx="195120" cy="184824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1CFDCCA-F671-CAB7-0087-C9C2FB64B44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58404" y="4119635"/>
                <a:ext cx="212760" cy="1865877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FFCA8961-36CF-3978-D77B-DD8E22EA26A5}"/>
              </a:ext>
            </a:extLst>
          </p:cNvPr>
          <p:cNvSpPr txBox="1"/>
          <p:nvPr/>
        </p:nvSpPr>
        <p:spPr>
          <a:xfrm>
            <a:off x="4340844" y="5817740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Kondensatoren</a:t>
            </a:r>
          </a:p>
          <a:p>
            <a:r>
              <a:rPr lang="de-DE" b="1"/>
              <a:t>2,2mF</a:t>
            </a:r>
          </a:p>
        </p:txBody>
      </p:sp>
    </p:spTree>
    <p:extLst>
      <p:ext uri="{BB962C8B-B14F-4D97-AF65-F5344CB8AC3E}">
        <p14:creationId xmlns:p14="http://schemas.microsoft.com/office/powerpoint/2010/main" val="162312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3B37A-9506-A248-8455-54FB9EB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Schaltplan eines Elektronenblitzgeräts</a:t>
            </a:r>
          </a:p>
        </p:txBody>
      </p:sp>
      <p:pic>
        <p:nvPicPr>
          <p:cNvPr id="5" name="Inhaltsplatzhalter 4" descr="Ein Bild, das Text, Himmel enthält.&#10;&#10;Automatisch generierte Beschreibung">
            <a:extLst>
              <a:ext uri="{FF2B5EF4-FFF2-40B4-BE49-F238E27FC236}">
                <a16:creationId xmlns:a16="http://schemas.microsoft.com/office/drawing/2014/main" id="{D274E9C4-8CBE-77E9-3495-33EBF985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4847"/>
            <a:ext cx="10515600" cy="36328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14:cNvPr>
              <p14:cNvContentPartPr/>
              <p14:nvPr/>
            </p14:nvContentPartPr>
            <p14:xfrm>
              <a:off x="3639204" y="3574233"/>
              <a:ext cx="202320" cy="3744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7C7BC692-5362-46CF-142F-BCCAC41DFD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268" y="3502919"/>
                <a:ext cx="273833" cy="17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14:cNvPr>
              <p14:cNvContentPartPr/>
              <p14:nvPr/>
            </p14:nvContentPartPr>
            <p14:xfrm>
              <a:off x="3657564" y="3810753"/>
              <a:ext cx="183960" cy="1332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4151266-472E-B410-A535-46475B7713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34" y="3738753"/>
                <a:ext cx="2554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14:cNvPr>
              <p14:cNvContentPartPr/>
              <p14:nvPr/>
            </p14:nvContentPartPr>
            <p14:xfrm>
              <a:off x="3657564" y="4026753"/>
              <a:ext cx="184320" cy="97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6855D55A-02FF-ADA4-ACF3-D0BB3A7942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1564" y="3954753"/>
                <a:ext cx="255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14:cNvPr>
              <p14:cNvContentPartPr/>
              <p14:nvPr/>
            </p14:nvContentPartPr>
            <p14:xfrm>
              <a:off x="3666564" y="4228353"/>
              <a:ext cx="186480" cy="1116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94C8CDB0-E849-E642-4D76-191D564389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0494" y="4158603"/>
                <a:ext cx="258259" cy="150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14:cNvPr>
              <p14:cNvContentPartPr/>
              <p14:nvPr/>
            </p14:nvContentPartPr>
            <p14:xfrm>
              <a:off x="3648204" y="4113153"/>
              <a:ext cx="202320" cy="342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3DE12EB6-517C-610A-C85F-2B8C519FF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2268" y="4041903"/>
                <a:ext cx="273833" cy="176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14:cNvPr>
              <p14:cNvContentPartPr/>
              <p14:nvPr/>
            </p14:nvContentPartPr>
            <p14:xfrm>
              <a:off x="3639204" y="3882393"/>
              <a:ext cx="208080" cy="3420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43F5AEB7-759F-FCF8-80F6-3CFC9A4B46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3204" y="3809627"/>
                <a:ext cx="279720" cy="179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14:cNvPr>
              <p14:cNvContentPartPr/>
              <p14:nvPr/>
            </p14:nvContentPartPr>
            <p14:xfrm>
              <a:off x="3648204" y="3694473"/>
              <a:ext cx="21204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31BF4D7-C506-7F8B-7F90-B4DCBE394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2204" y="3622473"/>
                <a:ext cx="283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14:cNvPr>
              <p14:cNvContentPartPr/>
              <p14:nvPr/>
            </p14:nvContentPartPr>
            <p14:xfrm>
              <a:off x="4073004" y="3730113"/>
              <a:ext cx="535680" cy="3891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55B8451-DDCD-941C-486B-FA9BD4615C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37028" y="3658046"/>
                <a:ext cx="607272" cy="532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14:cNvPr>
              <p14:cNvContentPartPr/>
              <p14:nvPr/>
            </p14:nvContentPartPr>
            <p14:xfrm>
              <a:off x="10623204" y="2687193"/>
              <a:ext cx="597960" cy="7851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F7B13EDF-2921-F325-2A3F-806286A0DF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87226" y="2615193"/>
                <a:ext cx="669557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14:cNvPr>
              <p14:cNvContentPartPr/>
              <p14:nvPr/>
            </p14:nvContentPartPr>
            <p14:xfrm>
              <a:off x="6967404" y="3426633"/>
              <a:ext cx="456480" cy="13032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4F43B67-FFB6-5352-6A9D-5C6966DCFD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31404" y="3354633"/>
                <a:ext cx="5281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14:cNvPr>
              <p14:cNvContentPartPr/>
              <p14:nvPr/>
            </p14:nvContentPartPr>
            <p14:xfrm>
              <a:off x="6031044" y="3999033"/>
              <a:ext cx="460080" cy="3708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39794687-86BC-675E-A3E0-8534D1F423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5044" y="3926963"/>
                <a:ext cx="531720" cy="51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14:cNvPr>
              <p14:cNvContentPartPr/>
              <p14:nvPr/>
            </p14:nvContentPartPr>
            <p14:xfrm>
              <a:off x="2930364" y="5226633"/>
              <a:ext cx="288360" cy="15840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0ADB56BA-4592-4A32-07AD-9AF471ACD9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94364" y="5154469"/>
                <a:ext cx="360000" cy="302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14:cNvPr>
              <p14:cNvContentPartPr/>
              <p14:nvPr/>
            </p14:nvContentPartPr>
            <p14:xfrm>
              <a:off x="737604" y="2311353"/>
              <a:ext cx="730440" cy="55872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48C11D00-432D-0CAE-0AA4-6E48C117BE0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01622" y="2239353"/>
                <a:ext cx="802045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14:cNvPr>
              <p14:cNvContentPartPr/>
              <p14:nvPr/>
            </p14:nvContentPartPr>
            <p14:xfrm>
              <a:off x="979164" y="2875833"/>
              <a:ext cx="326160" cy="439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99F57709-4565-979B-2610-F9D03A0C1D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3164" y="2803833"/>
                <a:ext cx="397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14:cNvPr>
              <p14:cNvContentPartPr/>
              <p14:nvPr/>
            </p14:nvContentPartPr>
            <p14:xfrm>
              <a:off x="1339164" y="2010393"/>
              <a:ext cx="262440" cy="28944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176385B5-A433-A6E8-C012-DD1953B1ED1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30164" y="2001393"/>
                <a:ext cx="280080" cy="307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76BB10F5-EE22-35F4-83EA-982288A0D5F7}"/>
              </a:ext>
            </a:extLst>
          </p:cNvPr>
          <p:cNvSpPr txBox="1"/>
          <p:nvPr/>
        </p:nvSpPr>
        <p:spPr>
          <a:xfrm>
            <a:off x="1606572" y="1617825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Wechselstrom</a:t>
            </a:r>
          </a:p>
          <a:p>
            <a:r>
              <a:rPr lang="de-DE" b="1"/>
              <a:t>Stromquelle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14:cNvPr>
              <p14:cNvContentPartPr/>
              <p14:nvPr/>
            </p14:nvContentPartPr>
            <p14:xfrm>
              <a:off x="10337004" y="2169153"/>
              <a:ext cx="442080" cy="546840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26A12AA6-20AF-34F4-8FC1-B523B2631DA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28004" y="2160153"/>
                <a:ext cx="4597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FFC37336-3268-5F4E-FF61-D0839EC3D17A}"/>
              </a:ext>
            </a:extLst>
          </p:cNvPr>
          <p:cNvSpPr txBox="1"/>
          <p:nvPr/>
        </p:nvSpPr>
        <p:spPr>
          <a:xfrm>
            <a:off x="8599164" y="1665022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220V Gleichstrom</a:t>
            </a:r>
          </a:p>
          <a:p>
            <a:r>
              <a:rPr lang="de-DE" b="1"/>
              <a:t>Blitzröhre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1CFDCCA-F671-CAB7-0087-C9C2FB64B446}"/>
                  </a:ext>
                </a:extLst>
              </p14:cNvPr>
              <p14:cNvContentPartPr/>
              <p14:nvPr/>
            </p14:nvContentPartPr>
            <p14:xfrm>
              <a:off x="4267404" y="4128633"/>
              <a:ext cx="195120" cy="184824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1CFDCCA-F671-CAB7-0087-C9C2FB64B44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258404" y="4119635"/>
                <a:ext cx="212760" cy="1865877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FFCA8961-36CF-3978-D77B-DD8E22EA26A5}"/>
              </a:ext>
            </a:extLst>
          </p:cNvPr>
          <p:cNvSpPr txBox="1"/>
          <p:nvPr/>
        </p:nvSpPr>
        <p:spPr>
          <a:xfrm>
            <a:off x="4340844" y="5817740"/>
            <a:ext cx="225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Kondensatoren</a:t>
            </a:r>
          </a:p>
          <a:p>
            <a:r>
              <a:rPr lang="de-DE" b="1"/>
              <a:t>2,2mF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2BFB8664-2CA8-CD46-7C4D-32FD1A4F5778}"/>
                  </a:ext>
                </a:extLst>
              </p14:cNvPr>
              <p14:cNvContentPartPr/>
              <p14:nvPr/>
            </p14:nvContentPartPr>
            <p14:xfrm>
              <a:off x="2603124" y="5513913"/>
              <a:ext cx="537480" cy="46944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2BFB8664-2CA8-CD46-7C4D-32FD1A4F577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94118" y="5504913"/>
                <a:ext cx="555132" cy="487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68655AB3-7DAE-3C54-A469-2FE2DD77BD93}"/>
              </a:ext>
            </a:extLst>
          </p:cNvPr>
          <p:cNvSpPr txBox="1"/>
          <p:nvPr/>
        </p:nvSpPr>
        <p:spPr>
          <a:xfrm>
            <a:off x="1339164" y="5772934"/>
            <a:ext cx="130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Einstelllicht</a:t>
            </a:r>
          </a:p>
        </p:txBody>
      </p:sp>
    </p:spTree>
    <p:extLst>
      <p:ext uri="{BB962C8B-B14F-4D97-AF65-F5344CB8AC3E}">
        <p14:creationId xmlns:p14="http://schemas.microsoft.com/office/powerpoint/2010/main" val="75193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61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Elektronenblitz</vt:lpstr>
      <vt:lpstr>PowerPoint-Präsentation</vt:lpstr>
      <vt:lpstr>PowerPoint-Präsentation</vt:lpstr>
      <vt:lpstr>Schaltplan eines Elektronenblitzgeräts</vt:lpstr>
      <vt:lpstr>Schaltplan eines Elektronenblitzgeräts</vt:lpstr>
      <vt:lpstr>Schaltplan eines Elektronenblitzgeräts</vt:lpstr>
      <vt:lpstr>Schaltplan eines Elektronenblitzgeräts</vt:lpstr>
      <vt:lpstr>Schaltplan eines Elektronenblitzgeräts</vt:lpstr>
      <vt:lpstr>Schaltplan eines Elektronenblitzgeräts</vt:lpstr>
      <vt:lpstr>Schaltplan eines Elektronenblitzgeräts</vt:lpstr>
      <vt:lpstr>Schaltplan eines Elektronenblitzgeräts</vt:lpstr>
      <vt:lpstr>Berechnungen</vt:lpstr>
      <vt:lpstr>Berechnungen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Elektronenblitz</dc:title>
  <dc:creator>Benjamin Wagner</dc:creator>
  <cp:lastModifiedBy>Benjamin Wagner</cp:lastModifiedBy>
  <cp:revision>1</cp:revision>
  <dcterms:created xsi:type="dcterms:W3CDTF">2023-02-14T05:15:24Z</dcterms:created>
  <dcterms:modified xsi:type="dcterms:W3CDTF">2023-02-16T11:33:22Z</dcterms:modified>
</cp:coreProperties>
</file>