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8" r:id="rId5"/>
    <p:sldId id="258" r:id="rId6"/>
    <p:sldId id="259" r:id="rId7"/>
    <p:sldId id="260" r:id="rId8"/>
    <p:sldId id="265" r:id="rId9"/>
    <p:sldId id="261" r:id="rId10"/>
    <p:sldId id="266" r:id="rId11"/>
    <p:sldId id="267" r:id="rId12"/>
    <p:sldId id="262" r:id="rId13"/>
    <p:sldId id="264" r:id="rId14"/>
    <p:sldId id="270" r:id="rId15"/>
    <p:sldId id="263"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1BA62-07FA-C803-3802-992DAEE7AD1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C09E926-A57A-7EE9-5955-CAEA38FD8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74C3F9D-E145-32FF-EF03-5A4FEA109070}"/>
              </a:ext>
            </a:extLst>
          </p:cNvPr>
          <p:cNvSpPr>
            <a:spLocks noGrp="1"/>
          </p:cNvSpPr>
          <p:nvPr>
            <p:ph type="dt" sz="half" idx="10"/>
          </p:nvPr>
        </p:nvSpPr>
        <p:spPr/>
        <p:txBody>
          <a:bodyPr/>
          <a:lstStyle/>
          <a:p>
            <a:fld id="{A61FD564-22A2-4E41-900E-F76B9E6A7772}" type="datetimeFigureOut">
              <a:rPr lang="de-DE" smtClean="0"/>
              <a:t>05.06.2023</a:t>
            </a:fld>
            <a:endParaRPr lang="de-DE"/>
          </a:p>
        </p:txBody>
      </p:sp>
      <p:sp>
        <p:nvSpPr>
          <p:cNvPr id="5" name="Fußzeilenplatzhalter 4">
            <a:extLst>
              <a:ext uri="{FF2B5EF4-FFF2-40B4-BE49-F238E27FC236}">
                <a16:creationId xmlns:a16="http://schemas.microsoft.com/office/drawing/2014/main" id="{14CA48A1-792F-F4C8-3E5E-FA1EADC613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C7DD01B-6295-623B-060D-C3EB6D6065AC}"/>
              </a:ext>
            </a:extLst>
          </p:cNvPr>
          <p:cNvSpPr>
            <a:spLocks noGrp="1"/>
          </p:cNvSpPr>
          <p:nvPr>
            <p:ph type="sldNum" sz="quarter" idx="12"/>
          </p:nvPr>
        </p:nvSpPr>
        <p:spPr/>
        <p:txBody>
          <a:bodyPr/>
          <a:lstStyle/>
          <a:p>
            <a:fld id="{A27DE273-4FA5-4B69-BD2D-D2A8F1841081}" type="slidenum">
              <a:rPr lang="de-DE" smtClean="0"/>
              <a:t>‹Nr.›</a:t>
            </a:fld>
            <a:endParaRPr lang="de-DE"/>
          </a:p>
        </p:txBody>
      </p:sp>
    </p:spTree>
    <p:extLst>
      <p:ext uri="{BB962C8B-B14F-4D97-AF65-F5344CB8AC3E}">
        <p14:creationId xmlns:p14="http://schemas.microsoft.com/office/powerpoint/2010/main" val="2940148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0C8AFB-4BA6-E3EC-D7C7-B886A7BF423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C834B7E-7DD1-D68D-5EFE-7819D6FFF14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9C011EA-D04E-8DFE-8936-9D09876E3A78}"/>
              </a:ext>
            </a:extLst>
          </p:cNvPr>
          <p:cNvSpPr>
            <a:spLocks noGrp="1"/>
          </p:cNvSpPr>
          <p:nvPr>
            <p:ph type="dt" sz="half" idx="10"/>
          </p:nvPr>
        </p:nvSpPr>
        <p:spPr/>
        <p:txBody>
          <a:bodyPr/>
          <a:lstStyle/>
          <a:p>
            <a:fld id="{A61FD564-22A2-4E41-900E-F76B9E6A7772}" type="datetimeFigureOut">
              <a:rPr lang="de-DE" smtClean="0"/>
              <a:t>05.06.2023</a:t>
            </a:fld>
            <a:endParaRPr lang="de-DE"/>
          </a:p>
        </p:txBody>
      </p:sp>
      <p:sp>
        <p:nvSpPr>
          <p:cNvPr id="5" name="Fußzeilenplatzhalter 4">
            <a:extLst>
              <a:ext uri="{FF2B5EF4-FFF2-40B4-BE49-F238E27FC236}">
                <a16:creationId xmlns:a16="http://schemas.microsoft.com/office/drawing/2014/main" id="{263903E7-702D-FA1A-A751-6CBB5F0EBC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63708A9-5BDD-00F1-BAE0-42804229AB2E}"/>
              </a:ext>
            </a:extLst>
          </p:cNvPr>
          <p:cNvSpPr>
            <a:spLocks noGrp="1"/>
          </p:cNvSpPr>
          <p:nvPr>
            <p:ph type="sldNum" sz="quarter" idx="12"/>
          </p:nvPr>
        </p:nvSpPr>
        <p:spPr/>
        <p:txBody>
          <a:bodyPr/>
          <a:lstStyle/>
          <a:p>
            <a:fld id="{A27DE273-4FA5-4B69-BD2D-D2A8F1841081}" type="slidenum">
              <a:rPr lang="de-DE" smtClean="0"/>
              <a:t>‹Nr.›</a:t>
            </a:fld>
            <a:endParaRPr lang="de-DE"/>
          </a:p>
        </p:txBody>
      </p:sp>
    </p:spTree>
    <p:extLst>
      <p:ext uri="{BB962C8B-B14F-4D97-AF65-F5344CB8AC3E}">
        <p14:creationId xmlns:p14="http://schemas.microsoft.com/office/powerpoint/2010/main" val="5934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73A8B8D-C795-C7E4-E0B8-DFD477295BA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CEF47-8CC8-21F0-715D-FD8C3EA911C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13FEE87-8588-6974-03F8-C02096EE4756}"/>
              </a:ext>
            </a:extLst>
          </p:cNvPr>
          <p:cNvSpPr>
            <a:spLocks noGrp="1"/>
          </p:cNvSpPr>
          <p:nvPr>
            <p:ph type="dt" sz="half" idx="10"/>
          </p:nvPr>
        </p:nvSpPr>
        <p:spPr/>
        <p:txBody>
          <a:bodyPr/>
          <a:lstStyle/>
          <a:p>
            <a:fld id="{A61FD564-22A2-4E41-900E-F76B9E6A7772}" type="datetimeFigureOut">
              <a:rPr lang="de-DE" smtClean="0"/>
              <a:t>05.06.2023</a:t>
            </a:fld>
            <a:endParaRPr lang="de-DE"/>
          </a:p>
        </p:txBody>
      </p:sp>
      <p:sp>
        <p:nvSpPr>
          <p:cNvPr id="5" name="Fußzeilenplatzhalter 4">
            <a:extLst>
              <a:ext uri="{FF2B5EF4-FFF2-40B4-BE49-F238E27FC236}">
                <a16:creationId xmlns:a16="http://schemas.microsoft.com/office/drawing/2014/main" id="{CE97353B-36F5-614A-CE1C-17A7984BA8F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5A91804-D019-C840-4CB6-7AE932D4C4CC}"/>
              </a:ext>
            </a:extLst>
          </p:cNvPr>
          <p:cNvSpPr>
            <a:spLocks noGrp="1"/>
          </p:cNvSpPr>
          <p:nvPr>
            <p:ph type="sldNum" sz="quarter" idx="12"/>
          </p:nvPr>
        </p:nvSpPr>
        <p:spPr/>
        <p:txBody>
          <a:bodyPr/>
          <a:lstStyle/>
          <a:p>
            <a:fld id="{A27DE273-4FA5-4B69-BD2D-D2A8F1841081}" type="slidenum">
              <a:rPr lang="de-DE" smtClean="0"/>
              <a:t>‹Nr.›</a:t>
            </a:fld>
            <a:endParaRPr lang="de-DE"/>
          </a:p>
        </p:txBody>
      </p:sp>
    </p:spTree>
    <p:extLst>
      <p:ext uri="{BB962C8B-B14F-4D97-AF65-F5344CB8AC3E}">
        <p14:creationId xmlns:p14="http://schemas.microsoft.com/office/powerpoint/2010/main" val="425937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7B5C62-9E20-3A07-BE79-53495333D22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BAAD74B-AE77-77FF-76CE-B85A38F0CC8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4955998-F190-6E23-36A8-FA1022650DED}"/>
              </a:ext>
            </a:extLst>
          </p:cNvPr>
          <p:cNvSpPr>
            <a:spLocks noGrp="1"/>
          </p:cNvSpPr>
          <p:nvPr>
            <p:ph type="dt" sz="half" idx="10"/>
          </p:nvPr>
        </p:nvSpPr>
        <p:spPr/>
        <p:txBody>
          <a:bodyPr/>
          <a:lstStyle/>
          <a:p>
            <a:fld id="{A61FD564-22A2-4E41-900E-F76B9E6A7772}" type="datetimeFigureOut">
              <a:rPr lang="de-DE" smtClean="0"/>
              <a:t>05.06.2023</a:t>
            </a:fld>
            <a:endParaRPr lang="de-DE"/>
          </a:p>
        </p:txBody>
      </p:sp>
      <p:sp>
        <p:nvSpPr>
          <p:cNvPr id="5" name="Fußzeilenplatzhalter 4">
            <a:extLst>
              <a:ext uri="{FF2B5EF4-FFF2-40B4-BE49-F238E27FC236}">
                <a16:creationId xmlns:a16="http://schemas.microsoft.com/office/drawing/2014/main" id="{4811611F-B4EC-3CA6-A4F9-C9B0C676A29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FE7554A-4CB8-EBCF-5475-D67BEBBEEBA3}"/>
              </a:ext>
            </a:extLst>
          </p:cNvPr>
          <p:cNvSpPr>
            <a:spLocks noGrp="1"/>
          </p:cNvSpPr>
          <p:nvPr>
            <p:ph type="sldNum" sz="quarter" idx="12"/>
          </p:nvPr>
        </p:nvSpPr>
        <p:spPr/>
        <p:txBody>
          <a:bodyPr/>
          <a:lstStyle/>
          <a:p>
            <a:fld id="{A27DE273-4FA5-4B69-BD2D-D2A8F1841081}" type="slidenum">
              <a:rPr lang="de-DE" smtClean="0"/>
              <a:t>‹Nr.›</a:t>
            </a:fld>
            <a:endParaRPr lang="de-DE"/>
          </a:p>
        </p:txBody>
      </p:sp>
    </p:spTree>
    <p:extLst>
      <p:ext uri="{BB962C8B-B14F-4D97-AF65-F5344CB8AC3E}">
        <p14:creationId xmlns:p14="http://schemas.microsoft.com/office/powerpoint/2010/main" val="184236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910187-2EE9-DF55-949C-E8B1A98DE78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E8FFE72-BCE9-C71A-861D-4E8B6EA1A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D183B7D-D469-5599-7213-9184E82A93F9}"/>
              </a:ext>
            </a:extLst>
          </p:cNvPr>
          <p:cNvSpPr>
            <a:spLocks noGrp="1"/>
          </p:cNvSpPr>
          <p:nvPr>
            <p:ph type="dt" sz="half" idx="10"/>
          </p:nvPr>
        </p:nvSpPr>
        <p:spPr/>
        <p:txBody>
          <a:bodyPr/>
          <a:lstStyle/>
          <a:p>
            <a:fld id="{A61FD564-22A2-4E41-900E-F76B9E6A7772}" type="datetimeFigureOut">
              <a:rPr lang="de-DE" smtClean="0"/>
              <a:t>05.06.2023</a:t>
            </a:fld>
            <a:endParaRPr lang="de-DE"/>
          </a:p>
        </p:txBody>
      </p:sp>
      <p:sp>
        <p:nvSpPr>
          <p:cNvPr id="5" name="Fußzeilenplatzhalter 4">
            <a:extLst>
              <a:ext uri="{FF2B5EF4-FFF2-40B4-BE49-F238E27FC236}">
                <a16:creationId xmlns:a16="http://schemas.microsoft.com/office/drawing/2014/main" id="{6A28614A-9DEE-72F7-9E0C-32EE7FE0ABE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0C8D600-652C-43D8-50DB-CB902524D977}"/>
              </a:ext>
            </a:extLst>
          </p:cNvPr>
          <p:cNvSpPr>
            <a:spLocks noGrp="1"/>
          </p:cNvSpPr>
          <p:nvPr>
            <p:ph type="sldNum" sz="quarter" idx="12"/>
          </p:nvPr>
        </p:nvSpPr>
        <p:spPr/>
        <p:txBody>
          <a:bodyPr/>
          <a:lstStyle/>
          <a:p>
            <a:fld id="{A27DE273-4FA5-4B69-BD2D-D2A8F1841081}" type="slidenum">
              <a:rPr lang="de-DE" smtClean="0"/>
              <a:t>‹Nr.›</a:t>
            </a:fld>
            <a:endParaRPr lang="de-DE"/>
          </a:p>
        </p:txBody>
      </p:sp>
    </p:spTree>
    <p:extLst>
      <p:ext uri="{BB962C8B-B14F-4D97-AF65-F5344CB8AC3E}">
        <p14:creationId xmlns:p14="http://schemas.microsoft.com/office/powerpoint/2010/main" val="326475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F5A63B-D8F6-91E7-2554-10C5FBC1A6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A132EA6-873E-B3BC-6AB0-6157C139613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1C8C813-3A1F-C128-701C-C211EFF1F49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BB0563E-D19F-2BCD-E707-ED49FB69E31C}"/>
              </a:ext>
            </a:extLst>
          </p:cNvPr>
          <p:cNvSpPr>
            <a:spLocks noGrp="1"/>
          </p:cNvSpPr>
          <p:nvPr>
            <p:ph type="dt" sz="half" idx="10"/>
          </p:nvPr>
        </p:nvSpPr>
        <p:spPr/>
        <p:txBody>
          <a:bodyPr/>
          <a:lstStyle/>
          <a:p>
            <a:fld id="{A61FD564-22A2-4E41-900E-F76B9E6A7772}" type="datetimeFigureOut">
              <a:rPr lang="de-DE" smtClean="0"/>
              <a:t>05.06.2023</a:t>
            </a:fld>
            <a:endParaRPr lang="de-DE"/>
          </a:p>
        </p:txBody>
      </p:sp>
      <p:sp>
        <p:nvSpPr>
          <p:cNvPr id="6" name="Fußzeilenplatzhalter 5">
            <a:extLst>
              <a:ext uri="{FF2B5EF4-FFF2-40B4-BE49-F238E27FC236}">
                <a16:creationId xmlns:a16="http://schemas.microsoft.com/office/drawing/2014/main" id="{2BEC2933-B6DD-4682-C7EA-CC87858C547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C21620C-F693-2D00-370B-B3E16AECBFCD}"/>
              </a:ext>
            </a:extLst>
          </p:cNvPr>
          <p:cNvSpPr>
            <a:spLocks noGrp="1"/>
          </p:cNvSpPr>
          <p:nvPr>
            <p:ph type="sldNum" sz="quarter" idx="12"/>
          </p:nvPr>
        </p:nvSpPr>
        <p:spPr/>
        <p:txBody>
          <a:bodyPr/>
          <a:lstStyle/>
          <a:p>
            <a:fld id="{A27DE273-4FA5-4B69-BD2D-D2A8F1841081}" type="slidenum">
              <a:rPr lang="de-DE" smtClean="0"/>
              <a:t>‹Nr.›</a:t>
            </a:fld>
            <a:endParaRPr lang="de-DE"/>
          </a:p>
        </p:txBody>
      </p:sp>
    </p:spTree>
    <p:extLst>
      <p:ext uri="{BB962C8B-B14F-4D97-AF65-F5344CB8AC3E}">
        <p14:creationId xmlns:p14="http://schemas.microsoft.com/office/powerpoint/2010/main" val="102738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7A48C5-5986-4D34-B39F-C83E386CA92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BE46D23-5A6F-1CA7-E5AE-EF0FB11EFB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E5ADDAA-6BB2-A169-5AB5-BBD3A270186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1109173-D917-5987-129A-32957CA1D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C574C8B-8F4B-54D1-FC0D-9DD44DA2D1E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6137043-82FC-7F9F-1104-3DA907072E25}"/>
              </a:ext>
            </a:extLst>
          </p:cNvPr>
          <p:cNvSpPr>
            <a:spLocks noGrp="1"/>
          </p:cNvSpPr>
          <p:nvPr>
            <p:ph type="dt" sz="half" idx="10"/>
          </p:nvPr>
        </p:nvSpPr>
        <p:spPr/>
        <p:txBody>
          <a:bodyPr/>
          <a:lstStyle/>
          <a:p>
            <a:fld id="{A61FD564-22A2-4E41-900E-F76B9E6A7772}" type="datetimeFigureOut">
              <a:rPr lang="de-DE" smtClean="0"/>
              <a:t>05.06.2023</a:t>
            </a:fld>
            <a:endParaRPr lang="de-DE"/>
          </a:p>
        </p:txBody>
      </p:sp>
      <p:sp>
        <p:nvSpPr>
          <p:cNvPr id="8" name="Fußzeilenplatzhalter 7">
            <a:extLst>
              <a:ext uri="{FF2B5EF4-FFF2-40B4-BE49-F238E27FC236}">
                <a16:creationId xmlns:a16="http://schemas.microsoft.com/office/drawing/2014/main" id="{CDBBFD59-F3C7-BA70-8CC3-7471EF8B968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C7E40CD-DEA7-5358-32AB-5DE98E5304BB}"/>
              </a:ext>
            </a:extLst>
          </p:cNvPr>
          <p:cNvSpPr>
            <a:spLocks noGrp="1"/>
          </p:cNvSpPr>
          <p:nvPr>
            <p:ph type="sldNum" sz="quarter" idx="12"/>
          </p:nvPr>
        </p:nvSpPr>
        <p:spPr/>
        <p:txBody>
          <a:bodyPr/>
          <a:lstStyle/>
          <a:p>
            <a:fld id="{A27DE273-4FA5-4B69-BD2D-D2A8F1841081}" type="slidenum">
              <a:rPr lang="de-DE" smtClean="0"/>
              <a:t>‹Nr.›</a:t>
            </a:fld>
            <a:endParaRPr lang="de-DE"/>
          </a:p>
        </p:txBody>
      </p:sp>
    </p:spTree>
    <p:extLst>
      <p:ext uri="{BB962C8B-B14F-4D97-AF65-F5344CB8AC3E}">
        <p14:creationId xmlns:p14="http://schemas.microsoft.com/office/powerpoint/2010/main" val="57754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508A0C-77F4-AAB4-F5BC-67309F19A5E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901EBB2-6BD4-E702-CBF2-F4A646E9D85F}"/>
              </a:ext>
            </a:extLst>
          </p:cNvPr>
          <p:cNvSpPr>
            <a:spLocks noGrp="1"/>
          </p:cNvSpPr>
          <p:nvPr>
            <p:ph type="dt" sz="half" idx="10"/>
          </p:nvPr>
        </p:nvSpPr>
        <p:spPr/>
        <p:txBody>
          <a:bodyPr/>
          <a:lstStyle/>
          <a:p>
            <a:fld id="{A61FD564-22A2-4E41-900E-F76B9E6A7772}" type="datetimeFigureOut">
              <a:rPr lang="de-DE" smtClean="0"/>
              <a:t>05.06.2023</a:t>
            </a:fld>
            <a:endParaRPr lang="de-DE"/>
          </a:p>
        </p:txBody>
      </p:sp>
      <p:sp>
        <p:nvSpPr>
          <p:cNvPr id="4" name="Fußzeilenplatzhalter 3">
            <a:extLst>
              <a:ext uri="{FF2B5EF4-FFF2-40B4-BE49-F238E27FC236}">
                <a16:creationId xmlns:a16="http://schemas.microsoft.com/office/drawing/2014/main" id="{C40BC430-C4A5-B6E2-A67A-7131BCB26E3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4D1CE4B-177B-924A-B9B3-70503311EA16}"/>
              </a:ext>
            </a:extLst>
          </p:cNvPr>
          <p:cNvSpPr>
            <a:spLocks noGrp="1"/>
          </p:cNvSpPr>
          <p:nvPr>
            <p:ph type="sldNum" sz="quarter" idx="12"/>
          </p:nvPr>
        </p:nvSpPr>
        <p:spPr/>
        <p:txBody>
          <a:bodyPr/>
          <a:lstStyle/>
          <a:p>
            <a:fld id="{A27DE273-4FA5-4B69-BD2D-D2A8F1841081}" type="slidenum">
              <a:rPr lang="de-DE" smtClean="0"/>
              <a:t>‹Nr.›</a:t>
            </a:fld>
            <a:endParaRPr lang="de-DE"/>
          </a:p>
        </p:txBody>
      </p:sp>
    </p:spTree>
    <p:extLst>
      <p:ext uri="{BB962C8B-B14F-4D97-AF65-F5344CB8AC3E}">
        <p14:creationId xmlns:p14="http://schemas.microsoft.com/office/powerpoint/2010/main" val="10454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6503500-F2A0-E951-C9F0-043B7FD93395}"/>
              </a:ext>
            </a:extLst>
          </p:cNvPr>
          <p:cNvSpPr>
            <a:spLocks noGrp="1"/>
          </p:cNvSpPr>
          <p:nvPr>
            <p:ph type="dt" sz="half" idx="10"/>
          </p:nvPr>
        </p:nvSpPr>
        <p:spPr/>
        <p:txBody>
          <a:bodyPr/>
          <a:lstStyle/>
          <a:p>
            <a:fld id="{A61FD564-22A2-4E41-900E-F76B9E6A7772}" type="datetimeFigureOut">
              <a:rPr lang="de-DE" smtClean="0"/>
              <a:t>05.06.2023</a:t>
            </a:fld>
            <a:endParaRPr lang="de-DE"/>
          </a:p>
        </p:txBody>
      </p:sp>
      <p:sp>
        <p:nvSpPr>
          <p:cNvPr id="3" name="Fußzeilenplatzhalter 2">
            <a:extLst>
              <a:ext uri="{FF2B5EF4-FFF2-40B4-BE49-F238E27FC236}">
                <a16:creationId xmlns:a16="http://schemas.microsoft.com/office/drawing/2014/main" id="{FFA69C63-389C-4FD0-8A13-0466EC8E2E9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9506C84-FF18-B0A8-07CE-D4FF3A094698}"/>
              </a:ext>
            </a:extLst>
          </p:cNvPr>
          <p:cNvSpPr>
            <a:spLocks noGrp="1"/>
          </p:cNvSpPr>
          <p:nvPr>
            <p:ph type="sldNum" sz="quarter" idx="12"/>
          </p:nvPr>
        </p:nvSpPr>
        <p:spPr/>
        <p:txBody>
          <a:bodyPr/>
          <a:lstStyle/>
          <a:p>
            <a:fld id="{A27DE273-4FA5-4B69-BD2D-D2A8F1841081}" type="slidenum">
              <a:rPr lang="de-DE" smtClean="0"/>
              <a:t>‹Nr.›</a:t>
            </a:fld>
            <a:endParaRPr lang="de-DE"/>
          </a:p>
        </p:txBody>
      </p:sp>
    </p:spTree>
    <p:extLst>
      <p:ext uri="{BB962C8B-B14F-4D97-AF65-F5344CB8AC3E}">
        <p14:creationId xmlns:p14="http://schemas.microsoft.com/office/powerpoint/2010/main" val="174641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B1FDE0-3908-ECF0-905E-66A87666131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54A2D7B-39CD-13A6-76FB-9719F0D4FC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342938B-87E8-902A-585F-E701D0346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3E706FD-087D-4756-664D-0094FABAAB6E}"/>
              </a:ext>
            </a:extLst>
          </p:cNvPr>
          <p:cNvSpPr>
            <a:spLocks noGrp="1"/>
          </p:cNvSpPr>
          <p:nvPr>
            <p:ph type="dt" sz="half" idx="10"/>
          </p:nvPr>
        </p:nvSpPr>
        <p:spPr/>
        <p:txBody>
          <a:bodyPr/>
          <a:lstStyle/>
          <a:p>
            <a:fld id="{A61FD564-22A2-4E41-900E-F76B9E6A7772}" type="datetimeFigureOut">
              <a:rPr lang="de-DE" smtClean="0"/>
              <a:t>05.06.2023</a:t>
            </a:fld>
            <a:endParaRPr lang="de-DE"/>
          </a:p>
        </p:txBody>
      </p:sp>
      <p:sp>
        <p:nvSpPr>
          <p:cNvPr id="6" name="Fußzeilenplatzhalter 5">
            <a:extLst>
              <a:ext uri="{FF2B5EF4-FFF2-40B4-BE49-F238E27FC236}">
                <a16:creationId xmlns:a16="http://schemas.microsoft.com/office/drawing/2014/main" id="{46061B88-9176-32C5-F8DA-BE0C24B8BC7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CCA1171-5E19-3DE4-6DA7-B5AF437829C2}"/>
              </a:ext>
            </a:extLst>
          </p:cNvPr>
          <p:cNvSpPr>
            <a:spLocks noGrp="1"/>
          </p:cNvSpPr>
          <p:nvPr>
            <p:ph type="sldNum" sz="quarter" idx="12"/>
          </p:nvPr>
        </p:nvSpPr>
        <p:spPr/>
        <p:txBody>
          <a:bodyPr/>
          <a:lstStyle/>
          <a:p>
            <a:fld id="{A27DE273-4FA5-4B69-BD2D-D2A8F1841081}" type="slidenum">
              <a:rPr lang="de-DE" smtClean="0"/>
              <a:t>‹Nr.›</a:t>
            </a:fld>
            <a:endParaRPr lang="de-DE"/>
          </a:p>
        </p:txBody>
      </p:sp>
    </p:spTree>
    <p:extLst>
      <p:ext uri="{BB962C8B-B14F-4D97-AF65-F5344CB8AC3E}">
        <p14:creationId xmlns:p14="http://schemas.microsoft.com/office/powerpoint/2010/main" val="16236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E5CF7-6222-5BB1-E73A-42631B220CA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3221DAD-F1CD-4BFB-E97E-756FDF060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44557CF-2314-6FC2-A9C3-B2A2336D1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5402150-4106-EE43-2618-FB38E57974C7}"/>
              </a:ext>
            </a:extLst>
          </p:cNvPr>
          <p:cNvSpPr>
            <a:spLocks noGrp="1"/>
          </p:cNvSpPr>
          <p:nvPr>
            <p:ph type="dt" sz="half" idx="10"/>
          </p:nvPr>
        </p:nvSpPr>
        <p:spPr/>
        <p:txBody>
          <a:bodyPr/>
          <a:lstStyle/>
          <a:p>
            <a:fld id="{A61FD564-22A2-4E41-900E-F76B9E6A7772}" type="datetimeFigureOut">
              <a:rPr lang="de-DE" smtClean="0"/>
              <a:t>05.06.2023</a:t>
            </a:fld>
            <a:endParaRPr lang="de-DE"/>
          </a:p>
        </p:txBody>
      </p:sp>
      <p:sp>
        <p:nvSpPr>
          <p:cNvPr id="6" name="Fußzeilenplatzhalter 5">
            <a:extLst>
              <a:ext uri="{FF2B5EF4-FFF2-40B4-BE49-F238E27FC236}">
                <a16:creationId xmlns:a16="http://schemas.microsoft.com/office/drawing/2014/main" id="{9189CED5-C722-6053-5B47-24ED48CE3DB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9361C40-504B-CAD8-1245-A7C08C197102}"/>
              </a:ext>
            </a:extLst>
          </p:cNvPr>
          <p:cNvSpPr>
            <a:spLocks noGrp="1"/>
          </p:cNvSpPr>
          <p:nvPr>
            <p:ph type="sldNum" sz="quarter" idx="12"/>
          </p:nvPr>
        </p:nvSpPr>
        <p:spPr/>
        <p:txBody>
          <a:bodyPr/>
          <a:lstStyle/>
          <a:p>
            <a:fld id="{A27DE273-4FA5-4B69-BD2D-D2A8F1841081}" type="slidenum">
              <a:rPr lang="de-DE" smtClean="0"/>
              <a:t>‹Nr.›</a:t>
            </a:fld>
            <a:endParaRPr lang="de-DE"/>
          </a:p>
        </p:txBody>
      </p:sp>
    </p:spTree>
    <p:extLst>
      <p:ext uri="{BB962C8B-B14F-4D97-AF65-F5344CB8AC3E}">
        <p14:creationId xmlns:p14="http://schemas.microsoft.com/office/powerpoint/2010/main" val="50408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164018C-1E01-61A0-FBB6-F2F64486E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BB75773-3F96-4691-DCB9-D4BD1BD63A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6E84C51-767E-DEF5-CB90-DE296E86A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FD564-22A2-4E41-900E-F76B9E6A7772}" type="datetimeFigureOut">
              <a:rPr lang="de-DE" smtClean="0"/>
              <a:t>05.06.2023</a:t>
            </a:fld>
            <a:endParaRPr lang="de-DE"/>
          </a:p>
        </p:txBody>
      </p:sp>
      <p:sp>
        <p:nvSpPr>
          <p:cNvPr id="5" name="Fußzeilenplatzhalter 4">
            <a:extLst>
              <a:ext uri="{FF2B5EF4-FFF2-40B4-BE49-F238E27FC236}">
                <a16:creationId xmlns:a16="http://schemas.microsoft.com/office/drawing/2014/main" id="{32A6594C-7664-B0E7-C454-6B634D761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35D62CF-EB47-9FC2-9473-D3F6F02FD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DE273-4FA5-4B69-BD2D-D2A8F1841081}" type="slidenum">
              <a:rPr lang="de-DE" smtClean="0"/>
              <a:t>‹Nr.›</a:t>
            </a:fld>
            <a:endParaRPr lang="de-DE"/>
          </a:p>
        </p:txBody>
      </p:sp>
    </p:spTree>
    <p:extLst>
      <p:ext uri="{BB962C8B-B14F-4D97-AF65-F5344CB8AC3E}">
        <p14:creationId xmlns:p14="http://schemas.microsoft.com/office/powerpoint/2010/main" val="2256313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555B-FCFB-027A-7C42-72FFCB109352}"/>
              </a:ext>
            </a:extLst>
          </p:cNvPr>
          <p:cNvSpPr>
            <a:spLocks noGrp="1"/>
          </p:cNvSpPr>
          <p:nvPr>
            <p:ph type="ctrTitle"/>
          </p:nvPr>
        </p:nvSpPr>
        <p:spPr>
          <a:xfrm>
            <a:off x="4623758" y="1122363"/>
            <a:ext cx="6044242" cy="2387600"/>
          </a:xfrm>
        </p:spPr>
        <p:txBody>
          <a:bodyPr/>
          <a:lstStyle/>
          <a:p>
            <a:pPr algn="l"/>
            <a:r>
              <a:rPr lang="de-DE" dirty="0"/>
              <a:t>GameReact</a:t>
            </a:r>
          </a:p>
        </p:txBody>
      </p:sp>
      <p:sp>
        <p:nvSpPr>
          <p:cNvPr id="3" name="Untertitel 2">
            <a:extLst>
              <a:ext uri="{FF2B5EF4-FFF2-40B4-BE49-F238E27FC236}">
                <a16:creationId xmlns:a16="http://schemas.microsoft.com/office/drawing/2014/main" id="{8494EF34-740F-BE2F-EE67-A3A822208257}"/>
              </a:ext>
            </a:extLst>
          </p:cNvPr>
          <p:cNvSpPr>
            <a:spLocks noGrp="1"/>
          </p:cNvSpPr>
          <p:nvPr>
            <p:ph type="subTitle" idx="1"/>
          </p:nvPr>
        </p:nvSpPr>
        <p:spPr>
          <a:xfrm>
            <a:off x="4623756" y="3602038"/>
            <a:ext cx="6044243" cy="1655762"/>
          </a:xfrm>
        </p:spPr>
        <p:txBody>
          <a:bodyPr>
            <a:normAutofit lnSpcReduction="10000"/>
          </a:bodyPr>
          <a:lstStyle/>
          <a:p>
            <a:pPr algn="l"/>
            <a:r>
              <a:rPr lang="de-DE" b="1" dirty="0"/>
              <a:t>Das spielendleichte Konferenzsystem</a:t>
            </a:r>
          </a:p>
          <a:p>
            <a:pPr algn="l"/>
            <a:endParaRPr lang="de-DE" b="1" dirty="0"/>
          </a:p>
          <a:p>
            <a:pPr algn="l"/>
            <a:endParaRPr lang="de-DE" b="1" dirty="0"/>
          </a:p>
          <a:p>
            <a:pPr algn="l"/>
            <a:r>
              <a:rPr lang="de-DE" i="1" dirty="0"/>
              <a:t>(Präsentationsentwurf)</a:t>
            </a:r>
          </a:p>
        </p:txBody>
      </p:sp>
      <p:pic>
        <p:nvPicPr>
          <p:cNvPr id="5" name="Grafik 4">
            <a:extLst>
              <a:ext uri="{FF2B5EF4-FFF2-40B4-BE49-F238E27FC236}">
                <a16:creationId xmlns:a16="http://schemas.microsoft.com/office/drawing/2014/main" id="{C6DF7C9E-D7E1-67F9-F87C-FB6E9329D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0721" y="2672121"/>
            <a:ext cx="1333500" cy="1323975"/>
          </a:xfrm>
          <a:prstGeom prst="rect">
            <a:avLst/>
          </a:prstGeom>
        </p:spPr>
      </p:pic>
    </p:spTree>
    <p:extLst>
      <p:ext uri="{BB962C8B-B14F-4D97-AF65-F5344CB8AC3E}">
        <p14:creationId xmlns:p14="http://schemas.microsoft.com/office/powerpoint/2010/main" val="218707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35E3D4-6A92-B32F-051A-55EFCC44E73F}"/>
              </a:ext>
            </a:extLst>
          </p:cNvPr>
          <p:cNvSpPr>
            <a:spLocks noGrp="1"/>
          </p:cNvSpPr>
          <p:nvPr>
            <p:ph type="title"/>
          </p:nvPr>
        </p:nvSpPr>
        <p:spPr/>
        <p:txBody>
          <a:bodyPr/>
          <a:lstStyle/>
          <a:p>
            <a:r>
              <a:rPr lang="de-DE" dirty="0"/>
              <a:t>Wissensdatenbank</a:t>
            </a:r>
          </a:p>
        </p:txBody>
      </p:sp>
      <p:pic>
        <p:nvPicPr>
          <p:cNvPr id="5" name="Inhaltsplatzhalter 4">
            <a:extLst>
              <a:ext uri="{FF2B5EF4-FFF2-40B4-BE49-F238E27FC236}">
                <a16:creationId xmlns:a16="http://schemas.microsoft.com/office/drawing/2014/main" id="{65F3CB10-299D-0B00-BF3D-6433A6CE584D}"/>
              </a:ext>
            </a:extLst>
          </p:cNvPr>
          <p:cNvPicPr>
            <a:picLocks noGrp="1" noChangeAspect="1"/>
          </p:cNvPicPr>
          <p:nvPr>
            <p:ph idx="1"/>
          </p:nvPr>
        </p:nvPicPr>
        <p:blipFill>
          <a:blip r:embed="rId2"/>
          <a:stretch>
            <a:fillRect/>
          </a:stretch>
        </p:blipFill>
        <p:spPr>
          <a:xfrm>
            <a:off x="6255388" y="531041"/>
            <a:ext cx="4432740" cy="5961834"/>
          </a:xfrm>
        </p:spPr>
      </p:pic>
      <p:sp>
        <p:nvSpPr>
          <p:cNvPr id="6" name="Inhaltsplatzhalter 2">
            <a:extLst>
              <a:ext uri="{FF2B5EF4-FFF2-40B4-BE49-F238E27FC236}">
                <a16:creationId xmlns:a16="http://schemas.microsoft.com/office/drawing/2014/main" id="{CAB6EEE4-C6C9-90C2-3885-C73C806438EB}"/>
              </a:ext>
            </a:extLst>
          </p:cNvPr>
          <p:cNvSpPr txBox="1">
            <a:spLocks/>
          </p:cNvSpPr>
          <p:nvPr/>
        </p:nvSpPr>
        <p:spPr>
          <a:xfrm>
            <a:off x="838200" y="1825625"/>
            <a:ext cx="50984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Lokale oder internetweite Datenbank mit Webschnittstelle</a:t>
            </a:r>
          </a:p>
          <a:p>
            <a:r>
              <a:rPr lang="de-DE" dirty="0"/>
              <a:t>Speichern sämtlicher Inhalte &amp; Metadaten (Objekt, Thema, Fachbereich, Art, etc.)</a:t>
            </a:r>
          </a:p>
          <a:p>
            <a:r>
              <a:rPr lang="de-DE" dirty="0"/>
              <a:t>GameReact greift anhand Schlüssel auf Sammlung zu </a:t>
            </a:r>
            <a:r>
              <a:rPr lang="de-DE" i="1" dirty="0">
                <a:solidFill>
                  <a:schemeClr val="tx1">
                    <a:lumMod val="50000"/>
                    <a:lumOff val="50000"/>
                  </a:schemeClr>
                </a:solidFill>
              </a:rPr>
              <a:t>(kein Datenverlust durch USB-Sticks u. ä.)</a:t>
            </a:r>
          </a:p>
        </p:txBody>
      </p:sp>
    </p:spTree>
    <p:extLst>
      <p:ext uri="{BB962C8B-B14F-4D97-AF65-F5344CB8AC3E}">
        <p14:creationId xmlns:p14="http://schemas.microsoft.com/office/powerpoint/2010/main" val="3480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09BE899-1B47-D7EA-DA3A-D136CF51E3B8}"/>
              </a:ext>
            </a:extLst>
          </p:cNvPr>
          <p:cNvPicPr>
            <a:picLocks noChangeAspect="1"/>
          </p:cNvPicPr>
          <p:nvPr/>
        </p:nvPicPr>
        <p:blipFill>
          <a:blip r:embed="rId2"/>
          <a:stretch>
            <a:fillRect/>
          </a:stretch>
        </p:blipFill>
        <p:spPr>
          <a:xfrm>
            <a:off x="1883344" y="518679"/>
            <a:ext cx="8425312" cy="5820641"/>
          </a:xfrm>
          <a:prstGeom prst="rect">
            <a:avLst/>
          </a:prstGeom>
        </p:spPr>
      </p:pic>
    </p:spTree>
    <p:extLst>
      <p:ext uri="{BB962C8B-B14F-4D97-AF65-F5344CB8AC3E}">
        <p14:creationId xmlns:p14="http://schemas.microsoft.com/office/powerpoint/2010/main" val="100454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40B864-F5FE-49DF-604D-B9FEFAFAFCDF}"/>
              </a:ext>
            </a:extLst>
          </p:cNvPr>
          <p:cNvSpPr>
            <a:spLocks noGrp="1"/>
          </p:cNvSpPr>
          <p:nvPr>
            <p:ph type="title"/>
          </p:nvPr>
        </p:nvSpPr>
        <p:spPr/>
        <p:txBody>
          <a:bodyPr/>
          <a:lstStyle/>
          <a:p>
            <a:r>
              <a:rPr lang="de-DE" dirty="0"/>
              <a:t>Digitalisierung zu Ende gedacht</a:t>
            </a:r>
          </a:p>
        </p:txBody>
      </p:sp>
      <p:sp>
        <p:nvSpPr>
          <p:cNvPr id="3" name="Inhaltsplatzhalter 2">
            <a:extLst>
              <a:ext uri="{FF2B5EF4-FFF2-40B4-BE49-F238E27FC236}">
                <a16:creationId xmlns:a16="http://schemas.microsoft.com/office/drawing/2014/main" id="{ECED3CD8-08E2-278A-7F04-4BD5B4FDE2F0}"/>
              </a:ext>
            </a:extLst>
          </p:cNvPr>
          <p:cNvSpPr>
            <a:spLocks noGrp="1"/>
          </p:cNvSpPr>
          <p:nvPr>
            <p:ph idx="1"/>
          </p:nvPr>
        </p:nvSpPr>
        <p:spPr/>
        <p:txBody>
          <a:bodyPr/>
          <a:lstStyle/>
          <a:p>
            <a:r>
              <a:rPr lang="de-DE" dirty="0"/>
              <a:t>GameReact kann über das Intranet oder Internet auf allen Endgeräten simultan projiziert werden (z. B. über UDP-Server)</a:t>
            </a:r>
          </a:p>
          <a:p>
            <a:r>
              <a:rPr lang="de-DE" dirty="0"/>
              <a:t>GameReact lässt sich nicht nur per Marker steuern</a:t>
            </a:r>
          </a:p>
          <a:p>
            <a:pPr lvl="1"/>
            <a:r>
              <a:rPr lang="de-DE" dirty="0"/>
              <a:t>Gamepad</a:t>
            </a:r>
          </a:p>
          <a:p>
            <a:pPr lvl="1"/>
            <a:r>
              <a:rPr lang="de-DE" dirty="0"/>
              <a:t>Keyboard</a:t>
            </a:r>
          </a:p>
          <a:p>
            <a:pPr lvl="1"/>
            <a:r>
              <a:rPr lang="de-DE" dirty="0"/>
              <a:t>Smartphone / Tablet</a:t>
            </a:r>
          </a:p>
          <a:p>
            <a:pPr lvl="1"/>
            <a:r>
              <a:rPr lang="de-DE" dirty="0"/>
              <a:t>anderer Computer / Laptop</a:t>
            </a:r>
          </a:p>
          <a:p>
            <a:pPr lvl="1"/>
            <a:r>
              <a:rPr lang="de-DE" dirty="0"/>
              <a:t>Finger</a:t>
            </a:r>
          </a:p>
        </p:txBody>
      </p:sp>
    </p:spTree>
    <p:extLst>
      <p:ext uri="{BB962C8B-B14F-4D97-AF65-F5344CB8AC3E}">
        <p14:creationId xmlns:p14="http://schemas.microsoft.com/office/powerpoint/2010/main" val="401603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1F0F3B-9368-43AC-5817-91B8447A846F}"/>
              </a:ext>
            </a:extLst>
          </p:cNvPr>
          <p:cNvSpPr>
            <a:spLocks noGrp="1"/>
          </p:cNvSpPr>
          <p:nvPr>
            <p:ph type="title"/>
          </p:nvPr>
        </p:nvSpPr>
        <p:spPr/>
        <p:txBody>
          <a:bodyPr/>
          <a:lstStyle/>
          <a:p>
            <a:r>
              <a:rPr lang="de-DE" dirty="0"/>
              <a:t>Evolution</a:t>
            </a:r>
          </a:p>
        </p:txBody>
      </p:sp>
      <p:sp>
        <p:nvSpPr>
          <p:cNvPr id="3" name="Inhaltsplatzhalter 2">
            <a:extLst>
              <a:ext uri="{FF2B5EF4-FFF2-40B4-BE49-F238E27FC236}">
                <a16:creationId xmlns:a16="http://schemas.microsoft.com/office/drawing/2014/main" id="{DC84C0C6-3604-0774-1CC3-CC0DC3FE9899}"/>
              </a:ext>
            </a:extLst>
          </p:cNvPr>
          <p:cNvSpPr>
            <a:spLocks noGrp="1"/>
          </p:cNvSpPr>
          <p:nvPr>
            <p:ph idx="1"/>
          </p:nvPr>
        </p:nvSpPr>
        <p:spPr/>
        <p:txBody>
          <a:bodyPr/>
          <a:lstStyle/>
          <a:p>
            <a:pPr marL="0" indent="0">
              <a:buNone/>
            </a:pPr>
            <a:r>
              <a:rPr lang="de-DE" dirty="0"/>
              <a:t>GameReact ist ein System, das einerseits aus einer plattformunabhängigen Software und anderseits aus einem feinabgestimmten Hardwaresystem besteht.</a:t>
            </a:r>
          </a:p>
          <a:p>
            <a:pPr marL="0" indent="0">
              <a:buNone/>
            </a:pPr>
            <a:r>
              <a:rPr lang="de-DE" dirty="0"/>
              <a:t>Sowohl Software als auch Hardware sind modular konzipiert. Das bedeutet, dass sich GameReact ebenso wie seine Wissensdatenbank an die Nutzer anpassen kann. Gibt es für einen bestimmten Zweck noch keine Module, lassen diese sich problemlos nachrüsten bzw. programmieren.</a:t>
            </a:r>
          </a:p>
          <a:p>
            <a:pPr marL="0" indent="0">
              <a:buNone/>
            </a:pPr>
            <a:r>
              <a:rPr lang="de-DE" b="1" dirty="0"/>
              <a:t>GameReact reagiert also spielend auf neue Anforderungen.</a:t>
            </a:r>
          </a:p>
        </p:txBody>
      </p:sp>
    </p:spTree>
    <p:extLst>
      <p:ext uri="{BB962C8B-B14F-4D97-AF65-F5344CB8AC3E}">
        <p14:creationId xmlns:p14="http://schemas.microsoft.com/office/powerpoint/2010/main" val="32422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1E38A50-384C-7F48-64E4-F7700E75FE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8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555B-FCFB-027A-7C42-72FFCB109352}"/>
              </a:ext>
            </a:extLst>
          </p:cNvPr>
          <p:cNvSpPr>
            <a:spLocks noGrp="1"/>
          </p:cNvSpPr>
          <p:nvPr>
            <p:ph type="ctrTitle"/>
          </p:nvPr>
        </p:nvSpPr>
        <p:spPr>
          <a:xfrm>
            <a:off x="4623758" y="1122363"/>
            <a:ext cx="6044242" cy="2387600"/>
          </a:xfrm>
        </p:spPr>
        <p:txBody>
          <a:bodyPr/>
          <a:lstStyle/>
          <a:p>
            <a:pPr algn="l"/>
            <a:r>
              <a:rPr lang="de-DE" dirty="0"/>
              <a:t>GameReact</a:t>
            </a:r>
          </a:p>
        </p:txBody>
      </p:sp>
      <p:sp>
        <p:nvSpPr>
          <p:cNvPr id="3" name="Untertitel 2">
            <a:extLst>
              <a:ext uri="{FF2B5EF4-FFF2-40B4-BE49-F238E27FC236}">
                <a16:creationId xmlns:a16="http://schemas.microsoft.com/office/drawing/2014/main" id="{8494EF34-740F-BE2F-EE67-A3A822208257}"/>
              </a:ext>
            </a:extLst>
          </p:cNvPr>
          <p:cNvSpPr>
            <a:spLocks noGrp="1"/>
          </p:cNvSpPr>
          <p:nvPr>
            <p:ph type="subTitle" idx="1"/>
          </p:nvPr>
        </p:nvSpPr>
        <p:spPr>
          <a:xfrm>
            <a:off x="4623756" y="3602038"/>
            <a:ext cx="6044243" cy="1655762"/>
          </a:xfrm>
        </p:spPr>
        <p:txBody>
          <a:bodyPr/>
          <a:lstStyle/>
          <a:p>
            <a:pPr algn="l"/>
            <a:r>
              <a:rPr lang="de-DE" b="1" dirty="0"/>
              <a:t>Das spielendleichte Konferenzsystem</a:t>
            </a:r>
          </a:p>
        </p:txBody>
      </p:sp>
      <p:pic>
        <p:nvPicPr>
          <p:cNvPr id="5" name="Grafik 4">
            <a:extLst>
              <a:ext uri="{FF2B5EF4-FFF2-40B4-BE49-F238E27FC236}">
                <a16:creationId xmlns:a16="http://schemas.microsoft.com/office/drawing/2014/main" id="{C6DF7C9E-D7E1-67F9-F87C-FB6E9329D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0721" y="2672121"/>
            <a:ext cx="1333500" cy="1323975"/>
          </a:xfrm>
          <a:prstGeom prst="rect">
            <a:avLst/>
          </a:prstGeom>
        </p:spPr>
      </p:pic>
    </p:spTree>
    <p:extLst>
      <p:ext uri="{BB962C8B-B14F-4D97-AF65-F5344CB8AC3E}">
        <p14:creationId xmlns:p14="http://schemas.microsoft.com/office/powerpoint/2010/main" val="233135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4D1AA72-045B-CCB1-DB8F-BA037FC632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729" y="155"/>
            <a:ext cx="9438543" cy="6857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9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8B3FF4-323A-C609-33CC-589E0E9C8916}"/>
              </a:ext>
            </a:extLst>
          </p:cNvPr>
          <p:cNvSpPr>
            <a:spLocks noGrp="1"/>
          </p:cNvSpPr>
          <p:nvPr>
            <p:ph type="title"/>
          </p:nvPr>
        </p:nvSpPr>
        <p:spPr/>
        <p:txBody>
          <a:bodyPr/>
          <a:lstStyle/>
          <a:p>
            <a:r>
              <a:rPr lang="de-DE" dirty="0"/>
              <a:t>Einleitung</a:t>
            </a:r>
          </a:p>
        </p:txBody>
      </p:sp>
      <p:sp>
        <p:nvSpPr>
          <p:cNvPr id="3" name="Inhaltsplatzhalter 2">
            <a:extLst>
              <a:ext uri="{FF2B5EF4-FFF2-40B4-BE49-F238E27FC236}">
                <a16:creationId xmlns:a16="http://schemas.microsoft.com/office/drawing/2014/main" id="{9DB4E478-5829-3E93-8906-0F1E8AB143EC}"/>
              </a:ext>
            </a:extLst>
          </p:cNvPr>
          <p:cNvSpPr>
            <a:spLocks noGrp="1"/>
          </p:cNvSpPr>
          <p:nvPr>
            <p:ph idx="1"/>
          </p:nvPr>
        </p:nvSpPr>
        <p:spPr/>
        <p:txBody>
          <a:bodyPr/>
          <a:lstStyle/>
          <a:p>
            <a:pPr marL="0" indent="0">
              <a:buNone/>
            </a:pPr>
            <a:r>
              <a:rPr lang="de-DE" dirty="0"/>
              <a:t>In der Informatik wird die sogenannte „</a:t>
            </a:r>
            <a:r>
              <a:rPr lang="de-DE" b="1" dirty="0"/>
              <a:t>Regel der 3</a:t>
            </a:r>
            <a:r>
              <a:rPr lang="de-DE" dirty="0"/>
              <a:t>“ verwendet, um Refactoring-Bedarf, also die Notwendigkeit der Code-Optimierung festzustellen:</a:t>
            </a:r>
          </a:p>
          <a:p>
            <a:pPr marL="0" indent="0">
              <a:buNone/>
            </a:pPr>
            <a:endParaRPr lang="de-DE" dirty="0"/>
          </a:p>
          <a:p>
            <a:pPr marL="514350" indent="-514350">
              <a:buFont typeface="+mj-lt"/>
              <a:buAutoNum type="arabicPeriod"/>
            </a:pPr>
            <a:r>
              <a:rPr lang="de-DE" dirty="0"/>
              <a:t>Machst du etwas zum ersten Mal, setze es bis zum Ende um.</a:t>
            </a:r>
          </a:p>
          <a:p>
            <a:pPr marL="514350" indent="-514350">
              <a:buFont typeface="+mj-lt"/>
              <a:buAutoNum type="arabicPeriod"/>
            </a:pPr>
            <a:r>
              <a:rPr lang="de-DE" dirty="0"/>
              <a:t>Machst du etwas zum zweiten Mal, setze es „zähneknirschend“ um.</a:t>
            </a:r>
          </a:p>
          <a:p>
            <a:pPr marL="514350" indent="-514350">
              <a:buFont typeface="+mj-lt"/>
              <a:buAutoNum type="arabicPeriod"/>
            </a:pPr>
            <a:r>
              <a:rPr lang="de-DE" dirty="0"/>
              <a:t>Machst du etwas zum dritten Mal, ziehe Refactoring in Betracht.</a:t>
            </a:r>
          </a:p>
          <a:p>
            <a:pPr marL="514350" indent="-514350">
              <a:buFont typeface="+mj-lt"/>
              <a:buAutoNum type="arabicPeriod"/>
            </a:pPr>
            <a:endParaRPr lang="de-DE" dirty="0"/>
          </a:p>
          <a:p>
            <a:pPr marL="0" indent="0">
              <a:buNone/>
            </a:pPr>
            <a:r>
              <a:rPr lang="de-DE" dirty="0"/>
              <a:t>Das Prinzip lässt sich auch auf andere Bereiche übertragen</a:t>
            </a:r>
          </a:p>
        </p:txBody>
      </p:sp>
    </p:spTree>
    <p:extLst>
      <p:ext uri="{BB962C8B-B14F-4D97-AF65-F5344CB8AC3E}">
        <p14:creationId xmlns:p14="http://schemas.microsoft.com/office/powerpoint/2010/main" val="179552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8B3FF4-323A-C609-33CC-589E0E9C8916}"/>
              </a:ext>
            </a:extLst>
          </p:cNvPr>
          <p:cNvSpPr>
            <a:spLocks noGrp="1"/>
          </p:cNvSpPr>
          <p:nvPr>
            <p:ph type="title"/>
          </p:nvPr>
        </p:nvSpPr>
        <p:spPr/>
        <p:txBody>
          <a:bodyPr/>
          <a:lstStyle/>
          <a:p>
            <a:r>
              <a:rPr lang="de-DE" dirty="0"/>
              <a:t>Einleitung</a:t>
            </a:r>
          </a:p>
        </p:txBody>
      </p:sp>
      <p:sp>
        <p:nvSpPr>
          <p:cNvPr id="3" name="Inhaltsplatzhalter 2">
            <a:extLst>
              <a:ext uri="{FF2B5EF4-FFF2-40B4-BE49-F238E27FC236}">
                <a16:creationId xmlns:a16="http://schemas.microsoft.com/office/drawing/2014/main" id="{9DB4E478-5829-3E93-8906-0F1E8AB143EC}"/>
              </a:ext>
            </a:extLst>
          </p:cNvPr>
          <p:cNvSpPr>
            <a:spLocks noGrp="1"/>
          </p:cNvSpPr>
          <p:nvPr>
            <p:ph idx="1"/>
          </p:nvPr>
        </p:nvSpPr>
        <p:spPr/>
        <p:txBody>
          <a:bodyPr/>
          <a:lstStyle/>
          <a:p>
            <a:pPr marL="0" indent="0">
              <a:buNone/>
            </a:pPr>
            <a:r>
              <a:rPr lang="de-DE" dirty="0"/>
              <a:t>Wenn wir also einmal ein zusätzliches Programm zur eigentlichen Präsentation benötigen, ist das völlig ok.</a:t>
            </a:r>
          </a:p>
          <a:p>
            <a:pPr marL="0" indent="0">
              <a:buNone/>
            </a:pPr>
            <a:r>
              <a:rPr lang="de-DE" dirty="0"/>
              <a:t>Wenn wir allerdings immer und immer wieder zusätzliche Hilfsmittel benötigen, ist es an der Zeit, sich eine bessere Lösung zu überlegen.</a:t>
            </a:r>
          </a:p>
          <a:p>
            <a:pPr marL="0" indent="0">
              <a:buNone/>
            </a:pPr>
            <a:endParaRPr lang="de-DE" dirty="0"/>
          </a:p>
          <a:p>
            <a:pPr marL="0" indent="0">
              <a:buNone/>
            </a:pPr>
            <a:r>
              <a:rPr lang="de-DE" dirty="0"/>
              <a:t>Schauen wir uns im Folgenden mal die aktuelle Situation an:</a:t>
            </a:r>
          </a:p>
        </p:txBody>
      </p:sp>
    </p:spTree>
    <p:extLst>
      <p:ext uri="{BB962C8B-B14F-4D97-AF65-F5344CB8AC3E}">
        <p14:creationId xmlns:p14="http://schemas.microsoft.com/office/powerpoint/2010/main" val="66242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1FF8F-F90C-65DD-36F4-1F71EBCDBD81}"/>
              </a:ext>
            </a:extLst>
          </p:cNvPr>
          <p:cNvSpPr>
            <a:spLocks noGrp="1"/>
          </p:cNvSpPr>
          <p:nvPr>
            <p:ph type="title"/>
          </p:nvPr>
        </p:nvSpPr>
        <p:spPr/>
        <p:txBody>
          <a:bodyPr/>
          <a:lstStyle/>
          <a:p>
            <a:r>
              <a:rPr lang="de-DE" dirty="0"/>
              <a:t>Problemdarstellung</a:t>
            </a:r>
          </a:p>
        </p:txBody>
      </p:sp>
      <p:sp>
        <p:nvSpPr>
          <p:cNvPr id="3" name="Inhaltsplatzhalter 2">
            <a:extLst>
              <a:ext uri="{FF2B5EF4-FFF2-40B4-BE49-F238E27FC236}">
                <a16:creationId xmlns:a16="http://schemas.microsoft.com/office/drawing/2014/main" id="{5547C7F8-D0D6-0462-0EFC-F5C5B142DE78}"/>
              </a:ext>
            </a:extLst>
          </p:cNvPr>
          <p:cNvSpPr>
            <a:spLocks noGrp="1"/>
          </p:cNvSpPr>
          <p:nvPr>
            <p:ph idx="1"/>
          </p:nvPr>
        </p:nvSpPr>
        <p:spPr/>
        <p:txBody>
          <a:bodyPr/>
          <a:lstStyle/>
          <a:p>
            <a:pPr marL="0" indent="0">
              <a:buNone/>
            </a:pPr>
            <a:r>
              <a:rPr lang="de-DE" dirty="0"/>
              <a:t>In Schule und Beruf gibt es zahlreiche Situationen, die Präsentationen und Darstellungen erforderlich machen. </a:t>
            </a:r>
          </a:p>
          <a:p>
            <a:pPr marL="0" indent="0">
              <a:buNone/>
            </a:pPr>
            <a:r>
              <a:rPr lang="de-DE" dirty="0"/>
              <a:t>Jeder Bereich benötigt fachspezifisch differenzierte Präsentationsformen und Kollaborationsmodelle.</a:t>
            </a:r>
          </a:p>
          <a:p>
            <a:pPr marL="0" indent="0">
              <a:buNone/>
            </a:pPr>
            <a:endParaRPr lang="de-DE" dirty="0"/>
          </a:p>
          <a:p>
            <a:pPr marL="0" indent="0">
              <a:buNone/>
            </a:pPr>
            <a:r>
              <a:rPr lang="de-DE" dirty="0"/>
              <a:t>- Musik -&gt; Noten, Texte, Audio, Video, Querverweise etc.</a:t>
            </a:r>
          </a:p>
          <a:p>
            <a:pPr marL="0" indent="0">
              <a:buNone/>
            </a:pPr>
            <a:r>
              <a:rPr lang="de-DE" dirty="0"/>
              <a:t>- Physik -&gt; Messen von Schaltungen und Messdiagramme</a:t>
            </a:r>
          </a:p>
          <a:p>
            <a:pPr marL="0" indent="0">
              <a:buNone/>
            </a:pPr>
            <a:r>
              <a:rPr lang="de-DE" dirty="0"/>
              <a:t>- Deutsch -&gt; Texte, Autoren, Diagramme, Hörbeispiele (Gedichte)</a:t>
            </a:r>
          </a:p>
          <a:p>
            <a:pPr marL="0" indent="0">
              <a:buNone/>
            </a:pPr>
            <a:r>
              <a:rPr lang="de-DE" dirty="0"/>
              <a:t>- Gremienarbeit -&gt; Brainstorming, Notizen, Austausch</a:t>
            </a:r>
          </a:p>
        </p:txBody>
      </p:sp>
    </p:spTree>
    <p:extLst>
      <p:ext uri="{BB962C8B-B14F-4D97-AF65-F5344CB8AC3E}">
        <p14:creationId xmlns:p14="http://schemas.microsoft.com/office/powerpoint/2010/main" val="26028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C1A367-6820-C848-E3F5-919D8EB3B822}"/>
              </a:ext>
            </a:extLst>
          </p:cNvPr>
          <p:cNvSpPr>
            <a:spLocks noGrp="1"/>
          </p:cNvSpPr>
          <p:nvPr>
            <p:ph type="title"/>
          </p:nvPr>
        </p:nvSpPr>
        <p:spPr/>
        <p:txBody>
          <a:bodyPr/>
          <a:lstStyle/>
          <a:p>
            <a:r>
              <a:rPr lang="de-DE" dirty="0"/>
              <a:t>Problemdarstellung</a:t>
            </a:r>
          </a:p>
        </p:txBody>
      </p:sp>
      <p:sp>
        <p:nvSpPr>
          <p:cNvPr id="3" name="Inhaltsplatzhalter 2">
            <a:extLst>
              <a:ext uri="{FF2B5EF4-FFF2-40B4-BE49-F238E27FC236}">
                <a16:creationId xmlns:a16="http://schemas.microsoft.com/office/drawing/2014/main" id="{E9263951-1473-92C8-1AD5-B09DB56F2D69}"/>
              </a:ext>
            </a:extLst>
          </p:cNvPr>
          <p:cNvSpPr>
            <a:spLocks noGrp="1"/>
          </p:cNvSpPr>
          <p:nvPr>
            <p:ph idx="1"/>
          </p:nvPr>
        </p:nvSpPr>
        <p:spPr/>
        <p:txBody>
          <a:bodyPr/>
          <a:lstStyle/>
          <a:p>
            <a:pPr marL="0" indent="0">
              <a:buNone/>
            </a:pPr>
            <a:r>
              <a:rPr lang="de-DE" dirty="0"/>
              <a:t>Obwohl jedem klar ist, dass eine Folienpräsentation allein nur selten alle Anforderungen erfüllt, ändern wir nichts daran:</a:t>
            </a:r>
          </a:p>
          <a:p>
            <a:pPr marL="0" indent="0">
              <a:buNone/>
            </a:pPr>
            <a:r>
              <a:rPr lang="de-DE" dirty="0"/>
              <a:t>Wir verwenden einen Mediaplayer für Musik oder Videos, nutzen daneben noch einen Webbrowser, um auf Videoportale auszuweichen und öffnen uns noch ein Notizprogramm, einen Rechner für Funktionsgraphen und so weiter und so fort.</a:t>
            </a:r>
          </a:p>
          <a:p>
            <a:pPr marL="0" indent="0">
              <a:buNone/>
            </a:pPr>
            <a:r>
              <a:rPr lang="de-DE" dirty="0"/>
              <a:t>Zusätzlich dürfen wir als Vortragende nicht auf die Leinwand schauen. Dabei neigen wir als Herdentiere dazu, ebenso wie alle anderen, auf die Leinwand zu starren.</a:t>
            </a:r>
          </a:p>
          <a:p>
            <a:pPr marL="0" indent="0">
              <a:buNone/>
            </a:pPr>
            <a:r>
              <a:rPr lang="de-DE" b="1" dirty="0"/>
              <a:t>Warum also nicht das Präsentationskonzept grundlegend ändern?</a:t>
            </a:r>
          </a:p>
        </p:txBody>
      </p:sp>
    </p:spTree>
    <p:extLst>
      <p:ext uri="{BB962C8B-B14F-4D97-AF65-F5344CB8AC3E}">
        <p14:creationId xmlns:p14="http://schemas.microsoft.com/office/powerpoint/2010/main" val="215902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317FE-0D0E-B5CC-5558-BB47537BDFD1}"/>
              </a:ext>
            </a:extLst>
          </p:cNvPr>
          <p:cNvSpPr>
            <a:spLocks noGrp="1"/>
          </p:cNvSpPr>
          <p:nvPr>
            <p:ph type="title"/>
          </p:nvPr>
        </p:nvSpPr>
        <p:spPr/>
        <p:txBody>
          <a:bodyPr/>
          <a:lstStyle/>
          <a:p>
            <a:r>
              <a:rPr lang="de-DE" dirty="0"/>
              <a:t>Refactoring der klassischen Präsentation</a:t>
            </a:r>
          </a:p>
        </p:txBody>
      </p:sp>
      <p:sp>
        <p:nvSpPr>
          <p:cNvPr id="3" name="Inhaltsplatzhalter 2">
            <a:extLst>
              <a:ext uri="{FF2B5EF4-FFF2-40B4-BE49-F238E27FC236}">
                <a16:creationId xmlns:a16="http://schemas.microsoft.com/office/drawing/2014/main" id="{D884BBEE-1A92-8FBE-3F99-6D6DBD5503CA}"/>
              </a:ext>
            </a:extLst>
          </p:cNvPr>
          <p:cNvSpPr>
            <a:spLocks noGrp="1"/>
          </p:cNvSpPr>
          <p:nvPr>
            <p:ph idx="1"/>
          </p:nvPr>
        </p:nvSpPr>
        <p:spPr/>
        <p:txBody>
          <a:bodyPr/>
          <a:lstStyle/>
          <a:p>
            <a:pPr marL="0" indent="0">
              <a:buNone/>
            </a:pPr>
            <a:r>
              <a:rPr lang="de-DE" dirty="0"/>
              <a:t>GameReact gründet sich auf der Idee, sämtliche parallel verwendete Präsentationssoftware zu synchronisieren und in einem Produkt zu verschmelzen. Eines, das sogar so einfach ist, dass keine Bedienungsanleitung benötigt wird.</a:t>
            </a:r>
          </a:p>
          <a:p>
            <a:pPr marL="0" indent="0">
              <a:buNone/>
            </a:pPr>
            <a:r>
              <a:rPr lang="de-DE" dirty="0"/>
              <a:t>Zusätzlich bietet GameReact die Möglichkeit, das Gegenüber aus Vortragenden und Zuhörenden in ein </a:t>
            </a:r>
            <a:r>
              <a:rPr lang="de-DE" b="1" dirty="0"/>
              <a:t>Miteinander</a:t>
            </a:r>
            <a:r>
              <a:rPr lang="de-DE" dirty="0"/>
              <a:t> zu transformieren. Die Präsentation wird </a:t>
            </a:r>
            <a:r>
              <a:rPr lang="de-DE" b="1" dirty="0"/>
              <a:t>natürlicher</a:t>
            </a:r>
            <a:r>
              <a:rPr lang="de-DE" dirty="0"/>
              <a:t>, weil sie unseren gewohnten Denk- und Bewegungsmustern folgt, sie wird also </a:t>
            </a:r>
            <a:r>
              <a:rPr lang="de-DE" b="1" dirty="0"/>
              <a:t>menschlicher</a:t>
            </a:r>
            <a:r>
              <a:rPr lang="de-DE" dirty="0"/>
              <a:t>.</a:t>
            </a:r>
          </a:p>
        </p:txBody>
      </p:sp>
    </p:spTree>
    <p:extLst>
      <p:ext uri="{BB962C8B-B14F-4D97-AF65-F5344CB8AC3E}">
        <p14:creationId xmlns:p14="http://schemas.microsoft.com/office/powerpoint/2010/main" val="371567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317FE-0D0E-B5CC-5558-BB47537BDFD1}"/>
              </a:ext>
            </a:extLst>
          </p:cNvPr>
          <p:cNvSpPr>
            <a:spLocks noGrp="1"/>
          </p:cNvSpPr>
          <p:nvPr>
            <p:ph type="title"/>
          </p:nvPr>
        </p:nvSpPr>
        <p:spPr/>
        <p:txBody>
          <a:bodyPr/>
          <a:lstStyle/>
          <a:p>
            <a:r>
              <a:rPr lang="de-DE" dirty="0"/>
              <a:t>Refactoring der klassischen Präsentation</a:t>
            </a:r>
          </a:p>
        </p:txBody>
      </p:sp>
      <p:sp>
        <p:nvSpPr>
          <p:cNvPr id="3" name="Inhaltsplatzhalter 2">
            <a:extLst>
              <a:ext uri="{FF2B5EF4-FFF2-40B4-BE49-F238E27FC236}">
                <a16:creationId xmlns:a16="http://schemas.microsoft.com/office/drawing/2014/main" id="{D884BBEE-1A92-8FBE-3F99-6D6DBD5503CA}"/>
              </a:ext>
            </a:extLst>
          </p:cNvPr>
          <p:cNvSpPr>
            <a:spLocks noGrp="1"/>
          </p:cNvSpPr>
          <p:nvPr>
            <p:ph idx="1"/>
          </p:nvPr>
        </p:nvSpPr>
        <p:spPr/>
        <p:txBody>
          <a:bodyPr/>
          <a:lstStyle/>
          <a:p>
            <a:pPr marL="0" indent="0">
              <a:buNone/>
            </a:pPr>
            <a:r>
              <a:rPr lang="de-DE" dirty="0"/>
              <a:t>Klassische Präsentationen sind meistens linear angelegt. Daher ist es sehr schwierig auf Zwischenfragen einzugehen. Das erkennen wir oft daran, dass die Vortragenden anfangen, wie wild am Laptop herumzufingern, um die eben noch gezeigte Folie zurückzuholen.</a:t>
            </a:r>
          </a:p>
          <a:p>
            <a:pPr marL="0" indent="0">
              <a:buNone/>
            </a:pPr>
            <a:r>
              <a:rPr lang="de-DE" dirty="0"/>
              <a:t>Da GameReact non-linear konzipiert wurde, müssen wir gar nicht erst wild suchen. Wir platzieren einfach den entsprechenden Marker und fertig.</a:t>
            </a:r>
          </a:p>
        </p:txBody>
      </p:sp>
    </p:spTree>
    <p:extLst>
      <p:ext uri="{BB962C8B-B14F-4D97-AF65-F5344CB8AC3E}">
        <p14:creationId xmlns:p14="http://schemas.microsoft.com/office/powerpoint/2010/main" val="404315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40B864-F5FE-49DF-604D-B9FEFAFAFCDF}"/>
              </a:ext>
            </a:extLst>
          </p:cNvPr>
          <p:cNvSpPr>
            <a:spLocks noGrp="1"/>
          </p:cNvSpPr>
          <p:nvPr>
            <p:ph type="title"/>
          </p:nvPr>
        </p:nvSpPr>
        <p:spPr/>
        <p:txBody>
          <a:bodyPr/>
          <a:lstStyle/>
          <a:p>
            <a:r>
              <a:rPr lang="de-DE" dirty="0"/>
              <a:t>Digitalisierung zu Ende gedacht</a:t>
            </a:r>
          </a:p>
        </p:txBody>
      </p:sp>
      <p:sp>
        <p:nvSpPr>
          <p:cNvPr id="3" name="Inhaltsplatzhalter 2">
            <a:extLst>
              <a:ext uri="{FF2B5EF4-FFF2-40B4-BE49-F238E27FC236}">
                <a16:creationId xmlns:a16="http://schemas.microsoft.com/office/drawing/2014/main" id="{ECED3CD8-08E2-278A-7F04-4BD5B4FDE2F0}"/>
              </a:ext>
            </a:extLst>
          </p:cNvPr>
          <p:cNvSpPr>
            <a:spLocks noGrp="1"/>
          </p:cNvSpPr>
          <p:nvPr>
            <p:ph idx="1"/>
          </p:nvPr>
        </p:nvSpPr>
        <p:spPr/>
        <p:txBody>
          <a:bodyPr/>
          <a:lstStyle/>
          <a:p>
            <a:pPr marL="0" indent="0">
              <a:buNone/>
            </a:pPr>
            <a:r>
              <a:rPr lang="de-DE" dirty="0"/>
              <a:t>GameReact bietet einen weiteren Vorteil gegenüber klassischen Präsentationslösungen:</a:t>
            </a:r>
          </a:p>
          <a:p>
            <a:r>
              <a:rPr lang="de-DE" dirty="0"/>
              <a:t>Die Inhalte werden bequem über ein Web-Interface erstellt, bzw. abgelegt und dabei kategorisiert und indiziert.</a:t>
            </a:r>
          </a:p>
          <a:p>
            <a:r>
              <a:rPr lang="de-DE" dirty="0"/>
              <a:t>Das Auditorium hat so auch nach der Präsentation Zugriff auf die Inhalte</a:t>
            </a:r>
          </a:p>
          <a:p>
            <a:r>
              <a:rPr lang="de-DE" dirty="0"/>
              <a:t>Mit jeder Präsentation wächst die </a:t>
            </a:r>
            <a:r>
              <a:rPr lang="de-DE" b="1" dirty="0"/>
              <a:t>GameReact-Wissensdatenbank</a:t>
            </a:r>
          </a:p>
          <a:p>
            <a:r>
              <a:rPr lang="de-DE" dirty="0"/>
              <a:t>Vorhandene Inhalte können wiederverwendet werden</a:t>
            </a:r>
          </a:p>
        </p:txBody>
      </p:sp>
    </p:spTree>
    <p:extLst>
      <p:ext uri="{BB962C8B-B14F-4D97-AF65-F5344CB8AC3E}">
        <p14:creationId xmlns:p14="http://schemas.microsoft.com/office/powerpoint/2010/main" val="106223395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Breitbild</PresentationFormat>
  <Paragraphs>61</Paragraphs>
  <Slides>15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Calibri Light</vt:lpstr>
      <vt:lpstr>Office</vt:lpstr>
      <vt:lpstr>GameReact</vt:lpstr>
      <vt:lpstr>PowerPoint-Präsentation</vt:lpstr>
      <vt:lpstr>Einleitung</vt:lpstr>
      <vt:lpstr>Einleitung</vt:lpstr>
      <vt:lpstr>Problemdarstellung</vt:lpstr>
      <vt:lpstr>Problemdarstellung</vt:lpstr>
      <vt:lpstr>Refactoring der klassischen Präsentation</vt:lpstr>
      <vt:lpstr>Refactoring der klassischen Präsentation</vt:lpstr>
      <vt:lpstr>Digitalisierung zu Ende gedacht</vt:lpstr>
      <vt:lpstr>Wissensdatenbank</vt:lpstr>
      <vt:lpstr>PowerPoint-Präsentation</vt:lpstr>
      <vt:lpstr>Digitalisierung zu Ende gedacht</vt:lpstr>
      <vt:lpstr>Evolution</vt:lpstr>
      <vt:lpstr>PowerPoint-Präsentation</vt:lpstr>
      <vt:lpstr>GameReact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GameReact</dc:title>
  <dc:creator>Benjamin Wagner</dc:creator>
  <cp:lastModifiedBy>Benjamin Wagner</cp:lastModifiedBy>
  <cp:revision>19</cp:revision>
  <dcterms:created xsi:type="dcterms:W3CDTF">2023-06-01T15:50:13Z</dcterms:created>
  <dcterms:modified xsi:type="dcterms:W3CDTF">2023-06-05T05:08:24Z</dcterms:modified>
</cp:coreProperties>
</file>