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71" r:id="rId3"/>
    <p:sldId id="257" r:id="rId4"/>
    <p:sldId id="275" r:id="rId5"/>
    <p:sldId id="283" r:id="rId6"/>
    <p:sldId id="282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illkommen" id="{E75E278A-FF0E-49A4-B170-79828D63BBAD}">
          <p14:sldIdLst>
            <p14:sldId id="256"/>
          </p14:sldIdLst>
        </p14:section>
        <p14:section name="Einführung" id="{B9B51309-D148-4332-87C2-07BE32FBCA3B}">
          <p14:sldIdLst>
            <p14:sldId id="271"/>
            <p14:sldId id="257"/>
            <p14:sldId id="275"/>
            <p14:sldId id="283"/>
          </p14:sldIdLst>
        </p14:section>
        <p14:section name="Weitere Informatione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F6DC5B-12FC-441F-8C57-F496DA952809}" v="8" dt="2024-08-19T06:29:3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53F6DC5B-12FC-441F-8C57-F496DA952809}"/>
    <pc:docChg chg="undo custSel addSld delSld modSld modSection">
      <pc:chgData name="Benjamin Wagner" userId="751d7807-fb76-4e85-a381-243fd2b44e5a" providerId="ADAL" clId="{53F6DC5B-12FC-441F-8C57-F496DA952809}" dt="2024-08-19T08:12:10.319" v="1189" actId="20577"/>
      <pc:docMkLst>
        <pc:docMk/>
      </pc:docMkLst>
      <pc:sldChg chg="addSp delSp modSp mod">
        <pc:chgData name="Benjamin Wagner" userId="751d7807-fb76-4e85-a381-243fd2b44e5a" providerId="ADAL" clId="{53F6DC5B-12FC-441F-8C57-F496DA952809}" dt="2024-08-19T08:12:10.319" v="1189" actId="20577"/>
        <pc:sldMkLst>
          <pc:docMk/>
          <pc:sldMk cId="727668169" sldId="275"/>
        </pc:sldMkLst>
        <pc:spChg chg="mod">
          <ac:chgData name="Benjamin Wagner" userId="751d7807-fb76-4e85-a381-243fd2b44e5a" providerId="ADAL" clId="{53F6DC5B-12FC-441F-8C57-F496DA952809}" dt="2024-08-19T06:20:18.583" v="603" actId="20577"/>
          <ac:spMkLst>
            <pc:docMk/>
            <pc:sldMk cId="727668169" sldId="275"/>
            <ac:spMk id="6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8:12:10.319" v="1189" actId="20577"/>
          <ac:spMkLst>
            <pc:docMk/>
            <pc:sldMk cId="727668169" sldId="275"/>
            <ac:spMk id="22" creationId="{00000000-0000-0000-0000-000000000000}"/>
          </ac:spMkLst>
        </pc:spChg>
        <pc:spChg chg="del">
          <ac:chgData name="Benjamin Wagner" userId="751d7807-fb76-4e85-a381-243fd2b44e5a" providerId="ADAL" clId="{53F6DC5B-12FC-441F-8C57-F496DA952809}" dt="2024-08-19T06:01:54.222" v="2" actId="478"/>
          <ac:spMkLst>
            <pc:docMk/>
            <pc:sldMk cId="727668169" sldId="275"/>
            <ac:spMk id="25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6:15:39.257" v="540" actId="1076"/>
          <ac:spMkLst>
            <pc:docMk/>
            <pc:sldMk cId="727668169" sldId="275"/>
            <ac:spMk id="29" creationId="{00000000-0000-0000-0000-000000000000}"/>
          </ac:spMkLst>
        </pc:spChg>
        <pc:spChg chg="del topLvl">
          <ac:chgData name="Benjamin Wagner" userId="751d7807-fb76-4e85-a381-243fd2b44e5a" providerId="ADAL" clId="{53F6DC5B-12FC-441F-8C57-F496DA952809}" dt="2024-08-19T06:05:18.755" v="520" actId="478"/>
          <ac:spMkLst>
            <pc:docMk/>
            <pc:sldMk cId="727668169" sldId="275"/>
            <ac:spMk id="32" creationId="{00000000-0000-0000-0000-000000000000}"/>
          </ac:spMkLst>
        </pc:spChg>
        <pc:spChg chg="del mod topLvl">
          <ac:chgData name="Benjamin Wagner" userId="751d7807-fb76-4e85-a381-243fd2b44e5a" providerId="ADAL" clId="{53F6DC5B-12FC-441F-8C57-F496DA952809}" dt="2024-08-19T06:05:17.728" v="519" actId="478"/>
          <ac:spMkLst>
            <pc:docMk/>
            <pc:sldMk cId="727668169" sldId="275"/>
            <ac:spMk id="33" creationId="{00000000-0000-0000-0000-000000000000}"/>
          </ac:spMkLst>
        </pc:spChg>
        <pc:spChg chg="del">
          <ac:chgData name="Benjamin Wagner" userId="751d7807-fb76-4e85-a381-243fd2b44e5a" providerId="ADAL" clId="{53F6DC5B-12FC-441F-8C57-F496DA952809}" dt="2024-08-19T06:05:16.006" v="517" actId="478"/>
          <ac:spMkLst>
            <pc:docMk/>
            <pc:sldMk cId="727668169" sldId="275"/>
            <ac:spMk id="34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6:03:28.697" v="223" actId="14100"/>
          <ac:spMkLst>
            <pc:docMk/>
            <pc:sldMk cId="727668169" sldId="275"/>
            <ac:spMk id="38" creationId="{00000000-0000-0000-0000-000000000000}"/>
          </ac:spMkLst>
        </pc:spChg>
        <pc:grpChg chg="mod">
          <ac:chgData name="Benjamin Wagner" userId="751d7807-fb76-4e85-a381-243fd2b44e5a" providerId="ADAL" clId="{53F6DC5B-12FC-441F-8C57-F496DA952809}" dt="2024-08-19T06:15:39.257" v="540" actId="1076"/>
          <ac:grpSpMkLst>
            <pc:docMk/>
            <pc:sldMk cId="727668169" sldId="275"/>
            <ac:grpSpMk id="4" creationId="{00000000-0000-0000-0000-000000000000}"/>
          </ac:grpSpMkLst>
        </pc:grpChg>
        <pc:grpChg chg="mod">
          <ac:chgData name="Benjamin Wagner" userId="751d7807-fb76-4e85-a381-243fd2b44e5a" providerId="ADAL" clId="{53F6DC5B-12FC-441F-8C57-F496DA952809}" dt="2024-08-19T06:15:39.257" v="540" actId="1076"/>
          <ac:grpSpMkLst>
            <pc:docMk/>
            <pc:sldMk cId="727668169" sldId="275"/>
            <ac:grpSpMk id="19" creationId="{00000000-0000-0000-0000-000000000000}"/>
          </ac:grpSpMkLst>
        </pc:grpChg>
        <pc:grpChg chg="del">
          <ac:chgData name="Benjamin Wagner" userId="751d7807-fb76-4e85-a381-243fd2b44e5a" providerId="ADAL" clId="{53F6DC5B-12FC-441F-8C57-F496DA952809}" dt="2024-08-19T06:05:17.728" v="519" actId="478"/>
          <ac:grpSpMkLst>
            <pc:docMk/>
            <pc:sldMk cId="727668169" sldId="275"/>
            <ac:grpSpMk id="31" creationId="{00000000-0000-0000-0000-000000000000}"/>
          </ac:grpSpMkLst>
        </pc:grpChg>
        <pc:picChg chg="del">
          <ac:chgData name="Benjamin Wagner" userId="751d7807-fb76-4e85-a381-243fd2b44e5a" providerId="ADAL" clId="{53F6DC5B-12FC-441F-8C57-F496DA952809}" dt="2024-08-19T06:01:55.715" v="4" actId="478"/>
          <ac:picMkLst>
            <pc:docMk/>
            <pc:sldMk cId="727668169" sldId="275"/>
            <ac:picMk id="5" creationId="{00000000-0000-0000-0000-000000000000}"/>
          </ac:picMkLst>
        </pc:picChg>
        <pc:picChg chg="del">
          <ac:chgData name="Benjamin Wagner" userId="751d7807-fb76-4e85-a381-243fd2b44e5a" providerId="ADAL" clId="{53F6DC5B-12FC-441F-8C57-F496DA952809}" dt="2024-08-19T06:01:56.565" v="5" actId="478"/>
          <ac:picMkLst>
            <pc:docMk/>
            <pc:sldMk cId="727668169" sldId="275"/>
            <ac:picMk id="7" creationId="{00000000-0000-0000-0000-000000000000}"/>
          </ac:picMkLst>
        </pc:picChg>
        <pc:picChg chg="add mod">
          <ac:chgData name="Benjamin Wagner" userId="751d7807-fb76-4e85-a381-243fd2b44e5a" providerId="ADAL" clId="{53F6DC5B-12FC-441F-8C57-F496DA952809}" dt="2024-08-19T06:14:42.545" v="534" actId="1440"/>
          <ac:picMkLst>
            <pc:docMk/>
            <pc:sldMk cId="727668169" sldId="275"/>
            <ac:picMk id="9" creationId="{C2AB3AC1-A40F-7D62-AEFB-A84CA54FC50C}"/>
          </ac:picMkLst>
        </pc:picChg>
        <pc:picChg chg="add mod">
          <ac:chgData name="Benjamin Wagner" userId="751d7807-fb76-4e85-a381-243fd2b44e5a" providerId="ADAL" clId="{53F6DC5B-12FC-441F-8C57-F496DA952809}" dt="2024-08-19T06:14:39.382" v="533" actId="1440"/>
          <ac:picMkLst>
            <pc:docMk/>
            <pc:sldMk cId="727668169" sldId="275"/>
            <ac:picMk id="11" creationId="{158FAC4E-4240-B805-66C7-AC1CA7F7399C}"/>
          </ac:picMkLst>
        </pc:picChg>
        <pc:picChg chg="del">
          <ac:chgData name="Benjamin Wagner" userId="751d7807-fb76-4e85-a381-243fd2b44e5a" providerId="ADAL" clId="{53F6DC5B-12FC-441F-8C57-F496DA952809}" dt="2024-08-19T06:01:54.821" v="3" actId="478"/>
          <ac:picMkLst>
            <pc:docMk/>
            <pc:sldMk cId="727668169" sldId="275"/>
            <ac:picMk id="23" creationId="{00000000-0000-0000-0000-000000000000}"/>
          </ac:picMkLst>
        </pc:picChg>
        <pc:picChg chg="del">
          <ac:chgData name="Benjamin Wagner" userId="751d7807-fb76-4e85-a381-243fd2b44e5a" providerId="ADAL" clId="{53F6DC5B-12FC-441F-8C57-F496DA952809}" dt="2024-08-19T06:01:53.320" v="1" actId="478"/>
          <ac:picMkLst>
            <pc:docMk/>
            <pc:sldMk cId="727668169" sldId="275"/>
            <ac:picMk id="24" creationId="{00000000-0000-0000-0000-000000000000}"/>
          </ac:picMkLst>
        </pc:picChg>
        <pc:inkChg chg="add">
          <ac:chgData name="Benjamin Wagner" userId="751d7807-fb76-4e85-a381-243fd2b44e5a" providerId="ADAL" clId="{53F6DC5B-12FC-441F-8C57-F496DA952809}" dt="2024-08-19T07:39:57.287" v="1174" actId="9405"/>
          <ac:inkMkLst>
            <pc:docMk/>
            <pc:sldMk cId="727668169" sldId="275"/>
            <ac:inkMk id="16" creationId="{8D53BEA9-9710-9A03-742D-A72BEB72B3FE}"/>
          </ac:inkMkLst>
        </pc:inkChg>
        <pc:inkChg chg="add">
          <ac:chgData name="Benjamin Wagner" userId="751d7807-fb76-4e85-a381-243fd2b44e5a" providerId="ADAL" clId="{53F6DC5B-12FC-441F-8C57-F496DA952809}" dt="2024-08-19T07:40:03.225" v="1175" actId="9405"/>
          <ac:inkMkLst>
            <pc:docMk/>
            <pc:sldMk cId="727668169" sldId="275"/>
            <ac:inkMk id="17" creationId="{757C0AB1-830F-ED98-E6D6-EF2D525DDAC4}"/>
          </ac:inkMkLst>
        </pc:inkChg>
        <pc:cxnChg chg="add del mod">
          <ac:chgData name="Benjamin Wagner" userId="751d7807-fb76-4e85-a381-243fd2b44e5a" providerId="ADAL" clId="{53F6DC5B-12FC-441F-8C57-F496DA952809}" dt="2024-08-19T06:14:58.509" v="536" actId="478"/>
          <ac:cxnSpMkLst>
            <pc:docMk/>
            <pc:sldMk cId="727668169" sldId="275"/>
            <ac:cxnSpMk id="13" creationId="{BE1BCE37-A190-1B51-CE45-209A5FF9C698}"/>
          </ac:cxnSpMkLst>
        </pc:cxnChg>
        <pc:cxnChg chg="add mod">
          <ac:chgData name="Benjamin Wagner" userId="751d7807-fb76-4e85-a381-243fd2b44e5a" providerId="ADAL" clId="{53F6DC5B-12FC-441F-8C57-F496DA952809}" dt="2024-08-19T06:15:19.358" v="539" actId="208"/>
          <ac:cxnSpMkLst>
            <pc:docMk/>
            <pc:sldMk cId="727668169" sldId="275"/>
            <ac:cxnSpMk id="15" creationId="{79DA86F5-FAE9-317C-0B1F-DD1BD576444A}"/>
          </ac:cxnSpMkLst>
        </pc:cxnChg>
      </pc:sldChg>
      <pc:sldChg chg="del">
        <pc:chgData name="Benjamin Wagner" userId="751d7807-fb76-4e85-a381-243fd2b44e5a" providerId="ADAL" clId="{53F6DC5B-12FC-441F-8C57-F496DA952809}" dt="2024-08-19T06:24:50.765" v="1082" actId="47"/>
        <pc:sldMkLst>
          <pc:docMk/>
          <pc:sldMk cId="1769326051" sldId="276"/>
        </pc:sldMkLst>
      </pc:sldChg>
      <pc:sldChg chg="addSp delSp modSp mod">
        <pc:chgData name="Benjamin Wagner" userId="751d7807-fb76-4e85-a381-243fd2b44e5a" providerId="ADAL" clId="{53F6DC5B-12FC-441F-8C57-F496DA952809}" dt="2024-08-19T06:29:32.619" v="1155"/>
        <pc:sldMkLst>
          <pc:docMk/>
          <pc:sldMk cId="893025881" sldId="282"/>
        </pc:sldMkLst>
        <pc:spChg chg="mod">
          <ac:chgData name="Benjamin Wagner" userId="751d7807-fb76-4e85-a381-243fd2b44e5a" providerId="ADAL" clId="{53F6DC5B-12FC-441F-8C57-F496DA952809}" dt="2024-08-19T06:29:32.619" v="1155"/>
          <ac:spMkLst>
            <pc:docMk/>
            <pc:sldMk cId="893025881" sldId="282"/>
            <ac:spMk id="4" creationId="{D026E39D-0EEE-E46B-F1B4-56909B4FDD56}"/>
          </ac:spMkLst>
        </pc:spChg>
        <pc:spChg chg="mod">
          <ac:chgData name="Benjamin Wagner" userId="751d7807-fb76-4e85-a381-243fd2b44e5a" providerId="ADAL" clId="{53F6DC5B-12FC-441F-8C57-F496DA952809}" dt="2024-08-19T06:26:47.489" v="1154" actId="20577"/>
          <ac:spMkLst>
            <pc:docMk/>
            <pc:sldMk cId="893025881" sldId="282"/>
            <ac:spMk id="5" creationId="{00000000-0000-0000-0000-000000000000}"/>
          </ac:spMkLst>
        </pc:spChg>
        <pc:spChg chg="del mod">
          <ac:chgData name="Benjamin Wagner" userId="751d7807-fb76-4e85-a381-243fd2b44e5a" providerId="ADAL" clId="{53F6DC5B-12FC-441F-8C57-F496DA952809}" dt="2024-08-19T06:25:29.199" v="1103" actId="478"/>
          <ac:spMkLst>
            <pc:docMk/>
            <pc:sldMk cId="893025881" sldId="282"/>
            <ac:spMk id="9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6:25:11.588" v="1099" actId="20577"/>
          <ac:spMkLst>
            <pc:docMk/>
            <pc:sldMk cId="893025881" sldId="282"/>
            <ac:spMk id="10" creationId="{00000000-0000-0000-0000-000000000000}"/>
          </ac:spMkLst>
        </pc:spChg>
        <pc:grpChg chg="add mod">
          <ac:chgData name="Benjamin Wagner" userId="751d7807-fb76-4e85-a381-243fd2b44e5a" providerId="ADAL" clId="{53F6DC5B-12FC-441F-8C57-F496DA952809}" dt="2024-08-19T06:29:32.619" v="1155"/>
          <ac:grpSpMkLst>
            <pc:docMk/>
            <pc:sldMk cId="893025881" sldId="282"/>
            <ac:grpSpMk id="3" creationId="{BB554F8B-D8E0-E201-1E9E-4F0FC893CEC0}"/>
          </ac:grpSpMkLst>
        </pc:grpChg>
        <pc:picChg chg="del">
          <ac:chgData name="Benjamin Wagner" userId="751d7807-fb76-4e85-a381-243fd2b44e5a" providerId="ADAL" clId="{53F6DC5B-12FC-441F-8C57-F496DA952809}" dt="2024-08-19T06:24:57.118" v="1083" actId="478"/>
          <ac:picMkLst>
            <pc:docMk/>
            <pc:sldMk cId="893025881" sldId="282"/>
            <ac:picMk id="2" creationId="{00000000-0000-0000-0000-000000000000}"/>
          </ac:picMkLst>
        </pc:picChg>
        <pc:picChg chg="mod">
          <ac:chgData name="Benjamin Wagner" userId="751d7807-fb76-4e85-a381-243fd2b44e5a" providerId="ADAL" clId="{53F6DC5B-12FC-441F-8C57-F496DA952809}" dt="2024-08-19T06:29:32.619" v="1155"/>
          <ac:picMkLst>
            <pc:docMk/>
            <pc:sldMk cId="893025881" sldId="282"/>
            <ac:picMk id="6" creationId="{1361BBCF-6E18-ACBF-37A6-B6FFCF56651C}"/>
          </ac:picMkLst>
        </pc:picChg>
        <pc:picChg chg="del">
          <ac:chgData name="Benjamin Wagner" userId="751d7807-fb76-4e85-a381-243fd2b44e5a" providerId="ADAL" clId="{53F6DC5B-12FC-441F-8C57-F496DA952809}" dt="2024-08-19T06:25:03.069" v="1087" actId="478"/>
          <ac:picMkLst>
            <pc:docMk/>
            <pc:sldMk cId="893025881" sldId="282"/>
            <ac:picMk id="7" creationId="{00000000-0000-0000-0000-000000000000}"/>
          </ac:picMkLst>
        </pc:picChg>
        <pc:picChg chg="del">
          <ac:chgData name="Benjamin Wagner" userId="751d7807-fb76-4e85-a381-243fd2b44e5a" providerId="ADAL" clId="{53F6DC5B-12FC-441F-8C57-F496DA952809}" dt="2024-08-19T06:25:03.517" v="1088" actId="478"/>
          <ac:picMkLst>
            <pc:docMk/>
            <pc:sldMk cId="893025881" sldId="282"/>
            <ac:picMk id="8" creationId="{00000000-0000-0000-0000-000000000000}"/>
          </ac:picMkLst>
        </pc:picChg>
        <pc:picChg chg="del">
          <ac:chgData name="Benjamin Wagner" userId="751d7807-fb76-4e85-a381-243fd2b44e5a" providerId="ADAL" clId="{53F6DC5B-12FC-441F-8C57-F496DA952809}" dt="2024-08-19T06:25:05.846" v="1089" actId="478"/>
          <ac:picMkLst>
            <pc:docMk/>
            <pc:sldMk cId="893025881" sldId="282"/>
            <ac:picMk id="11" creationId="{00000000-0000-0000-0000-000000000000}"/>
          </ac:picMkLst>
        </pc:picChg>
      </pc:sldChg>
      <pc:sldChg chg="addSp delSp modSp add mod">
        <pc:chgData name="Benjamin Wagner" userId="751d7807-fb76-4e85-a381-243fd2b44e5a" providerId="ADAL" clId="{53F6DC5B-12FC-441F-8C57-F496DA952809}" dt="2024-08-19T06:31:23.271" v="1173" actId="20577"/>
        <pc:sldMkLst>
          <pc:docMk/>
          <pc:sldMk cId="1404145966" sldId="283"/>
        </pc:sldMkLst>
        <pc:spChg chg="mod">
          <ac:chgData name="Benjamin Wagner" userId="751d7807-fb76-4e85-a381-243fd2b44e5a" providerId="ADAL" clId="{53F6DC5B-12FC-441F-8C57-F496DA952809}" dt="2024-08-19T06:31:23.271" v="1173" actId="20577"/>
          <ac:spMkLst>
            <pc:docMk/>
            <pc:sldMk cId="1404145966" sldId="283"/>
            <ac:spMk id="6" creationId="{00000000-0000-0000-0000-000000000000}"/>
          </ac:spMkLst>
        </pc:spChg>
        <pc:spChg chg="add mod">
          <ac:chgData name="Benjamin Wagner" userId="751d7807-fb76-4e85-a381-243fd2b44e5a" providerId="ADAL" clId="{53F6DC5B-12FC-441F-8C57-F496DA952809}" dt="2024-08-19T06:23:48.487" v="994" actId="20577"/>
          <ac:spMkLst>
            <pc:docMk/>
            <pc:sldMk cId="1404145966" sldId="283"/>
            <ac:spMk id="8" creationId="{EBE936D6-7B01-9C8C-A918-E22FE7855BBC}"/>
          </ac:spMkLst>
        </pc:spChg>
        <pc:spChg chg="add mod">
          <ac:chgData name="Benjamin Wagner" userId="751d7807-fb76-4e85-a381-243fd2b44e5a" providerId="ADAL" clId="{53F6DC5B-12FC-441F-8C57-F496DA952809}" dt="2024-08-19T06:24:23.288" v="1081" actId="14100"/>
          <ac:spMkLst>
            <pc:docMk/>
            <pc:sldMk cId="1404145966" sldId="283"/>
            <ac:spMk id="10" creationId="{B2E17CDF-6FAA-0517-E89C-30E1FC0CA4D3}"/>
          </ac:spMkLst>
        </pc:spChg>
        <pc:spChg chg="mod">
          <ac:chgData name="Benjamin Wagner" userId="751d7807-fb76-4e85-a381-243fd2b44e5a" providerId="ADAL" clId="{53F6DC5B-12FC-441F-8C57-F496DA952809}" dt="2024-08-19T06:23:12.010" v="987" actId="113"/>
          <ac:spMkLst>
            <pc:docMk/>
            <pc:sldMk cId="1404145966" sldId="283"/>
            <ac:spMk id="22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6:23:04.279" v="984" actId="207"/>
          <ac:spMkLst>
            <pc:docMk/>
            <pc:sldMk cId="1404145966" sldId="283"/>
            <ac:spMk id="29" creationId="{00000000-0000-0000-0000-000000000000}"/>
          </ac:spMkLst>
        </pc:spChg>
        <pc:spChg chg="mod">
          <ac:chgData name="Benjamin Wagner" userId="751d7807-fb76-4e85-a381-243fd2b44e5a" providerId="ADAL" clId="{53F6DC5B-12FC-441F-8C57-F496DA952809}" dt="2024-08-19T06:21:45.369" v="851" actId="20577"/>
          <ac:spMkLst>
            <pc:docMk/>
            <pc:sldMk cId="1404145966" sldId="283"/>
            <ac:spMk id="38" creationId="{00000000-0000-0000-0000-000000000000}"/>
          </ac:spMkLst>
        </pc:spChg>
        <pc:grpChg chg="mod">
          <ac:chgData name="Benjamin Wagner" userId="751d7807-fb76-4e85-a381-243fd2b44e5a" providerId="ADAL" clId="{53F6DC5B-12FC-441F-8C57-F496DA952809}" dt="2024-08-19T06:22:04.729" v="852" actId="1076"/>
          <ac:grpSpMkLst>
            <pc:docMk/>
            <pc:sldMk cId="1404145966" sldId="283"/>
            <ac:grpSpMk id="4" creationId="{00000000-0000-0000-0000-000000000000}"/>
          </ac:grpSpMkLst>
        </pc:grpChg>
        <pc:grpChg chg="mod">
          <ac:chgData name="Benjamin Wagner" userId="751d7807-fb76-4e85-a381-243fd2b44e5a" providerId="ADAL" clId="{53F6DC5B-12FC-441F-8C57-F496DA952809}" dt="2024-08-19T06:22:04.729" v="852" actId="1076"/>
          <ac:grpSpMkLst>
            <pc:docMk/>
            <pc:sldMk cId="1404145966" sldId="283"/>
            <ac:grpSpMk id="19" creationId="{00000000-0000-0000-0000-000000000000}"/>
          </ac:grpSpMkLst>
        </pc:grpChg>
        <pc:picChg chg="add mod">
          <ac:chgData name="Benjamin Wagner" userId="751d7807-fb76-4e85-a381-243fd2b44e5a" providerId="ADAL" clId="{53F6DC5B-12FC-441F-8C57-F496DA952809}" dt="2024-08-19T06:20:02.896" v="547" actId="1440"/>
          <ac:picMkLst>
            <pc:docMk/>
            <pc:sldMk cId="1404145966" sldId="283"/>
            <ac:picMk id="7" creationId="{3B8FE7A8-1187-A20B-D8EC-29B3BFF08438}"/>
          </ac:picMkLst>
        </pc:picChg>
        <pc:picChg chg="del">
          <ac:chgData name="Benjamin Wagner" userId="751d7807-fb76-4e85-a381-243fd2b44e5a" providerId="ADAL" clId="{53F6DC5B-12FC-441F-8C57-F496DA952809}" dt="2024-08-19T06:19:57.102" v="544" actId="478"/>
          <ac:picMkLst>
            <pc:docMk/>
            <pc:sldMk cId="1404145966" sldId="283"/>
            <ac:picMk id="9" creationId="{C2AB3AC1-A40F-7D62-AEFB-A84CA54FC50C}"/>
          </ac:picMkLst>
        </pc:picChg>
        <pc:picChg chg="del">
          <ac:chgData name="Benjamin Wagner" userId="751d7807-fb76-4e85-a381-243fd2b44e5a" providerId="ADAL" clId="{53F6DC5B-12FC-441F-8C57-F496DA952809}" dt="2024-08-19T06:19:55.870" v="542" actId="478"/>
          <ac:picMkLst>
            <pc:docMk/>
            <pc:sldMk cId="1404145966" sldId="283"/>
            <ac:picMk id="11" creationId="{158FAC4E-4240-B805-66C7-AC1CA7F7399C}"/>
          </ac:picMkLst>
        </pc:picChg>
        <pc:inkChg chg="add">
          <ac:chgData name="Benjamin Wagner" userId="751d7807-fb76-4e85-a381-243fd2b44e5a" providerId="ADAL" clId="{53F6DC5B-12FC-441F-8C57-F496DA952809}" dt="2024-08-19T06:30:14.656" v="1156" actId="9405"/>
          <ac:inkMkLst>
            <pc:docMk/>
            <pc:sldMk cId="1404145966" sldId="283"/>
            <ac:inkMk id="12" creationId="{AD4B43D7-4BB1-0ABD-5408-4ED9D808031D}"/>
          </ac:inkMkLst>
        </pc:inkChg>
        <pc:inkChg chg="add del">
          <ac:chgData name="Benjamin Wagner" userId="751d7807-fb76-4e85-a381-243fd2b44e5a" providerId="ADAL" clId="{53F6DC5B-12FC-441F-8C57-F496DA952809}" dt="2024-08-19T06:30:17.906" v="1158" actId="9405"/>
          <ac:inkMkLst>
            <pc:docMk/>
            <pc:sldMk cId="1404145966" sldId="283"/>
            <ac:inkMk id="13" creationId="{9BDE489B-0D4C-F1F9-0ACE-8FED255CC6B7}"/>
          </ac:inkMkLst>
        </pc:inkChg>
        <pc:cxnChg chg="del mod">
          <ac:chgData name="Benjamin Wagner" userId="751d7807-fb76-4e85-a381-243fd2b44e5a" providerId="ADAL" clId="{53F6DC5B-12FC-441F-8C57-F496DA952809}" dt="2024-08-19T06:19:56.733" v="543" actId="478"/>
          <ac:cxnSpMkLst>
            <pc:docMk/>
            <pc:sldMk cId="1404145966" sldId="283"/>
            <ac:cxnSpMk id="15" creationId="{79DA86F5-FAE9-317C-0B1F-DD1BD576444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271CF6F-B353-47EF-80E6-4EDFE82542AA}" type="datetime1">
              <a:rPr lang="de-DE" smtClean="0"/>
              <a:t>19.08.2024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9T07:39:57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1,'3912'0,"-3889"0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9T07:40:03.2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1,'1601'0,"-1579"0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9T06:30:14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1,'2742'0,"-2718"0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315A-AEB2-48A1-84FA-B4A8FE58B7D2}" type="datetime1">
              <a:rPr lang="de-DE" smtClean="0"/>
              <a:pPr/>
              <a:t>19.08.2024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90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46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94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8748828-F6EB-4704-9353-51DD373A1B63}" type="datetime1">
              <a:rPr lang="de-DE" noProof="0" smtClean="0"/>
              <a:t>19.08.2024</a:t>
            </a:fld>
            <a:endParaRPr lang="de-DE" noProof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10" name="Rechtec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sz="1800" noProof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Textmasterformat durch Klicken bearbeiten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Zweite Ebene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Dritte Ebene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Vierte Ebene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de-DE" sz="1800" noProof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3BAA270F-9618-4C37-A567-2E8C03DB9594}" type="datetime1">
              <a:rPr lang="de-DE" noProof="0" smtClean="0"/>
              <a:t>19.08.2024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de/foto/anzahlung-bank-banken-bankkarte-210612/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to.wuestenigel.com/wirecard-ndash-digital-financial-commerce-platform-for-innovative-digital-payments-company-logo-on-smartphone-display-changing-global-business-rules/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flickr.com/photos/60852899@N07/16626031986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de/language.oop5.interfaces.ph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hyperlink" Target="https://www.w3schools.com/php/php_oop_interface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de-DE" sz="4800" dirty="0">
                <a:solidFill>
                  <a:schemeClr val="bg1"/>
                </a:solidFill>
              </a:rPr>
              <a:t>Interfaces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de-DE" sz="2400" dirty="0">
                <a:solidFill>
                  <a:schemeClr val="bg1"/>
                </a:solidFill>
                <a:latin typeface="+mj-lt"/>
              </a:rPr>
              <a:t>Einführung und Anwendung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F77FB5E-00EF-C5D6-06E3-0220E0FE8311}"/>
              </a:ext>
            </a:extLst>
          </p:cNvPr>
          <p:cNvGrpSpPr/>
          <p:nvPr/>
        </p:nvGrpSpPr>
        <p:grpSpPr>
          <a:xfrm>
            <a:off x="10003536" y="4773168"/>
            <a:ext cx="2084832" cy="2084832"/>
            <a:chOff x="9912096" y="4642917"/>
            <a:chExt cx="2084832" cy="2084832"/>
          </a:xfrm>
        </p:grpSpPr>
        <p:sp>
          <p:nvSpPr>
            <p:cNvPr id="10" name="Rechtwinkliges Dreieck 9">
              <a:extLst>
                <a:ext uri="{FF2B5EF4-FFF2-40B4-BE49-F238E27FC236}">
                  <a16:creationId xmlns:a16="http://schemas.microsoft.com/office/drawing/2014/main" id="{6295017D-0E4F-2F55-C059-2CAFDB1591B8}"/>
                </a:ext>
              </a:extLst>
            </p:cNvPr>
            <p:cNvSpPr/>
            <p:nvPr/>
          </p:nvSpPr>
          <p:spPr>
            <a:xfrm rot="16200000">
              <a:off x="9912096" y="4642917"/>
              <a:ext cx="2084832" cy="20848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8" name="Grafik 7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A49911EB-1129-36B8-AA8D-2DF5214D7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1060324" y="5693676"/>
              <a:ext cx="763927" cy="763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977020" cy="640080"/>
          </a:xfrm>
        </p:spPr>
        <p:txBody>
          <a:bodyPr rtlCol="0">
            <a:no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Interfaces im Alltag</a:t>
            </a:r>
          </a:p>
        </p:txBody>
      </p:sp>
      <p:pic>
        <p:nvPicPr>
          <p:cNvPr id="5" name="Bild 4" descr="Arbeiter, der am Laptop schreibt"/>
          <p:cNvPicPr>
            <a:picLocks noChangeAspect="1"/>
          </p:cNvPicPr>
          <p:nvPr/>
        </p:nvPicPr>
        <p:blipFill>
          <a:blip r:embed="rId3"/>
          <a:srcRect t="3140" b="3140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  <a:effectLst>
            <a:softEdge rad="635000"/>
          </a:effectLst>
        </p:spPr>
      </p:pic>
      <p:grpSp>
        <p:nvGrpSpPr>
          <p:cNvPr id="2" name="Gruppieren 1" descr="Kleiner Kreis mit enthaltener Zahl 1 zur Angabe von Schritt 1">
            <a:extLst>
              <a:ext uri="{FF2B5EF4-FFF2-40B4-BE49-F238E27FC236}">
                <a16:creationId xmlns:a16="http://schemas.microsoft.com/office/drawing/2014/main" id="{93CE1883-6985-1303-24C5-F5AC40B3D88B}"/>
              </a:ext>
            </a:extLst>
          </p:cNvPr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3" name="Ellipse 2" descr="Kleiner Kreis">
              <a:extLst>
                <a:ext uri="{FF2B5EF4-FFF2-40B4-BE49-F238E27FC236}">
                  <a16:creationId xmlns:a16="http://schemas.microsoft.com/office/drawing/2014/main" id="{FB458682-83F4-4C53-E4AB-E57EB07DA95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" name="Textfeld 3" descr="Zahl 1">
              <a:extLst>
                <a:ext uri="{FF2B5EF4-FFF2-40B4-BE49-F238E27FC236}">
                  <a16:creationId xmlns:a16="http://schemas.microsoft.com/office/drawing/2014/main" id="{F434E637-3BA3-08EC-61A9-63F9AD75C0F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6" name="Inhaltsplatzhalter 17">
            <a:extLst>
              <a:ext uri="{FF2B5EF4-FFF2-40B4-BE49-F238E27FC236}">
                <a16:creationId xmlns:a16="http://schemas.microsoft.com/office/drawing/2014/main" id="{08A4987F-A3DE-9935-804F-677180F8B5B2}"/>
              </a:ext>
            </a:extLst>
          </p:cNvPr>
          <p:cNvSpPr txBox="1">
            <a:spLocks/>
          </p:cNvSpPr>
          <p:nvPr/>
        </p:nvSpPr>
        <p:spPr>
          <a:xfrm>
            <a:off x="1056515" y="1958189"/>
            <a:ext cx="3789806" cy="9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Tastaturen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sind Teil eines </a:t>
            </a: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Mensch-Maschine-Interfaces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Buchstaben, Zahlen und Funktionstasten werden in maschinenlesbare Sprache umgewandelt.</a:t>
            </a:r>
          </a:p>
        </p:txBody>
      </p:sp>
      <p:grpSp>
        <p:nvGrpSpPr>
          <p:cNvPr id="7" name="Gruppieren 6" descr="Kleiner Kreis mit enthaltener Zahl 1 zur Angabe von Schritt 1">
            <a:extLst>
              <a:ext uri="{FF2B5EF4-FFF2-40B4-BE49-F238E27FC236}">
                <a16:creationId xmlns:a16="http://schemas.microsoft.com/office/drawing/2014/main" id="{957AAB34-5B14-5658-1C08-4ADB7B4CB106}"/>
              </a:ext>
            </a:extLst>
          </p:cNvPr>
          <p:cNvGrpSpPr/>
          <p:nvPr/>
        </p:nvGrpSpPr>
        <p:grpSpPr bwMode="blackWhite">
          <a:xfrm>
            <a:off x="531552" y="2871216"/>
            <a:ext cx="558179" cy="409838"/>
            <a:chOff x="6953426" y="711274"/>
            <a:chExt cx="558179" cy="409838"/>
          </a:xfrm>
        </p:grpSpPr>
        <p:sp>
          <p:nvSpPr>
            <p:cNvPr id="9" name="Ellipse 8" descr="Kleiner Kreis">
              <a:extLst>
                <a:ext uri="{FF2B5EF4-FFF2-40B4-BE49-F238E27FC236}">
                  <a16:creationId xmlns:a16="http://schemas.microsoft.com/office/drawing/2014/main" id="{94ECD055-5110-D5B0-B57C-613456BA058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0" name="Textfeld 9" descr="Zahl 1">
              <a:extLst>
                <a:ext uri="{FF2B5EF4-FFF2-40B4-BE49-F238E27FC236}">
                  <a16:creationId xmlns:a16="http://schemas.microsoft.com/office/drawing/2014/main" id="{FD039D1C-1CEB-F3DC-768E-6F374A0AE681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1" name="Inhaltsplatzhalter 17">
            <a:extLst>
              <a:ext uri="{FF2B5EF4-FFF2-40B4-BE49-F238E27FC236}">
                <a16:creationId xmlns:a16="http://schemas.microsoft.com/office/drawing/2014/main" id="{A98D6880-B7F5-9110-FEAA-B4D6AF597A67}"/>
              </a:ext>
            </a:extLst>
          </p:cNvPr>
          <p:cNvSpPr txBox="1">
            <a:spLocks/>
          </p:cNvSpPr>
          <p:nvPr/>
        </p:nvSpPr>
        <p:spPr>
          <a:xfrm>
            <a:off x="1056515" y="2911408"/>
            <a:ext cx="3789806" cy="9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Bildschirme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sind ebenfalls Teil eines solchen Interfaces. Daten werden für Menschen lesbar auf einem Display ausgegeben.</a:t>
            </a:r>
          </a:p>
        </p:txBody>
      </p:sp>
      <p:grpSp>
        <p:nvGrpSpPr>
          <p:cNvPr id="12" name="Gruppieren 11" descr="Kleiner Kreis mit enthaltener Zahl 1 zur Angabe von Schritt 1">
            <a:extLst>
              <a:ext uri="{FF2B5EF4-FFF2-40B4-BE49-F238E27FC236}">
                <a16:creationId xmlns:a16="http://schemas.microsoft.com/office/drawing/2014/main" id="{DE1A55EB-2930-2549-AB4F-4148322D1342}"/>
              </a:ext>
            </a:extLst>
          </p:cNvPr>
          <p:cNvGrpSpPr/>
          <p:nvPr/>
        </p:nvGrpSpPr>
        <p:grpSpPr bwMode="blackWhite">
          <a:xfrm>
            <a:off x="531552" y="3741269"/>
            <a:ext cx="558179" cy="409838"/>
            <a:chOff x="6953426" y="711274"/>
            <a:chExt cx="558179" cy="409838"/>
          </a:xfrm>
        </p:grpSpPr>
        <p:sp>
          <p:nvSpPr>
            <p:cNvPr id="13" name="Ellipse 12" descr="Kleiner Kreis">
              <a:extLst>
                <a:ext uri="{FF2B5EF4-FFF2-40B4-BE49-F238E27FC236}">
                  <a16:creationId xmlns:a16="http://schemas.microsoft.com/office/drawing/2014/main" id="{91D2E295-2BA1-1D66-6B12-80BBE474358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14" name="Textfeld 13" descr="Zahl 1">
              <a:extLst>
                <a:ext uri="{FF2B5EF4-FFF2-40B4-BE49-F238E27FC236}">
                  <a16:creationId xmlns:a16="http://schemas.microsoft.com/office/drawing/2014/main" id="{416AEDA3-AAC7-ADC4-B366-5EF5F59D16DA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5" name="Inhaltsplatzhalter 17">
            <a:extLst>
              <a:ext uri="{FF2B5EF4-FFF2-40B4-BE49-F238E27FC236}">
                <a16:creationId xmlns:a16="http://schemas.microsoft.com/office/drawing/2014/main" id="{B29A4D34-6E4A-A3C8-5909-4EC7B5E6A966}"/>
              </a:ext>
            </a:extLst>
          </p:cNvPr>
          <p:cNvSpPr txBox="1">
            <a:spLocks/>
          </p:cNvSpPr>
          <p:nvPr/>
        </p:nvSpPr>
        <p:spPr>
          <a:xfrm>
            <a:off x="1056515" y="3781461"/>
            <a:ext cx="3789806" cy="91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unserem </a:t>
            </a: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Portemonnaie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befinden sich weitere Gegenstände, die ein </a:t>
            </a: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implementieren. Eine Idee, welche das sein könnten?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AB01CC8-EDF5-3A40-B521-079E1D919793}"/>
              </a:ext>
            </a:extLst>
          </p:cNvPr>
          <p:cNvSpPr txBox="1"/>
          <p:nvPr/>
        </p:nvSpPr>
        <p:spPr>
          <a:xfrm>
            <a:off x="1056514" y="5748289"/>
            <a:ext cx="9577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Tastaturen und Bildschirme gehören zu den </a:t>
            </a:r>
            <a:r>
              <a:rPr lang="de-DE" sz="18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Human-Interface-Devices </a:t>
            </a:r>
            <a:r>
              <a:rPr lang="de-DE" sz="1800" dirty="0">
                <a:solidFill>
                  <a:srgbClr val="404040"/>
                </a:solidFill>
                <a:latin typeface="+mj-lt"/>
                <a:cs typeface="Segoe UI Semibold" panose="020B0702040204020203" pitchFamily="34" charset="0"/>
              </a:rPr>
              <a:t>(HID)</a:t>
            </a:r>
            <a:endParaRPr lang="de-DE" dirty="0">
              <a:solidFill>
                <a:srgbClr val="4040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Beispiel Bezahlsysteme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 folgenden Objekte implementieren ein und dasselbe </a:t>
            </a:r>
            <a:r>
              <a:rPr lang="de-DE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das </a:t>
            </a:r>
            <a:r>
              <a:rPr lang="de-DE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garantiert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dass immer zum Austausch von Geld </a:t>
            </a:r>
            <a:r>
              <a:rPr lang="de-DE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notwendige Fähigkeiten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existieren:</a:t>
            </a:r>
            <a:b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30366" y="2736154"/>
            <a:ext cx="2212408" cy="1475659"/>
          </a:xfrm>
          <a:prstGeom prst="rect">
            <a:avLst/>
          </a:prstGeom>
        </p:spPr>
      </p:pic>
      <p:grpSp>
        <p:nvGrpSpPr>
          <p:cNvPr id="33" name="Gruppieren 32" descr="Kleiner Kreis mit enthaltener Zahl 1 zur Angabe von Schritt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Ellipse 33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5" name="Textfeld 34" descr="Zahl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Inhaltsplatzhalter 17"/>
          <p:cNvSpPr txBox="1">
            <a:spLocks/>
          </p:cNvSpPr>
          <p:nvPr/>
        </p:nvSpPr>
        <p:spPr>
          <a:xfrm>
            <a:off x="1066038" y="4571824"/>
            <a:ext cx="2778041" cy="1838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Portemonnaie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Einzahlen()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Auszahlen()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Kontostand()</a:t>
            </a:r>
          </a:p>
        </p:txBody>
      </p:sp>
      <p:pic>
        <p:nvPicPr>
          <p:cNvPr id="9" name="Bild 8"/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4319887" y="2736154"/>
            <a:ext cx="2212408" cy="1475659"/>
          </a:xfrm>
          <a:prstGeom prst="rect">
            <a:avLst/>
          </a:prstGeom>
        </p:spPr>
      </p:pic>
      <p:grpSp>
        <p:nvGrpSpPr>
          <p:cNvPr id="36" name="Gruppieren 35" descr="Kleiner Kreis mit enthaltener Zahl 2 zur Angabe von Schritt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Ellipse 36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8" name="Textfeld 37" descr="Zahl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Inhaltsplatzhalter 17"/>
          <p:cNvSpPr txBox="1">
            <a:spLocks/>
          </p:cNvSpPr>
          <p:nvPr/>
        </p:nvSpPr>
        <p:spPr>
          <a:xfrm>
            <a:off x="4747855" y="4571824"/>
            <a:ext cx="3106367" cy="183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PayPal</a:t>
            </a:r>
          </a:p>
          <a:p>
            <a:pPr marL="0" indent="0" rtl="0">
              <a:spcAft>
                <a:spcPts val="2000"/>
              </a:spcAft>
              <a:buNone/>
            </a:pP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Einzahlen()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Auszahlen()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Kontostand()</a:t>
            </a:r>
          </a:p>
        </p:txBody>
      </p:sp>
      <p:pic>
        <p:nvPicPr>
          <p:cNvPr id="12" name="Bild 11"/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8009408" y="2736154"/>
            <a:ext cx="2824228" cy="1475659"/>
          </a:xfrm>
          <a:prstGeom prst="rect">
            <a:avLst/>
          </a:prstGeom>
        </p:spPr>
      </p:pic>
      <p:grpSp>
        <p:nvGrpSpPr>
          <p:cNvPr id="39" name="Gruppieren 38" descr="Kleiner Kreis mit enthaltener Zahl 3 zur Angabe von Schritt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Ellipse 39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41" name="Textfeld 40" descr="Zahl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Inhaltsplatzhalter 17"/>
          <p:cNvSpPr txBox="1">
            <a:spLocks/>
          </p:cNvSpPr>
          <p:nvPr/>
        </p:nvSpPr>
        <p:spPr>
          <a:xfrm>
            <a:off x="8429668" y="4571824"/>
            <a:ext cx="2658635" cy="183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Bankkonto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Einzahlen()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Auszahlen()</a:t>
            </a:r>
            <a:b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</a:br>
            <a:r>
              <a:rPr lang="de-DE" sz="1100" b="1" dirty="0">
                <a:solidFill>
                  <a:srgbClr val="D24726"/>
                </a:solidFill>
                <a:latin typeface="Lucida Console" panose="020B0609040504020204" pitchFamily="49" charset="0"/>
                <a:cs typeface="Lucida Sans Unicode" panose="020B0602030504020204" pitchFamily="34" charset="0"/>
              </a:rPr>
              <a:t>+ Kontostand()</a:t>
            </a:r>
          </a:p>
          <a:p>
            <a:pPr marL="0" indent="0" rtl="0">
              <a:spcAft>
                <a:spcPts val="2000"/>
              </a:spcAft>
              <a:buNone/>
            </a:pPr>
            <a:endParaRPr lang="de-DE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Implementieren der Interface-Methoden</a:t>
            </a: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09" y="1296100"/>
            <a:ext cx="5110161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Interfaces sorgen für die Reibungslose Kommunikation zwischen zwei Systemen.</a:t>
            </a:r>
            <a:endParaRPr lang="de-DE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uppieren 3" descr="Kleiner Kreis mit enthaltener Zahl 1 zur Angabe von Schritt 1"/>
          <p:cNvGrpSpPr/>
          <p:nvPr/>
        </p:nvGrpSpPr>
        <p:grpSpPr bwMode="blackWhite">
          <a:xfrm>
            <a:off x="558723" y="2289501"/>
            <a:ext cx="558179" cy="409838"/>
            <a:chOff x="6953426" y="711274"/>
            <a:chExt cx="558179" cy="409838"/>
          </a:xfrm>
        </p:grpSpPr>
        <p:sp>
          <p:nvSpPr>
            <p:cNvPr id="2" name="Ellipse 1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" name="Textfeld 2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Inhaltsplatzhalter 17"/>
          <p:cNvSpPr txBox="1">
            <a:spLocks/>
          </p:cNvSpPr>
          <p:nvPr/>
        </p:nvSpPr>
        <p:spPr>
          <a:xfrm>
            <a:off x="1066039" y="2329693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Implementierende Klassen müssen alle Interface-Methoden implementieren.</a:t>
            </a:r>
          </a:p>
        </p:txBody>
      </p:sp>
      <p:grpSp>
        <p:nvGrpSpPr>
          <p:cNvPr id="19" name="Gruppieren 18" descr="Kleiner Kreis mit enthaltener Zahl 2 zur Angabe von Schritt 2"/>
          <p:cNvGrpSpPr/>
          <p:nvPr/>
        </p:nvGrpSpPr>
        <p:grpSpPr bwMode="blackWhite">
          <a:xfrm>
            <a:off x="558723" y="2963992"/>
            <a:ext cx="558179" cy="409838"/>
            <a:chOff x="6953426" y="711274"/>
            <a:chExt cx="558179" cy="409838"/>
          </a:xfrm>
        </p:grpSpPr>
        <p:sp>
          <p:nvSpPr>
            <p:cNvPr id="20" name="Ellipse 19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1" name="Textfeld 20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Inhaltsplatzhalter 17"/>
          <p:cNvSpPr txBox="1">
            <a:spLocks/>
          </p:cNvSpPr>
          <p:nvPr/>
        </p:nvSpPr>
        <p:spPr>
          <a:xfrm>
            <a:off x="1066039" y="3004184"/>
            <a:ext cx="321322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Klassen, die ein Interface verwenden, können sich darauf verlassen, dass das genutzte Objekt alle Interface-</a:t>
            </a:r>
            <a:r>
              <a:rPr lang="de-DE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KMethoden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implementiert hat.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2AB3AC1-A40F-7D62-AEFB-A84CA54FC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6" y="4321211"/>
            <a:ext cx="4379886" cy="214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58FAC4E-4240-B805-66C7-AC1CA7F7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121" y="1399632"/>
            <a:ext cx="4053840" cy="50655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5" name="Verbinder: gekrümmt 14">
            <a:extLst>
              <a:ext uri="{FF2B5EF4-FFF2-40B4-BE49-F238E27FC236}">
                <a16:creationId xmlns:a16="http://schemas.microsoft.com/office/drawing/2014/main" id="{79DA86F5-FAE9-317C-0B1F-DD1BD576444A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5010252" y="3932422"/>
            <a:ext cx="2061869" cy="1460789"/>
          </a:xfrm>
          <a:prstGeom prst="curvedConnector3">
            <a:avLst/>
          </a:prstGeom>
          <a:ln w="57150">
            <a:solidFill>
              <a:srgbClr val="D247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8D53BEA9-9710-9A03-742D-A72BEB72B3FE}"/>
                  </a:ext>
                </a:extLst>
              </p14:cNvPr>
              <p14:cNvContentPartPr/>
              <p14:nvPr/>
            </p14:nvContentPartPr>
            <p14:xfrm>
              <a:off x="7945704" y="1956168"/>
              <a:ext cx="1416960" cy="36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8D53BEA9-9710-9A03-742D-A72BEB72B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2064" y="1848528"/>
                <a:ext cx="1524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757C0AB1-830F-ED98-E6D6-EF2D525DDAC4}"/>
                  </a:ext>
                </a:extLst>
              </p14:cNvPr>
              <p14:cNvContentPartPr/>
              <p14:nvPr/>
            </p14:nvContentPartPr>
            <p14:xfrm>
              <a:off x="804384" y="4937328"/>
              <a:ext cx="584640" cy="360"/>
            </p14:xfrm>
          </p:contentPart>
        </mc:Choice>
        <mc:Fallback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757C0AB1-830F-ED98-E6D6-EF2D525DDAC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384" y="4829688"/>
                <a:ext cx="6922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1207" y="2268374"/>
            <a:ext cx="3758053" cy="640080"/>
          </a:xfrm>
        </p:spPr>
        <p:txBody>
          <a:bodyPr rtlCol="0">
            <a:normAutofit/>
          </a:bodyPr>
          <a:lstStyle/>
          <a:p>
            <a:pPr rtl="0"/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Polymorphie ist das Wort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nhaltsplatzhalter 17"/>
          <p:cNvSpPr txBox="1">
            <a:spLocks/>
          </p:cNvSpPr>
          <p:nvPr/>
        </p:nvSpPr>
        <p:spPr>
          <a:xfrm>
            <a:off x="541609" y="1296100"/>
            <a:ext cx="5110161" cy="7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Online-Shops sind ein gutes Beispiel, da verschiedene Bezahlmethoden ein bestimmtes Interface implementieren, das vom Shop genutzt wird.</a:t>
            </a:r>
            <a:endParaRPr lang="de-DE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" name="Gruppieren 3" descr="Kleiner Kreis mit enthaltener Zahl 1 zur Angabe von Schritt 1"/>
          <p:cNvGrpSpPr/>
          <p:nvPr/>
        </p:nvGrpSpPr>
        <p:grpSpPr bwMode="blackWhite">
          <a:xfrm>
            <a:off x="558723" y="3258765"/>
            <a:ext cx="558179" cy="409838"/>
            <a:chOff x="6953426" y="711274"/>
            <a:chExt cx="558179" cy="409838"/>
          </a:xfrm>
        </p:grpSpPr>
        <p:sp>
          <p:nvSpPr>
            <p:cNvPr id="2" name="Ellipse 1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3" name="Textfeld 2" descr="Zahl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Inhaltsplatzhalter 17"/>
          <p:cNvSpPr txBox="1">
            <a:spLocks/>
          </p:cNvSpPr>
          <p:nvPr/>
        </p:nvSpPr>
        <p:spPr>
          <a:xfrm>
            <a:off x="1066039" y="3298957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de-DE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PayPal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ist ein Objekt vom </a:t>
            </a: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Datentyp PayPal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9" name="Gruppieren 18" descr="Kleiner Kreis mit enthaltener Zahl 2 zur Angabe von Schritt 2"/>
          <p:cNvGrpSpPr/>
          <p:nvPr/>
        </p:nvGrpSpPr>
        <p:grpSpPr bwMode="blackWhite">
          <a:xfrm>
            <a:off x="558723" y="3933256"/>
            <a:ext cx="558179" cy="409838"/>
            <a:chOff x="6953426" y="711274"/>
            <a:chExt cx="558179" cy="409838"/>
          </a:xfrm>
        </p:grpSpPr>
        <p:sp>
          <p:nvSpPr>
            <p:cNvPr id="20" name="Ellipse 19" descr="Kleiner Kreis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/>
            </a:p>
          </p:txBody>
        </p:sp>
        <p:sp>
          <p:nvSpPr>
            <p:cNvPr id="21" name="Textfeld 20" descr="Zahl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de-DE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Inhaltsplatzhalter 17"/>
          <p:cNvSpPr txBox="1">
            <a:spLocks/>
          </p:cNvSpPr>
          <p:nvPr/>
        </p:nvSpPr>
        <p:spPr>
          <a:xfrm>
            <a:off x="1066039" y="3973448"/>
            <a:ext cx="321322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de-DE" sz="11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PayPal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ist aber auch ein Objekt vom </a:t>
            </a:r>
            <a:r>
              <a:rPr lang="de-DE" sz="1100" b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Datentyp PaymentMethod</a:t>
            </a: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B8FE7A8-1187-A20B-D8EC-29B3BFF0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835" y="2329693"/>
            <a:ext cx="6982799" cy="3543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itel 5">
            <a:extLst>
              <a:ext uri="{FF2B5EF4-FFF2-40B4-BE49-F238E27FC236}">
                <a16:creationId xmlns:a16="http://schemas.microsoft.com/office/drawing/2014/main" id="{EBE936D6-7B01-9C8C-A918-E22FE7855BBC}"/>
              </a:ext>
            </a:extLst>
          </p:cNvPr>
          <p:cNvSpPr txBox="1">
            <a:spLocks/>
          </p:cNvSpPr>
          <p:nvPr/>
        </p:nvSpPr>
        <p:spPr>
          <a:xfrm>
            <a:off x="521207" y="448056"/>
            <a:ext cx="687711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Nutzen der Interface-Methoden</a:t>
            </a:r>
          </a:p>
        </p:txBody>
      </p:sp>
      <p:sp>
        <p:nvSpPr>
          <p:cNvPr id="10" name="Inhaltsplatzhalter 17">
            <a:extLst>
              <a:ext uri="{FF2B5EF4-FFF2-40B4-BE49-F238E27FC236}">
                <a16:creationId xmlns:a16="http://schemas.microsoft.com/office/drawing/2014/main" id="{B2E17CDF-6FAA-0517-E89C-30E1FC0CA4D3}"/>
              </a:ext>
            </a:extLst>
          </p:cNvPr>
          <p:cNvSpPr txBox="1">
            <a:spLocks/>
          </p:cNvSpPr>
          <p:nvPr/>
        </p:nvSpPr>
        <p:spPr>
          <a:xfrm>
            <a:off x="541609" y="4885944"/>
            <a:ext cx="3737651" cy="106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de-DE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Deshalb kann ein PayPal-Objekt in diesem Beispiel zur Bezahlung benutzt werden.</a:t>
            </a:r>
            <a:endParaRPr lang="de-DE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AD4B43D7-4BB1-0ABD-5408-4ED9D808031D}"/>
                  </a:ext>
                </a:extLst>
              </p14:cNvPr>
              <p14:cNvContentPartPr/>
              <p14:nvPr/>
            </p14:nvContentPartPr>
            <p14:xfrm>
              <a:off x="8073864" y="3711888"/>
              <a:ext cx="996120" cy="360"/>
            </p14:xfrm>
          </p:contentPart>
        </mc:Choice>
        <mc:Fallback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AD4B43D7-4BB1-0ABD-5408-4ED9D80803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9864" y="3604248"/>
                <a:ext cx="1103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4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Weitere Fragen zu Interfaces?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7527733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r>
              <a:rPr lang="de-DE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Interfaces auf php.net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de-DE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Übung auf w3schools.com</a:t>
            </a: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de-DE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BB554F8B-D8E0-E201-1E9E-4F0FC893CEC0}"/>
              </a:ext>
            </a:extLst>
          </p:cNvPr>
          <p:cNvGrpSpPr/>
          <p:nvPr/>
        </p:nvGrpSpPr>
        <p:grpSpPr>
          <a:xfrm>
            <a:off x="10003536" y="4773168"/>
            <a:ext cx="2084832" cy="2084832"/>
            <a:chOff x="9912096" y="4642917"/>
            <a:chExt cx="2084832" cy="2084832"/>
          </a:xfrm>
        </p:grpSpPr>
        <p:sp>
          <p:nvSpPr>
            <p:cNvPr id="4" name="Rechtwinkliges Dreieck 3">
              <a:extLst>
                <a:ext uri="{FF2B5EF4-FFF2-40B4-BE49-F238E27FC236}">
                  <a16:creationId xmlns:a16="http://schemas.microsoft.com/office/drawing/2014/main" id="{D026E39D-0EEE-E46B-F1B4-56909B4FDD56}"/>
                </a:ext>
              </a:extLst>
            </p:cNvPr>
            <p:cNvSpPr/>
            <p:nvPr/>
          </p:nvSpPr>
          <p:spPr>
            <a:xfrm rot="16200000">
              <a:off x="9912096" y="4642917"/>
              <a:ext cx="2084832" cy="208483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pic>
          <p:nvPicPr>
            <p:cNvPr id="6" name="Grafik 5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1361BBCF-6E18-ACBF-37A6-B6FFCF566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biLevel thresh="75000"/>
            </a:blip>
            <a:stretch>
              <a:fillRect/>
            </a:stretch>
          </p:blipFill>
          <p:spPr>
            <a:xfrm>
              <a:off x="11060324" y="5693676"/>
              <a:ext cx="763927" cy="7639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6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{59F3D59C-FA5A-45B8-B02B-D244AE699A63}tf10001108_win32</Template>
  <TotalTime>0</TotalTime>
  <Words>263</Words>
  <Application>Microsoft Office PowerPoint</Application>
  <PresentationFormat>Breitbild</PresentationFormat>
  <Paragraphs>45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Console</vt:lpstr>
      <vt:lpstr>Segoe UI</vt:lpstr>
      <vt:lpstr>Segoe UI Light</vt:lpstr>
      <vt:lpstr>Segoe UI Semibold</vt:lpstr>
      <vt:lpstr>Benutzerdefiniert</vt:lpstr>
      <vt:lpstr>Interfaces</vt:lpstr>
      <vt:lpstr>Interfaces im Alltag</vt:lpstr>
      <vt:lpstr>Beispiel Bezahlsysteme</vt:lpstr>
      <vt:lpstr>Implementieren der Interface-Methoden</vt:lpstr>
      <vt:lpstr>Polymorphie ist das Wort</vt:lpstr>
      <vt:lpstr>Weitere Fragen zu Interfaces?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Wagner</dc:creator>
  <cp:keywords/>
  <cp:lastModifiedBy>Benjamin Wagner</cp:lastModifiedBy>
  <cp:revision>1</cp:revision>
  <dcterms:created xsi:type="dcterms:W3CDTF">2024-08-18T16:52:07Z</dcterms:created>
  <dcterms:modified xsi:type="dcterms:W3CDTF">2024-08-19T08:12:18Z</dcterms:modified>
  <cp:version/>
</cp:coreProperties>
</file>