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43204-07DF-42E2-BE11-7038D12BA563}" v="7" dt="2023-03-27T10:45:03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B0843204-07DF-42E2-BE11-7038D12BA563}"/>
    <pc:docChg chg="undo custSel addSld delSld modSld">
      <pc:chgData name="Benjamin Wagner" userId="751d7807-fb76-4e85-a381-243fd2b44e5a" providerId="ADAL" clId="{B0843204-07DF-42E2-BE11-7038D12BA563}" dt="2023-03-27T10:46:49.296" v="1375" actId="20577"/>
      <pc:docMkLst>
        <pc:docMk/>
      </pc:docMkLst>
      <pc:sldChg chg="modSp mod">
        <pc:chgData name="Benjamin Wagner" userId="751d7807-fb76-4e85-a381-243fd2b44e5a" providerId="ADAL" clId="{B0843204-07DF-42E2-BE11-7038D12BA563}" dt="2023-03-27T10:28:41.059" v="133" actId="20577"/>
        <pc:sldMkLst>
          <pc:docMk/>
          <pc:sldMk cId="4197073800" sldId="256"/>
        </pc:sldMkLst>
        <pc:spChg chg="mod">
          <ac:chgData name="Benjamin Wagner" userId="751d7807-fb76-4e85-a381-243fd2b44e5a" providerId="ADAL" clId="{B0843204-07DF-42E2-BE11-7038D12BA563}" dt="2023-03-27T10:28:41.059" v="133" actId="20577"/>
          <ac:spMkLst>
            <pc:docMk/>
            <pc:sldMk cId="4197073800" sldId="256"/>
            <ac:spMk id="2" creationId="{9009B9DB-FEC6-EDB4-6D4C-190AF4CD2759}"/>
          </ac:spMkLst>
        </pc:spChg>
      </pc:sldChg>
      <pc:sldChg chg="new del">
        <pc:chgData name="Benjamin Wagner" userId="751d7807-fb76-4e85-a381-243fd2b44e5a" providerId="ADAL" clId="{B0843204-07DF-42E2-BE11-7038D12BA563}" dt="2023-03-27T10:25:22.905" v="27" actId="47"/>
        <pc:sldMkLst>
          <pc:docMk/>
          <pc:sldMk cId="1815601770" sldId="257"/>
        </pc:sldMkLst>
      </pc:sldChg>
      <pc:sldChg chg="del">
        <pc:chgData name="Benjamin Wagner" userId="751d7807-fb76-4e85-a381-243fd2b44e5a" providerId="ADAL" clId="{B0843204-07DF-42E2-BE11-7038D12BA563}" dt="2023-03-27T10:25:18.530" v="24" actId="47"/>
        <pc:sldMkLst>
          <pc:docMk/>
          <pc:sldMk cId="2872417812" sldId="257"/>
        </pc:sldMkLst>
      </pc:sldChg>
      <pc:sldChg chg="addSp modSp add mod">
        <pc:chgData name="Benjamin Wagner" userId="751d7807-fb76-4e85-a381-243fd2b44e5a" providerId="ADAL" clId="{B0843204-07DF-42E2-BE11-7038D12BA563}" dt="2023-03-27T10:46:30.301" v="1373" actId="20577"/>
        <pc:sldMkLst>
          <pc:docMk/>
          <pc:sldMk cId="4174817379" sldId="257"/>
        </pc:sldMkLst>
        <pc:spChg chg="mod">
          <ac:chgData name="Benjamin Wagner" userId="751d7807-fb76-4e85-a381-243fd2b44e5a" providerId="ADAL" clId="{B0843204-07DF-42E2-BE11-7038D12BA563}" dt="2023-03-27T10:46:30.301" v="1373" actId="20577"/>
          <ac:spMkLst>
            <pc:docMk/>
            <pc:sldMk cId="4174817379" sldId="257"/>
            <ac:spMk id="2" creationId="{9009B9DB-FEC6-EDB4-6D4C-190AF4CD2759}"/>
          </ac:spMkLst>
        </pc:spChg>
        <pc:spChg chg="add mod">
          <ac:chgData name="Benjamin Wagner" userId="751d7807-fb76-4e85-a381-243fd2b44e5a" providerId="ADAL" clId="{B0843204-07DF-42E2-BE11-7038D12BA563}" dt="2023-03-27T10:26:33.807" v="47" actId="2711"/>
          <ac:spMkLst>
            <pc:docMk/>
            <pc:sldMk cId="4174817379" sldId="257"/>
            <ac:spMk id="3" creationId="{75FC16C5-7D4F-D442-7597-4CE9701B8DCA}"/>
          </ac:spMkLst>
        </pc:spChg>
      </pc:sldChg>
      <pc:sldChg chg="modSp add mod">
        <pc:chgData name="Benjamin Wagner" userId="751d7807-fb76-4e85-a381-243fd2b44e5a" providerId="ADAL" clId="{B0843204-07DF-42E2-BE11-7038D12BA563}" dt="2023-03-27T10:29:01.523" v="157" actId="20577"/>
        <pc:sldMkLst>
          <pc:docMk/>
          <pc:sldMk cId="685278167" sldId="258"/>
        </pc:sldMkLst>
        <pc:spChg chg="mod">
          <ac:chgData name="Benjamin Wagner" userId="751d7807-fb76-4e85-a381-243fd2b44e5a" providerId="ADAL" clId="{B0843204-07DF-42E2-BE11-7038D12BA563}" dt="2023-03-27T10:29:01.523" v="157" actId="20577"/>
          <ac:spMkLst>
            <pc:docMk/>
            <pc:sldMk cId="685278167" sldId="258"/>
            <ac:spMk id="2" creationId="{9009B9DB-FEC6-EDB4-6D4C-190AF4CD2759}"/>
          </ac:spMkLst>
        </pc:spChg>
      </pc:sldChg>
      <pc:sldChg chg="modSp add mod">
        <pc:chgData name="Benjamin Wagner" userId="751d7807-fb76-4e85-a381-243fd2b44e5a" providerId="ADAL" clId="{B0843204-07DF-42E2-BE11-7038D12BA563}" dt="2023-03-27T10:38:31.313" v="725" actId="20577"/>
        <pc:sldMkLst>
          <pc:docMk/>
          <pc:sldMk cId="2488032434" sldId="259"/>
        </pc:sldMkLst>
        <pc:spChg chg="mod">
          <ac:chgData name="Benjamin Wagner" userId="751d7807-fb76-4e85-a381-243fd2b44e5a" providerId="ADAL" clId="{B0843204-07DF-42E2-BE11-7038D12BA563}" dt="2023-03-27T10:38:31.313" v="725" actId="20577"/>
          <ac:spMkLst>
            <pc:docMk/>
            <pc:sldMk cId="2488032434" sldId="259"/>
            <ac:spMk id="2" creationId="{9009B9DB-FEC6-EDB4-6D4C-190AF4CD2759}"/>
          </ac:spMkLst>
        </pc:spChg>
      </pc:sldChg>
      <pc:sldChg chg="del">
        <pc:chgData name="Benjamin Wagner" userId="751d7807-fb76-4e85-a381-243fd2b44e5a" providerId="ADAL" clId="{B0843204-07DF-42E2-BE11-7038D12BA563}" dt="2023-03-27T10:25:08.780" v="8" actId="47"/>
        <pc:sldMkLst>
          <pc:docMk/>
          <pc:sldMk cId="1835907638" sldId="260"/>
        </pc:sldMkLst>
      </pc:sldChg>
      <pc:sldChg chg="modSp add mod">
        <pc:chgData name="Benjamin Wagner" userId="751d7807-fb76-4e85-a381-243fd2b44e5a" providerId="ADAL" clId="{B0843204-07DF-42E2-BE11-7038D12BA563}" dt="2023-03-27T10:29:33.263" v="199" actId="20577"/>
        <pc:sldMkLst>
          <pc:docMk/>
          <pc:sldMk cId="3919120817" sldId="260"/>
        </pc:sldMkLst>
        <pc:spChg chg="mod">
          <ac:chgData name="Benjamin Wagner" userId="751d7807-fb76-4e85-a381-243fd2b44e5a" providerId="ADAL" clId="{B0843204-07DF-42E2-BE11-7038D12BA563}" dt="2023-03-27T10:29:33.263" v="199" actId="20577"/>
          <ac:spMkLst>
            <pc:docMk/>
            <pc:sldMk cId="3919120817" sldId="260"/>
            <ac:spMk id="2" creationId="{9009B9DB-FEC6-EDB4-6D4C-190AF4CD2759}"/>
          </ac:spMkLst>
        </pc:spChg>
      </pc:sldChg>
      <pc:sldChg chg="modSp add mod">
        <pc:chgData name="Benjamin Wagner" userId="751d7807-fb76-4e85-a381-243fd2b44e5a" providerId="ADAL" clId="{B0843204-07DF-42E2-BE11-7038D12BA563}" dt="2023-03-27T10:31:11.638" v="275" actId="20577"/>
        <pc:sldMkLst>
          <pc:docMk/>
          <pc:sldMk cId="2546088953" sldId="261"/>
        </pc:sldMkLst>
        <pc:spChg chg="mod">
          <ac:chgData name="Benjamin Wagner" userId="751d7807-fb76-4e85-a381-243fd2b44e5a" providerId="ADAL" clId="{B0843204-07DF-42E2-BE11-7038D12BA563}" dt="2023-03-27T10:31:11.638" v="275" actId="20577"/>
          <ac:spMkLst>
            <pc:docMk/>
            <pc:sldMk cId="2546088953" sldId="261"/>
            <ac:spMk id="2" creationId="{9009B9DB-FEC6-EDB4-6D4C-190AF4CD2759}"/>
          </ac:spMkLst>
        </pc:spChg>
      </pc:sldChg>
      <pc:sldChg chg="del">
        <pc:chgData name="Benjamin Wagner" userId="751d7807-fb76-4e85-a381-243fd2b44e5a" providerId="ADAL" clId="{B0843204-07DF-42E2-BE11-7038D12BA563}" dt="2023-03-27T10:25:09.576" v="9" actId="47"/>
        <pc:sldMkLst>
          <pc:docMk/>
          <pc:sldMk cId="3009249838" sldId="261"/>
        </pc:sldMkLst>
      </pc:sldChg>
      <pc:sldChg chg="addSp modSp add mod">
        <pc:chgData name="Benjamin Wagner" userId="751d7807-fb76-4e85-a381-243fd2b44e5a" providerId="ADAL" clId="{B0843204-07DF-42E2-BE11-7038D12BA563}" dt="2023-03-27T10:46:49.296" v="1375" actId="20577"/>
        <pc:sldMkLst>
          <pc:docMk/>
          <pc:sldMk cId="1336072874" sldId="262"/>
        </pc:sldMkLst>
        <pc:spChg chg="mod">
          <ac:chgData name="Benjamin Wagner" userId="751d7807-fb76-4e85-a381-243fd2b44e5a" providerId="ADAL" clId="{B0843204-07DF-42E2-BE11-7038D12BA563}" dt="2023-03-27T10:32:03.736" v="281" actId="14100"/>
          <ac:spMkLst>
            <pc:docMk/>
            <pc:sldMk cId="1336072874" sldId="262"/>
            <ac:spMk id="2" creationId="{9009B9DB-FEC6-EDB4-6D4C-190AF4CD2759}"/>
          </ac:spMkLst>
        </pc:spChg>
        <pc:spChg chg="add mod">
          <ac:chgData name="Benjamin Wagner" userId="751d7807-fb76-4e85-a381-243fd2b44e5a" providerId="ADAL" clId="{B0843204-07DF-42E2-BE11-7038D12BA563}" dt="2023-03-27T10:46:49.296" v="1375" actId="20577"/>
          <ac:spMkLst>
            <pc:docMk/>
            <pc:sldMk cId="1336072874" sldId="262"/>
            <ac:spMk id="3" creationId="{1334EAFE-904F-ED36-9DEC-367C37ADC678}"/>
          </ac:spMkLst>
        </pc:spChg>
      </pc:sldChg>
      <pc:sldChg chg="del">
        <pc:chgData name="Benjamin Wagner" userId="751d7807-fb76-4e85-a381-243fd2b44e5a" providerId="ADAL" clId="{B0843204-07DF-42E2-BE11-7038D12BA563}" dt="2023-03-27T10:25:15.467" v="17" actId="47"/>
        <pc:sldMkLst>
          <pc:docMk/>
          <pc:sldMk cId="3536735762" sldId="262"/>
        </pc:sldMkLst>
      </pc:sldChg>
      <pc:sldChg chg="modSp add mod">
        <pc:chgData name="Benjamin Wagner" userId="751d7807-fb76-4e85-a381-243fd2b44e5a" providerId="ADAL" clId="{B0843204-07DF-42E2-BE11-7038D12BA563}" dt="2023-03-27T10:37:05.648" v="631" actId="20577"/>
        <pc:sldMkLst>
          <pc:docMk/>
          <pc:sldMk cId="2675213618" sldId="263"/>
        </pc:sldMkLst>
        <pc:spChg chg="mod">
          <ac:chgData name="Benjamin Wagner" userId="751d7807-fb76-4e85-a381-243fd2b44e5a" providerId="ADAL" clId="{B0843204-07DF-42E2-BE11-7038D12BA563}" dt="2023-03-27T10:34:22.362" v="407" actId="20577"/>
          <ac:spMkLst>
            <pc:docMk/>
            <pc:sldMk cId="2675213618" sldId="263"/>
            <ac:spMk id="2" creationId="{9009B9DB-FEC6-EDB4-6D4C-190AF4CD2759}"/>
          </ac:spMkLst>
        </pc:spChg>
        <pc:spChg chg="mod">
          <ac:chgData name="Benjamin Wagner" userId="751d7807-fb76-4e85-a381-243fd2b44e5a" providerId="ADAL" clId="{B0843204-07DF-42E2-BE11-7038D12BA563}" dt="2023-03-27T10:37:05.648" v="631" actId="20577"/>
          <ac:spMkLst>
            <pc:docMk/>
            <pc:sldMk cId="2675213618" sldId="263"/>
            <ac:spMk id="3" creationId="{1334EAFE-904F-ED36-9DEC-367C37ADC678}"/>
          </ac:spMkLst>
        </pc:spChg>
      </pc:sldChg>
      <pc:sldChg chg="del">
        <pc:chgData name="Benjamin Wagner" userId="751d7807-fb76-4e85-a381-243fd2b44e5a" providerId="ADAL" clId="{B0843204-07DF-42E2-BE11-7038D12BA563}" dt="2023-03-27T10:25:19.061" v="25" actId="47"/>
        <pc:sldMkLst>
          <pc:docMk/>
          <pc:sldMk cId="693215562" sldId="264"/>
        </pc:sldMkLst>
      </pc:sldChg>
      <pc:sldChg chg="modSp add mod">
        <pc:chgData name="Benjamin Wagner" userId="751d7807-fb76-4e85-a381-243fd2b44e5a" providerId="ADAL" clId="{B0843204-07DF-42E2-BE11-7038D12BA563}" dt="2023-03-27T10:43:38.937" v="1177" actId="20577"/>
        <pc:sldMkLst>
          <pc:docMk/>
          <pc:sldMk cId="3039008094" sldId="264"/>
        </pc:sldMkLst>
        <pc:spChg chg="mod">
          <ac:chgData name="Benjamin Wagner" userId="751d7807-fb76-4e85-a381-243fd2b44e5a" providerId="ADAL" clId="{B0843204-07DF-42E2-BE11-7038D12BA563}" dt="2023-03-27T10:38:55.941" v="727"/>
          <ac:spMkLst>
            <pc:docMk/>
            <pc:sldMk cId="3039008094" sldId="264"/>
            <ac:spMk id="2" creationId="{9009B9DB-FEC6-EDB4-6D4C-190AF4CD2759}"/>
          </ac:spMkLst>
        </pc:spChg>
        <pc:spChg chg="mod">
          <ac:chgData name="Benjamin Wagner" userId="751d7807-fb76-4e85-a381-243fd2b44e5a" providerId="ADAL" clId="{B0843204-07DF-42E2-BE11-7038D12BA563}" dt="2023-03-27T10:43:38.937" v="1177" actId="20577"/>
          <ac:spMkLst>
            <pc:docMk/>
            <pc:sldMk cId="3039008094" sldId="264"/>
            <ac:spMk id="3" creationId="{1334EAFE-904F-ED36-9DEC-367C37ADC678}"/>
          </ac:spMkLst>
        </pc:spChg>
      </pc:sldChg>
      <pc:sldChg chg="del">
        <pc:chgData name="Benjamin Wagner" userId="751d7807-fb76-4e85-a381-243fd2b44e5a" providerId="ADAL" clId="{B0843204-07DF-42E2-BE11-7038D12BA563}" dt="2023-03-27T10:25:16.608" v="19" actId="47"/>
        <pc:sldMkLst>
          <pc:docMk/>
          <pc:sldMk cId="1505769893" sldId="265"/>
        </pc:sldMkLst>
      </pc:sldChg>
      <pc:sldChg chg="modSp add mod">
        <pc:chgData name="Benjamin Wagner" userId="751d7807-fb76-4e85-a381-243fd2b44e5a" providerId="ADAL" clId="{B0843204-07DF-42E2-BE11-7038D12BA563}" dt="2023-03-27T10:45:59.883" v="1367" actId="20577"/>
        <pc:sldMkLst>
          <pc:docMk/>
          <pc:sldMk cId="3390421441" sldId="265"/>
        </pc:sldMkLst>
        <pc:spChg chg="mod">
          <ac:chgData name="Benjamin Wagner" userId="751d7807-fb76-4e85-a381-243fd2b44e5a" providerId="ADAL" clId="{B0843204-07DF-42E2-BE11-7038D12BA563}" dt="2023-03-27T10:44:04.290" v="1179"/>
          <ac:spMkLst>
            <pc:docMk/>
            <pc:sldMk cId="3390421441" sldId="265"/>
            <ac:spMk id="2" creationId="{9009B9DB-FEC6-EDB4-6D4C-190AF4CD2759}"/>
          </ac:spMkLst>
        </pc:spChg>
        <pc:spChg chg="mod">
          <ac:chgData name="Benjamin Wagner" userId="751d7807-fb76-4e85-a381-243fd2b44e5a" providerId="ADAL" clId="{B0843204-07DF-42E2-BE11-7038D12BA563}" dt="2023-03-27T10:45:59.883" v="1367" actId="20577"/>
          <ac:spMkLst>
            <pc:docMk/>
            <pc:sldMk cId="3390421441" sldId="265"/>
            <ac:spMk id="3" creationId="{1334EAFE-904F-ED36-9DEC-367C37ADC678}"/>
          </ac:spMkLst>
        </pc:spChg>
      </pc:sldChg>
      <pc:sldChg chg="del">
        <pc:chgData name="Benjamin Wagner" userId="751d7807-fb76-4e85-a381-243fd2b44e5a" providerId="ADAL" clId="{B0843204-07DF-42E2-BE11-7038D12BA563}" dt="2023-03-27T10:25:17.733" v="22" actId="47"/>
        <pc:sldMkLst>
          <pc:docMk/>
          <pc:sldMk cId="3405596301" sldId="266"/>
        </pc:sldMkLst>
      </pc:sldChg>
      <pc:sldChg chg="del">
        <pc:chgData name="Benjamin Wagner" userId="751d7807-fb76-4e85-a381-243fd2b44e5a" providerId="ADAL" clId="{B0843204-07DF-42E2-BE11-7038D12BA563}" dt="2023-03-27T10:25:18.155" v="23" actId="47"/>
        <pc:sldMkLst>
          <pc:docMk/>
          <pc:sldMk cId="4113726895" sldId="267"/>
        </pc:sldMkLst>
      </pc:sldChg>
      <pc:sldChg chg="del">
        <pc:chgData name="Benjamin Wagner" userId="751d7807-fb76-4e85-a381-243fd2b44e5a" providerId="ADAL" clId="{B0843204-07DF-42E2-BE11-7038D12BA563}" dt="2023-03-27T10:24:59.639" v="7" actId="47"/>
        <pc:sldMkLst>
          <pc:docMk/>
          <pc:sldMk cId="2184769444" sldId="268"/>
        </pc:sldMkLst>
      </pc:sldChg>
      <pc:sldChg chg="del">
        <pc:chgData name="Benjamin Wagner" userId="751d7807-fb76-4e85-a381-243fd2b44e5a" providerId="ADAL" clId="{B0843204-07DF-42E2-BE11-7038D12BA563}" dt="2023-03-27T10:25:16.030" v="18" actId="47"/>
        <pc:sldMkLst>
          <pc:docMk/>
          <pc:sldMk cId="2205624138" sldId="269"/>
        </pc:sldMkLst>
      </pc:sldChg>
      <pc:sldChg chg="del">
        <pc:chgData name="Benjamin Wagner" userId="751d7807-fb76-4e85-a381-243fd2b44e5a" providerId="ADAL" clId="{B0843204-07DF-42E2-BE11-7038D12BA563}" dt="2023-03-27T10:25:17.249" v="21" actId="47"/>
        <pc:sldMkLst>
          <pc:docMk/>
          <pc:sldMk cId="3520684725" sldId="270"/>
        </pc:sldMkLst>
      </pc:sldChg>
      <pc:sldChg chg="del">
        <pc:chgData name="Benjamin Wagner" userId="751d7807-fb76-4e85-a381-243fd2b44e5a" providerId="ADAL" clId="{B0843204-07DF-42E2-BE11-7038D12BA563}" dt="2023-03-27T10:25:17.046" v="20" actId="47"/>
        <pc:sldMkLst>
          <pc:docMk/>
          <pc:sldMk cId="1359907807" sldId="271"/>
        </pc:sldMkLst>
      </pc:sldChg>
      <pc:sldChg chg="del">
        <pc:chgData name="Benjamin Wagner" userId="751d7807-fb76-4e85-a381-243fd2b44e5a" providerId="ADAL" clId="{B0843204-07DF-42E2-BE11-7038D12BA563}" dt="2023-03-27T10:25:12.561" v="15" actId="47"/>
        <pc:sldMkLst>
          <pc:docMk/>
          <pc:sldMk cId="1938955980" sldId="272"/>
        </pc:sldMkLst>
      </pc:sldChg>
      <pc:sldChg chg="del">
        <pc:chgData name="Benjamin Wagner" userId="751d7807-fb76-4e85-a381-243fd2b44e5a" providerId="ADAL" clId="{B0843204-07DF-42E2-BE11-7038D12BA563}" dt="2023-03-27T10:25:12.999" v="16" actId="47"/>
        <pc:sldMkLst>
          <pc:docMk/>
          <pc:sldMk cId="2269374931" sldId="273"/>
        </pc:sldMkLst>
      </pc:sldChg>
      <pc:sldChg chg="del">
        <pc:chgData name="Benjamin Wagner" userId="751d7807-fb76-4e85-a381-243fd2b44e5a" providerId="ADAL" clId="{B0843204-07DF-42E2-BE11-7038D12BA563}" dt="2023-03-27T10:25:10.639" v="10" actId="47"/>
        <pc:sldMkLst>
          <pc:docMk/>
          <pc:sldMk cId="3445859598" sldId="274"/>
        </pc:sldMkLst>
      </pc:sldChg>
      <pc:sldChg chg="del">
        <pc:chgData name="Benjamin Wagner" userId="751d7807-fb76-4e85-a381-243fd2b44e5a" providerId="ADAL" clId="{B0843204-07DF-42E2-BE11-7038D12BA563}" dt="2023-03-27T10:25:11.311" v="11" actId="47"/>
        <pc:sldMkLst>
          <pc:docMk/>
          <pc:sldMk cId="3935528482" sldId="275"/>
        </pc:sldMkLst>
      </pc:sldChg>
      <pc:sldChg chg="del">
        <pc:chgData name="Benjamin Wagner" userId="751d7807-fb76-4e85-a381-243fd2b44e5a" providerId="ADAL" clId="{B0843204-07DF-42E2-BE11-7038D12BA563}" dt="2023-03-27T10:25:11.795" v="12" actId="47"/>
        <pc:sldMkLst>
          <pc:docMk/>
          <pc:sldMk cId="2207110055" sldId="276"/>
        </pc:sldMkLst>
      </pc:sldChg>
      <pc:sldChg chg="del">
        <pc:chgData name="Benjamin Wagner" userId="751d7807-fb76-4e85-a381-243fd2b44e5a" providerId="ADAL" clId="{B0843204-07DF-42E2-BE11-7038D12BA563}" dt="2023-03-27T10:25:12.108" v="13" actId="47"/>
        <pc:sldMkLst>
          <pc:docMk/>
          <pc:sldMk cId="421182924" sldId="277"/>
        </pc:sldMkLst>
      </pc:sldChg>
      <pc:sldChg chg="del">
        <pc:chgData name="Benjamin Wagner" userId="751d7807-fb76-4e85-a381-243fd2b44e5a" providerId="ADAL" clId="{B0843204-07DF-42E2-BE11-7038D12BA563}" dt="2023-03-27T10:25:12.327" v="14" actId="47"/>
        <pc:sldMkLst>
          <pc:docMk/>
          <pc:sldMk cId="194736175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F46A0-E1F0-AD90-D235-A0EAD8CF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079E8-116F-3F0F-1615-BEAF2487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0791E-36E1-11C2-6003-D3E45597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F1EE3-58E9-013D-7163-9534A6F4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2F25A-9C63-647F-01E8-CA94458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0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A9F7C-CA2A-349D-32F0-EE87C4A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B5C23B-63B3-5B15-AC40-C216256A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5E7B5-5425-29DC-22A6-82DE6AB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B9A74E-2213-2922-214E-43359E45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74D59-C584-35CA-5C5E-9FB17062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8C0FE3-71C3-5557-C757-2035AC50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46C6E-69BF-2D33-AAD8-E40AA0ED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C949E-A623-3D00-2108-AC41567E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A09FE-3545-A6C6-E4A2-CC910EBE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61871-1E18-9B65-D447-F2F6D71E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EEDC8-B375-E77C-072C-B3B3DA4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8915B-3A64-6EFF-D9EC-67151E02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828C6-C3F9-0915-C93A-439AE6E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78452-57D5-CE6C-A0F0-6BAD5D82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A2674-9C3D-4BCB-C4CF-B6BE2F40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8875C-BA5F-1480-2196-10CA9849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B813C-66AB-ED0E-A298-9897DCDD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812CC-9676-29B2-389A-E0EEB15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49B34-5D90-A494-047B-FCA085F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FC7A7-C924-103D-015A-F902286D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1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001B7-33ED-9FF2-AE2F-57F1F7E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E4054-268D-3DB2-AA70-E78E5A2F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66B03-6739-4404-5ED9-1334AB4B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5EE66-C65F-A878-0218-4531FA3D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FC5F2-9E6D-1C96-B7E6-C4261430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86960B-FD83-F5A2-1521-166203C9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9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21D02-2F15-4AEC-EA71-5C2652CF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8D184-DAE7-BA08-74EF-D9D91A59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B0DAA-2410-C636-1918-F3D9D788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72FD88-21A4-9D34-5A7C-0286C1BC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5FB54D-7150-F3FC-B6E6-5DB708692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73D62-33A6-FC3D-001F-21E9D63C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AFB4A-46A0-F717-1D57-5A91BB45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866E43-8203-7746-0A69-E340A22F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3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D5913-B1A6-510B-823C-ECA33EC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AC8A4-679E-F214-AEC7-B6964B55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D939BC-04D4-CE12-A257-E316F7F2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BB5BDD-A188-7D50-4389-476F07F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B50F6B-A9C7-FC36-BC2F-55C5F3D6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FFC7A-7900-E2C1-6541-C27E132C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39C788-DA45-32BB-0854-255ED374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0E7B-DA20-CE72-E520-31AF9CE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C058C-07BA-9852-4287-25E991C5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494A6A-5D80-2995-2DBB-4B896267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75211-33D2-05C2-8A7C-BD92AB4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A4361-6803-6791-9218-D6419C1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9A26AF-301E-4062-9D1D-30FD8448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2B70-AEDE-8721-A02D-2420546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0E5922-1A80-A411-1ED8-C0DFD18D0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35CE1-B77D-D7F7-8547-E0737AAB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01B11C-13E2-CA50-388C-0775E7E1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B17C3-8AEB-0BDF-6378-54AA308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87669-B163-A289-E6FF-8D6507E0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9A73A-F4DE-D8F5-0639-B0143592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4E0D9-D011-560F-C263-A4DF91A4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73A1D-BA38-9F9B-2D9A-0B007E716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62FF-5777-436F-9BA7-E8310F234209}" type="datetimeFigureOut">
              <a:rPr lang="de-DE" smtClean="0"/>
              <a:t>27.03.2023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62A3F-76BB-94B4-2B7F-6AF46055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69468-7915-A18E-0A89-5D7F5F76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7"/>
            <a:ext cx="8314661" cy="2367066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Roadmap 2023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8" y="569066"/>
            <a:ext cx="8314661" cy="1676399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Sommerfest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334EAFE-904F-ED36-9DEC-367C37ADC678}"/>
              </a:ext>
            </a:extLst>
          </p:cNvPr>
          <p:cNvSpPr txBox="1">
            <a:spLocks/>
          </p:cNvSpPr>
          <p:nvPr/>
        </p:nvSpPr>
        <p:spPr>
          <a:xfrm>
            <a:off x="3072809" y="2245466"/>
            <a:ext cx="8314661" cy="236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30.06.2023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letztmalig in dieser Form möglich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Fest des Umbruchs, aber auch der Erneuerung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=&gt; Zusammenkunft aller Lehrenden &amp; Lernenden</a:t>
            </a:r>
            <a:endParaRPr lang="de-DE" sz="2400" b="1" dirty="0">
              <a:latin typeface="Proxima Nova Semi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6"/>
            <a:ext cx="8314661" cy="2367066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2400" dirty="0">
                <a:latin typeface="Proxima Nova Light" panose="02000506030000020004" pitchFamily="50" charset="0"/>
              </a:rPr>
              <a:t>Abiturphase der Q4</a:t>
            </a:r>
            <a:br>
              <a:rPr lang="de-DE" sz="2400" dirty="0">
                <a:latin typeface="Proxima Nova Light" panose="02000506030000020004" pitchFamily="50" charset="0"/>
              </a:rPr>
            </a:br>
            <a:r>
              <a:rPr lang="de-DE" sz="2400" dirty="0">
                <a:latin typeface="Proxima Nova Light" panose="02000506030000020004" pitchFamily="50" charset="0"/>
              </a:rPr>
              <a:t>Kollegvertretung der Lernenden</a:t>
            </a:r>
            <a:br>
              <a:rPr lang="de-DE" sz="2400" dirty="0">
                <a:latin typeface="Proxima Nova Light" panose="02000506030000020004" pitchFamily="50" charset="0"/>
              </a:rPr>
            </a:br>
            <a:r>
              <a:rPr lang="de-DE" sz="2400" dirty="0">
                <a:latin typeface="Proxima Nova Light" panose="02000506030000020004" pitchFamily="50" charset="0"/>
              </a:rPr>
              <a:t>Gründung des Gymnasiums</a:t>
            </a:r>
            <a:br>
              <a:rPr lang="de-DE" sz="2400" dirty="0">
                <a:latin typeface="Proxima Nova Light" panose="02000506030000020004" pitchFamily="50" charset="0"/>
              </a:rPr>
            </a:br>
            <a:r>
              <a:rPr lang="de-DE" sz="2400" dirty="0">
                <a:latin typeface="Proxima Nova Light" panose="02000506030000020004" pitchFamily="50" charset="0"/>
              </a:rPr>
              <a:t>Sommerfest</a:t>
            </a:r>
            <a:endParaRPr lang="de-DE" sz="2400" b="1" dirty="0">
              <a:latin typeface="Proxima Nova Semibold" panose="02000506030000020004" pitchFamily="50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75FC16C5-7D4F-D442-7597-4CE9701B8DCA}"/>
              </a:ext>
            </a:extLst>
          </p:cNvPr>
          <p:cNvSpPr txBox="1">
            <a:spLocks/>
          </p:cNvSpPr>
          <p:nvPr/>
        </p:nvSpPr>
        <p:spPr>
          <a:xfrm>
            <a:off x="3072809" y="1075189"/>
            <a:ext cx="8314661" cy="1170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latin typeface="Proxima Nova Semibold" panose="02000506030000020004" pitchFamily="50" charset="0"/>
              </a:rPr>
              <a:t>Tagesordnung</a:t>
            </a:r>
            <a:endParaRPr lang="de-DE" sz="4800" b="1" dirty="0">
              <a:latin typeface="Proxima Nova Semi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1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7"/>
            <a:ext cx="8314661" cy="2367066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Abiturphase der Q4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7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8" y="569066"/>
            <a:ext cx="8314661" cy="1676399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Abiturphase der Q4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334EAFE-904F-ED36-9DEC-367C37ADC678}"/>
              </a:ext>
            </a:extLst>
          </p:cNvPr>
          <p:cNvSpPr txBox="1">
            <a:spLocks/>
          </p:cNvSpPr>
          <p:nvPr/>
        </p:nvSpPr>
        <p:spPr>
          <a:xfrm>
            <a:off x="3072809" y="2245466"/>
            <a:ext cx="8314661" cy="236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latin typeface="Proxima Nova Light" panose="02000506030000020004" pitchFamily="50" charset="0"/>
              </a:rPr>
              <a:t>28.03.2023 Zulassung zum Abitur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danach unterrichtsfreie Zeit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Aufenthalt am Kolleg dennoch erlaubt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=&gt; AG-Leitende gesucht</a:t>
            </a:r>
            <a:endParaRPr lang="de-DE" sz="2400" b="1" dirty="0">
              <a:latin typeface="Proxima Nova Semi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7"/>
            <a:ext cx="8314661" cy="2367066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Kollegvertretung der Lernenden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8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8" y="569066"/>
            <a:ext cx="8314661" cy="1676399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Kollegvertretung d. L.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334EAFE-904F-ED36-9DEC-367C37ADC678}"/>
              </a:ext>
            </a:extLst>
          </p:cNvPr>
          <p:cNvSpPr txBox="1">
            <a:spLocks/>
          </p:cNvSpPr>
          <p:nvPr/>
        </p:nvSpPr>
        <p:spPr>
          <a:xfrm>
            <a:off x="3072809" y="2245466"/>
            <a:ext cx="8314661" cy="236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Weiterentwicklung der Lernumgebung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Teil des Konfliktlösungsmechanismus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schulpolitisches Engagement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=&gt; Partizipation in Schulgremien</a:t>
            </a:r>
            <a:endParaRPr lang="de-DE" sz="2400" b="1" dirty="0">
              <a:latin typeface="Proxima Nova Semi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1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7"/>
            <a:ext cx="8314661" cy="2367066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Gründung des Gymnasiums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3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8" y="569066"/>
            <a:ext cx="8314661" cy="1676399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Gründung des Gymnasiums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1334EAFE-904F-ED36-9DEC-367C37ADC678}"/>
              </a:ext>
            </a:extLst>
          </p:cNvPr>
          <p:cNvSpPr txBox="1">
            <a:spLocks/>
          </p:cNvSpPr>
          <p:nvPr/>
        </p:nvSpPr>
        <p:spPr>
          <a:xfrm>
            <a:off x="3072809" y="2245466"/>
            <a:ext cx="8314661" cy="236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BVV beschließt Gründung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Standortperspektive weiter unklar</a:t>
            </a:r>
          </a:p>
          <a:p>
            <a:pPr algn="l">
              <a:lnSpc>
                <a:spcPct val="150000"/>
              </a:lnSpc>
            </a:pPr>
            <a:r>
              <a:rPr lang="de-DE" sz="2400" b="1" dirty="0">
                <a:latin typeface="Proxima Nova Light" panose="02000506030000020004" pitchFamily="50" charset="0"/>
              </a:rPr>
              <a:t>Herausforderungen und Chancen für uns</a:t>
            </a:r>
            <a:endParaRPr lang="de-DE" sz="2400" b="1" dirty="0">
              <a:latin typeface="Proxima Nova Semi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0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7"/>
            <a:ext cx="8314661" cy="2367066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latin typeface="Proxima Nova Light" panose="02000506030000020004" pitchFamily="50" charset="0"/>
              </a:rPr>
              <a:t>Kollegversammlung</a:t>
            </a:r>
            <a:br>
              <a:rPr lang="de-DE" sz="4800" b="1" dirty="0">
                <a:latin typeface="Proxima Nova Semibold" panose="02000506030000020004" pitchFamily="50" charset="0"/>
              </a:rPr>
            </a:br>
            <a:r>
              <a:rPr lang="de-DE" sz="4800" b="1" dirty="0">
                <a:latin typeface="Proxima Nova Semibold" panose="02000506030000020004" pitchFamily="50" charset="0"/>
              </a:rPr>
              <a:t>Sommerfest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AA9C86-09B7-65F0-639B-6F60AC40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943" y="2245467"/>
            <a:ext cx="1013446" cy="118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2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Proxima Nova Light</vt:lpstr>
      <vt:lpstr>Proxima Nova Semibold</vt:lpstr>
      <vt:lpstr>Office</vt:lpstr>
      <vt:lpstr>Kollegversammlung Roadmap 2023</vt:lpstr>
      <vt:lpstr>Abiturphase der Q4 Kollegvertretung der Lernenden Gründung des Gymnasiums Sommerfest</vt:lpstr>
      <vt:lpstr>Kollegversammlung Abiturphase der Q4</vt:lpstr>
      <vt:lpstr>Kollegversammlung Abiturphase der Q4</vt:lpstr>
      <vt:lpstr>Kollegversammlung Kollegvertretung der Lernenden</vt:lpstr>
      <vt:lpstr>Kollegversammlung Kollegvertretung d. L.</vt:lpstr>
      <vt:lpstr>Kollegversammlung Gründung des Gymnasiums</vt:lpstr>
      <vt:lpstr>Kollegversammlung Gründung des Gymnasiums</vt:lpstr>
      <vt:lpstr>Kollegversammlung Sommerfest</vt:lpstr>
      <vt:lpstr>Kollegversammlung Sommerfest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Kollegversammlung Wahl der Sprecher*innen</dc:title>
  <dc:creator>Benjamin Wagner</dc:creator>
  <cp:lastModifiedBy>Benjamin Wagner</cp:lastModifiedBy>
  <cp:revision>2</cp:revision>
  <dcterms:created xsi:type="dcterms:W3CDTF">2022-08-24T07:19:14Z</dcterms:created>
  <dcterms:modified xsi:type="dcterms:W3CDTF">2023-03-27T10:46:59Z</dcterms:modified>
</cp:coreProperties>
</file>