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67" r:id="rId3"/>
    <p:sldId id="282" r:id="rId4"/>
    <p:sldId id="273" r:id="rId5"/>
    <p:sldId id="274" r:id="rId6"/>
    <p:sldId id="278" r:id="rId7"/>
    <p:sldId id="277" r:id="rId8"/>
    <p:sldId id="275" r:id="rId9"/>
    <p:sldId id="276" r:id="rId10"/>
    <p:sldId id="279" r:id="rId11"/>
    <p:sldId id="283" r:id="rId12"/>
  </p:sldIdLst>
  <p:sldSz cx="12188825"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B77"/>
    <a:srgbClr val="506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howGuides="1">
      <p:cViewPr varScale="1">
        <p:scale>
          <a:sx n="87" d="100"/>
          <a:sy n="87" d="100"/>
        </p:scale>
        <p:origin x="600" y="9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0" d="100"/>
          <a:sy n="90" d="100"/>
        </p:scale>
        <p:origin x="377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customXml" Target="../customXml/item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rtlCol="0"/>
        <a:lstStyle/>
        <a:p>
          <a:pPr rtl="0"/>
          <a:endParaRPr lang="en-US"/>
        </a:p>
      </dgm:t>
    </dgm:pt>
    <dgm:pt modelId="{758CBA3A-9936-4C67-965C-A8DD3074879B}">
      <dgm:prSet phldrT="[Text]"/>
      <dgm:spPr/>
      <dgm:t>
        <a:bodyPr rtlCol="0"/>
        <a:lstStyle/>
        <a:p>
          <a:pPr rtl="0"/>
          <a:r>
            <a:rPr lang="de-DE" noProof="0" dirty="0"/>
            <a:t>1.</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rtlCol="0"/>
        <a:lstStyle/>
        <a:p>
          <a:pPr rtl="0"/>
          <a:endParaRPr lang="en-US"/>
        </a:p>
      </dgm:t>
    </dgm:pt>
    <dgm:pt modelId="{290E9CBE-1634-47AD-B973-508944073D35}" type="sibTrans" cxnId="{F717B596-7122-4C3F-9238-14763508386B}">
      <dgm:prSet/>
      <dgm:spPr/>
      <dgm:t>
        <a:bodyPr rtlCol="0"/>
        <a:lstStyle/>
        <a:p>
          <a:pPr rtl="0"/>
          <a:endParaRPr lang="en-US"/>
        </a:p>
      </dgm:t>
    </dgm:pt>
    <dgm:pt modelId="{E90264E4-81CE-47E1-80E3-2624D8E5DFEE}">
      <dgm:prSet phldrT="[Text]"/>
      <dgm:spPr/>
      <dgm:t>
        <a:bodyPr rtlCol="0"/>
        <a:lstStyle/>
        <a:p>
          <a:pPr rtl="0"/>
          <a:r>
            <a:rPr lang="de-DE" noProof="0" dirty="0"/>
            <a:t>Volk</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rtlCol="0"/>
        <a:lstStyle/>
        <a:p>
          <a:pPr rtl="0"/>
          <a:endParaRPr lang="en-US"/>
        </a:p>
      </dgm:t>
    </dgm:pt>
    <dgm:pt modelId="{F41EE2E3-AB57-4E33-8FAD-2DCFFB467FDC}" type="sibTrans" cxnId="{F3B89C52-602F-49F7-B10E-F3B64BCDF706}">
      <dgm:prSet/>
      <dgm:spPr/>
      <dgm:t>
        <a:bodyPr rtlCol="0"/>
        <a:lstStyle/>
        <a:p>
          <a:pPr rtl="0"/>
          <a:endParaRPr lang="en-US"/>
        </a:p>
      </dgm:t>
    </dgm:pt>
    <dgm:pt modelId="{15031D9C-993C-4715-A26F-56D8831933EB}">
      <dgm:prSet phldrT="[Text]"/>
      <dgm:spPr/>
      <dgm:t>
        <a:bodyPr rtlCol="0"/>
        <a:lstStyle/>
        <a:p>
          <a:pPr rtl="0"/>
          <a:r>
            <a:rPr lang="de-DE" noProof="0" dirty="0"/>
            <a:t>2.</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rtlCol="0"/>
        <a:lstStyle/>
        <a:p>
          <a:pPr rtl="0"/>
          <a:endParaRPr lang="en-US"/>
        </a:p>
      </dgm:t>
    </dgm:pt>
    <dgm:pt modelId="{FB1D36D5-798A-40AA-91C3-3F3E5AF1A86F}" type="sibTrans" cxnId="{C8C2ADA0-316E-46E3-A4D5-49BD4A9A4B0B}">
      <dgm:prSet/>
      <dgm:spPr/>
      <dgm:t>
        <a:bodyPr rtlCol="0"/>
        <a:lstStyle/>
        <a:p>
          <a:pPr rtl="0"/>
          <a:endParaRPr lang="en-US"/>
        </a:p>
      </dgm:t>
    </dgm:pt>
    <dgm:pt modelId="{07B93839-AE15-473C-B47B-27FA5DBEE4E9}">
      <dgm:prSet phldrT="[Text]"/>
      <dgm:spPr/>
      <dgm:t>
        <a:bodyPr rtlCol="0"/>
        <a:lstStyle/>
        <a:p>
          <a:pPr rtl="0"/>
          <a:r>
            <a:rPr lang="de-DE" noProof="0" dirty="0"/>
            <a:t>Bezirksverordnete</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rtlCol="0"/>
        <a:lstStyle/>
        <a:p>
          <a:pPr rtl="0"/>
          <a:endParaRPr lang="en-US"/>
        </a:p>
      </dgm:t>
    </dgm:pt>
    <dgm:pt modelId="{0468DBFC-CB2D-4B3A-AAE7-09352D12344E}" type="sibTrans" cxnId="{4D38D698-DC6D-4926-9520-43A255B536D4}">
      <dgm:prSet/>
      <dgm:spPr/>
      <dgm:t>
        <a:bodyPr rtlCol="0"/>
        <a:lstStyle/>
        <a:p>
          <a:pPr rtl="0"/>
          <a:endParaRPr lang="en-US"/>
        </a:p>
      </dgm:t>
    </dgm:pt>
    <dgm:pt modelId="{23C50191-A44D-4110-97C1-1DC6F9FD79CA}">
      <dgm:prSet phldrT="[Text]"/>
      <dgm:spPr/>
      <dgm:t>
        <a:bodyPr rtlCol="0"/>
        <a:lstStyle/>
        <a:p>
          <a:pPr rtl="0"/>
          <a:r>
            <a:rPr lang="de-DE" noProof="0" dirty="0"/>
            <a:t>Bezirksverordnetenversammlung (BVV)</a:t>
          </a:r>
        </a:p>
      </dgm:t>
    </dgm:pt>
    <dgm:pt modelId="{E183CF6D-105A-4EAB-A780-A97B120C1182}" type="parTrans" cxnId="{A71F00B0-D098-4236-AD79-95FC48F754F5}">
      <dgm:prSet/>
      <dgm:spPr/>
      <dgm:t>
        <a:bodyPr rtlCol="0"/>
        <a:lstStyle/>
        <a:p>
          <a:pPr rtl="0"/>
          <a:endParaRPr lang="en-US"/>
        </a:p>
      </dgm:t>
    </dgm:pt>
    <dgm:pt modelId="{8625F877-DCE4-4E39-929E-7FA0A761B660}" type="sibTrans" cxnId="{A71F00B0-D098-4236-AD79-95FC48F754F5}">
      <dgm:prSet/>
      <dgm:spPr/>
      <dgm:t>
        <a:bodyPr rtlCol="0"/>
        <a:lstStyle/>
        <a:p>
          <a:pPr rtl="0"/>
          <a:endParaRPr lang="en-US"/>
        </a:p>
      </dgm:t>
    </dgm:pt>
    <dgm:pt modelId="{2936D842-720E-4365-AD39-F6EAEC441633}">
      <dgm:prSet phldrT="[Text]"/>
      <dgm:spPr/>
      <dgm:t>
        <a:bodyPr rtlCol="0"/>
        <a:lstStyle/>
        <a:p>
          <a:pPr rtl="0"/>
          <a:r>
            <a:rPr lang="de-DE" noProof="0" dirty="0"/>
            <a:t>3.</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rtlCol="0"/>
        <a:lstStyle/>
        <a:p>
          <a:pPr rtl="0"/>
          <a:endParaRPr lang="en-US"/>
        </a:p>
      </dgm:t>
    </dgm:pt>
    <dgm:pt modelId="{96C19FF6-672B-4588-9D93-2A932D4ACF8D}" type="sibTrans" cxnId="{3A8ECB28-E23B-45B6-8C84-8AF5114507DE}">
      <dgm:prSet/>
      <dgm:spPr/>
      <dgm:t>
        <a:bodyPr rtlCol="0"/>
        <a:lstStyle/>
        <a:p>
          <a:pPr rtl="0"/>
          <a:endParaRPr lang="en-US"/>
        </a:p>
      </dgm:t>
    </dgm:pt>
    <dgm:pt modelId="{A05E8D05-15E6-4BEC-B725-D745A48258D3}">
      <dgm:prSet phldrT="[Text]"/>
      <dgm:spPr/>
      <dgm:t>
        <a:bodyPr rtlCol="0"/>
        <a:lstStyle/>
        <a:p>
          <a:pPr rtl="0"/>
          <a:r>
            <a:rPr lang="de-DE" noProof="0" dirty="0"/>
            <a:t>(Ober-)</a:t>
          </a:r>
          <a:r>
            <a:rPr lang="de-DE" noProof="0" dirty="0" err="1"/>
            <a:t>Bürgermeister_in</a:t>
          </a:r>
          <a:endParaRPr lang="de-DE" noProof="0" dirty="0"/>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rtlCol="0"/>
        <a:lstStyle/>
        <a:p>
          <a:pPr rtl="0"/>
          <a:endParaRPr lang="en-US"/>
        </a:p>
      </dgm:t>
    </dgm:pt>
    <dgm:pt modelId="{EA09E308-F440-47C6-8C86-B63BABC170D9}" type="sibTrans" cxnId="{EFE22C42-C667-4B7A-8208-6758BAEC1445}">
      <dgm:prSet/>
      <dgm:spPr/>
      <dgm:t>
        <a:bodyPr rtlCol="0"/>
        <a:lstStyle/>
        <a:p>
          <a:pPr rtl="0"/>
          <a:endParaRPr lang="en-US"/>
        </a:p>
      </dgm:t>
    </dgm:pt>
    <dgm:pt modelId="{0185BB76-9455-4007-919B-D7766D4E5243}">
      <dgm:prSet phldrT="[Text]"/>
      <dgm:spPr/>
      <dgm:t>
        <a:bodyPr rtlCol="0"/>
        <a:lstStyle/>
        <a:p>
          <a:pPr rtl="0"/>
          <a:r>
            <a:rPr lang="de-DE" noProof="0" dirty="0"/>
            <a:t>Gemeinde-, Stadt-, Kreisrat</a:t>
          </a:r>
        </a:p>
      </dgm:t>
    </dgm:pt>
    <dgm:pt modelId="{FEE5BAC2-2F3E-41ED-BF98-42246BBEE0BD}" type="parTrans" cxnId="{FA9909AE-03C5-41D6-B4B3-7593BF9DC62F}">
      <dgm:prSet/>
      <dgm:spPr/>
      <dgm:t>
        <a:bodyPr/>
        <a:lstStyle/>
        <a:p>
          <a:endParaRPr lang="de-DE"/>
        </a:p>
      </dgm:t>
    </dgm:pt>
    <dgm:pt modelId="{91009323-71E7-448D-BBC0-983739276E3E}" type="sibTrans" cxnId="{FA9909AE-03C5-41D6-B4B3-7593BF9DC62F}">
      <dgm:prSet/>
      <dgm:spPr/>
      <dgm:t>
        <a:bodyPr/>
        <a:lstStyle/>
        <a:p>
          <a:endParaRPr lang="de-DE"/>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pt>
    <dgm:pt modelId="{C96267EA-EF01-411B-8D37-95F44BBB68D3}" type="pres">
      <dgm:prSet presAssocID="{15031D9C-993C-4715-A26F-56D8831933EB}" presName="descendantText" presStyleLbl="alignAcc1" presStyleIdx="1" presStyleCnt="3">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46D65943-0A7C-46F6-A9D3-BDC8883577AD}" type="presOf" srcId="{23C50191-A44D-4110-97C1-1DC6F9FD79CA}" destId="{C96267EA-EF01-411B-8D37-95F44BBB68D3}" srcOrd="0" destOrd="1" presId="urn:microsoft.com/office/officeart/2005/8/layout/chevron2"/>
    <dgm:cxn modelId="{B3B75767-F5F8-4491-90D5-5742EB2BC878}" type="presOf" srcId="{E90264E4-81CE-47E1-80E3-2624D8E5DFEE}" destId="{0E09DE89-66C0-478D-8170-8F0BC920F1EB}" srcOrd="0" destOrd="0"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FA9909AE-03C5-41D6-B4B3-7593BF9DC62F}" srcId="{15031D9C-993C-4715-A26F-56D8831933EB}" destId="{0185BB76-9455-4007-919B-D7766D4E5243}" srcOrd="2" destOrd="0" parTransId="{FEE5BAC2-2F3E-41ED-BF98-42246BBEE0BD}" sibTransId="{91009323-71E7-448D-BBC0-983739276E3E}"/>
    <dgm:cxn modelId="{A71F00B0-D098-4236-AD79-95FC48F754F5}" srcId="{15031D9C-993C-4715-A26F-56D8831933EB}" destId="{23C50191-A44D-4110-97C1-1DC6F9FD79CA}" srcOrd="1" destOrd="0" parTransId="{E183CF6D-105A-4EAB-A780-A97B120C1182}" sibTransId="{8625F877-DCE4-4E39-929E-7FA0A761B660}"/>
    <dgm:cxn modelId="{08992DBC-DB05-48AC-A0EB-1EDF87F949BF}" type="presOf" srcId="{0185BB76-9455-4007-919B-D7766D4E5243}" destId="{C96267EA-EF01-411B-8D37-95F44BBB68D3}" srcOrd="0" destOrd="2" presId="urn:microsoft.com/office/officeart/2005/8/layout/chevron2"/>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de-DE" sz="3000" kern="1200" noProof="0" dirty="0"/>
            <a:t>1.</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rtlCol="0" anchor="ctr" anchorCtr="0">
          <a:noAutofit/>
        </a:bodyPr>
        <a:lstStyle/>
        <a:p>
          <a:pPr marL="114300" lvl="1" indent="-114300" algn="l" defTabSz="577850" rtl="0">
            <a:lnSpc>
              <a:spcPct val="90000"/>
            </a:lnSpc>
            <a:spcBef>
              <a:spcPct val="0"/>
            </a:spcBef>
            <a:spcAft>
              <a:spcPct val="15000"/>
            </a:spcAft>
            <a:buChar char="•"/>
          </a:pPr>
          <a:r>
            <a:rPr lang="de-DE" sz="1300" kern="1200" noProof="0" dirty="0"/>
            <a:t>Volk</a:t>
          </a:r>
        </a:p>
      </dsp:txBody>
      <dsp:txXfrm rot="-5400000">
        <a:off x="1156394" y="53986"/>
        <a:ext cx="3606075" cy="968958"/>
      </dsp:txXfrm>
    </dsp:sp>
    <dsp:sp modelId="{29EA1718-F619-46D8-B505-CF1DDA71B8BF}">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de-DE" sz="3000" kern="1200" noProof="0" dirty="0"/>
            <a:t>2.</a:t>
          </a:r>
        </a:p>
      </dsp:txBody>
      <dsp:txXfrm rot="-5400000">
        <a:off x="1" y="2038200"/>
        <a:ext cx="1156394" cy="495598"/>
      </dsp:txXfrm>
    </dsp:sp>
    <dsp:sp modelId="{C96267EA-EF01-411B-8D37-95F44BBB68D3}">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rtlCol="0" anchor="ctr" anchorCtr="0">
          <a:noAutofit/>
        </a:bodyPr>
        <a:lstStyle/>
        <a:p>
          <a:pPr marL="114300" lvl="1" indent="-114300" algn="l" defTabSz="577850" rtl="0">
            <a:lnSpc>
              <a:spcPct val="90000"/>
            </a:lnSpc>
            <a:spcBef>
              <a:spcPct val="0"/>
            </a:spcBef>
            <a:spcAft>
              <a:spcPct val="15000"/>
            </a:spcAft>
            <a:buChar char="•"/>
          </a:pPr>
          <a:r>
            <a:rPr lang="de-DE" sz="1300" kern="1200" noProof="0" dirty="0"/>
            <a:t>Bezirksverordnete</a:t>
          </a:r>
        </a:p>
        <a:p>
          <a:pPr marL="114300" lvl="1" indent="-114300" algn="l" defTabSz="577850" rtl="0">
            <a:lnSpc>
              <a:spcPct val="90000"/>
            </a:lnSpc>
            <a:spcBef>
              <a:spcPct val="0"/>
            </a:spcBef>
            <a:spcAft>
              <a:spcPct val="15000"/>
            </a:spcAft>
            <a:buChar char="•"/>
          </a:pPr>
          <a:r>
            <a:rPr lang="de-DE" sz="1300" kern="1200" noProof="0" dirty="0"/>
            <a:t>Bezirksverordnetenversammlung (BVV)</a:t>
          </a:r>
        </a:p>
        <a:p>
          <a:pPr marL="114300" lvl="1" indent="-114300" algn="l" defTabSz="577850" rtl="0">
            <a:lnSpc>
              <a:spcPct val="90000"/>
            </a:lnSpc>
            <a:spcBef>
              <a:spcPct val="0"/>
            </a:spcBef>
            <a:spcAft>
              <a:spcPct val="15000"/>
            </a:spcAft>
            <a:buChar char="•"/>
          </a:pPr>
          <a:r>
            <a:rPr lang="de-DE" sz="1300" kern="1200" noProof="0" dirty="0"/>
            <a:t>Gemeinde-, Stadt-, Kreisrat</a:t>
          </a:r>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de-DE" sz="3000" kern="1200" noProof="0" dirty="0"/>
            <a:t>3.</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rtlCol="0" anchor="ctr" anchorCtr="0">
          <a:noAutofit/>
        </a:bodyPr>
        <a:lstStyle/>
        <a:p>
          <a:pPr marL="114300" lvl="1" indent="-114300" algn="l" defTabSz="577850" rtl="0">
            <a:lnSpc>
              <a:spcPct val="90000"/>
            </a:lnSpc>
            <a:spcBef>
              <a:spcPct val="0"/>
            </a:spcBef>
            <a:spcAft>
              <a:spcPct val="15000"/>
            </a:spcAft>
            <a:buChar char="•"/>
          </a:pPr>
          <a:r>
            <a:rPr lang="de-DE" sz="1300" kern="1200" noProof="0" dirty="0"/>
            <a:t>(Ober-)</a:t>
          </a:r>
          <a:r>
            <a:rPr lang="de-DE" sz="1300" kern="1200" noProof="0" dirty="0" err="1"/>
            <a:t>Bürgermeister_in</a:t>
          </a:r>
          <a:endParaRPr lang="de-DE" sz="1300" kern="1200" noProof="0" dirty="0"/>
        </a:p>
      </dsp:txBody>
      <dsp:txXfrm rot="-5400000">
        <a:off x="1156394" y="2970857"/>
        <a:ext cx="3606075"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0DD6774-CEAF-48E4-A5C8-52E9FD93D062}" type="datetime1">
              <a:rPr lang="de-DE" smtClean="0"/>
              <a:t>23.05.2022</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de-DE" smtClean="0"/>
              <a:t>‹Nr.›</a:t>
            </a:fld>
            <a:endParaRPr lang="de-DE"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B854CD51-C2EF-42C8-A86D-CF8C16A6F6DD}" type="datetime1">
              <a:rPr lang="de-DE" smtClean="0"/>
              <a:t>23.05.2022</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dirty="0"/>
              <a:t>Formatvorlagen des Textmasters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de-DE" smtClean="0"/>
              <a:pPr/>
              <a:t>‹Nr.›</a:t>
            </a:fld>
            <a:endParaRPr lang="de-DE"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1</a:t>
            </a:fld>
            <a:endParaRPr lang="de-DE" dirty="0"/>
          </a:p>
        </p:txBody>
      </p:sp>
    </p:spTree>
    <p:extLst>
      <p:ext uri="{BB962C8B-B14F-4D97-AF65-F5344CB8AC3E}">
        <p14:creationId xmlns:p14="http://schemas.microsoft.com/office/powerpoint/2010/main" val="3601816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10</a:t>
            </a:fld>
            <a:endParaRPr lang="de-DE" dirty="0"/>
          </a:p>
        </p:txBody>
      </p:sp>
    </p:spTree>
    <p:extLst>
      <p:ext uri="{BB962C8B-B14F-4D97-AF65-F5344CB8AC3E}">
        <p14:creationId xmlns:p14="http://schemas.microsoft.com/office/powerpoint/2010/main" val="1279443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11</a:t>
            </a:fld>
            <a:endParaRPr lang="de-DE" dirty="0"/>
          </a:p>
        </p:txBody>
      </p:sp>
    </p:spTree>
    <p:extLst>
      <p:ext uri="{BB962C8B-B14F-4D97-AF65-F5344CB8AC3E}">
        <p14:creationId xmlns:p14="http://schemas.microsoft.com/office/powerpoint/2010/main" val="115807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2</a:t>
            </a:fld>
            <a:endParaRPr lang="de-DE" dirty="0"/>
          </a:p>
        </p:txBody>
      </p:sp>
    </p:spTree>
    <p:extLst>
      <p:ext uri="{BB962C8B-B14F-4D97-AF65-F5344CB8AC3E}">
        <p14:creationId xmlns:p14="http://schemas.microsoft.com/office/powerpoint/2010/main" val="408157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3</a:t>
            </a:fld>
            <a:endParaRPr lang="de-DE" dirty="0"/>
          </a:p>
        </p:txBody>
      </p:sp>
    </p:spTree>
    <p:extLst>
      <p:ext uri="{BB962C8B-B14F-4D97-AF65-F5344CB8AC3E}">
        <p14:creationId xmlns:p14="http://schemas.microsoft.com/office/powerpoint/2010/main" val="216918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4</a:t>
            </a:fld>
            <a:endParaRPr lang="de-DE" dirty="0"/>
          </a:p>
        </p:txBody>
      </p:sp>
    </p:spTree>
    <p:extLst>
      <p:ext uri="{BB962C8B-B14F-4D97-AF65-F5344CB8AC3E}">
        <p14:creationId xmlns:p14="http://schemas.microsoft.com/office/powerpoint/2010/main" val="275332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5</a:t>
            </a:fld>
            <a:endParaRPr lang="de-DE" dirty="0"/>
          </a:p>
        </p:txBody>
      </p:sp>
    </p:spTree>
    <p:extLst>
      <p:ext uri="{BB962C8B-B14F-4D97-AF65-F5344CB8AC3E}">
        <p14:creationId xmlns:p14="http://schemas.microsoft.com/office/powerpoint/2010/main" val="2254844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6</a:t>
            </a:fld>
            <a:endParaRPr lang="de-DE" dirty="0"/>
          </a:p>
        </p:txBody>
      </p:sp>
    </p:spTree>
    <p:extLst>
      <p:ext uri="{BB962C8B-B14F-4D97-AF65-F5344CB8AC3E}">
        <p14:creationId xmlns:p14="http://schemas.microsoft.com/office/powerpoint/2010/main" val="37650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7</a:t>
            </a:fld>
            <a:endParaRPr lang="de-DE" dirty="0"/>
          </a:p>
        </p:txBody>
      </p:sp>
    </p:spTree>
    <p:extLst>
      <p:ext uri="{BB962C8B-B14F-4D97-AF65-F5344CB8AC3E}">
        <p14:creationId xmlns:p14="http://schemas.microsoft.com/office/powerpoint/2010/main" val="4195390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8</a:t>
            </a:fld>
            <a:endParaRPr lang="de-DE" dirty="0"/>
          </a:p>
        </p:txBody>
      </p:sp>
    </p:spTree>
    <p:extLst>
      <p:ext uri="{BB962C8B-B14F-4D97-AF65-F5344CB8AC3E}">
        <p14:creationId xmlns:p14="http://schemas.microsoft.com/office/powerpoint/2010/main" val="112591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9</a:t>
            </a:fld>
            <a:endParaRPr lang="de-DE" dirty="0"/>
          </a:p>
        </p:txBody>
      </p:sp>
    </p:spTree>
    <p:extLst>
      <p:ext uri="{BB962C8B-B14F-4D97-AF65-F5344CB8AC3E}">
        <p14:creationId xmlns:p14="http://schemas.microsoft.com/office/powerpoint/2010/main" val="284802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Rechteck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9" name="Rechteck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10" name="Rechteck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11" name="Rechteck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12" name="Rechteck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cxnSp>
        <p:nvCxnSpPr>
          <p:cNvPr id="13" name="Gerader Verbinde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cxnSp>
        <p:nvCxnSpPr>
          <p:cNvPr id="15" name="Gerader Verbinde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de-DE" dirty="0"/>
          </a:p>
        </p:txBody>
      </p:sp>
      <p:sp>
        <p:nvSpPr>
          <p:cNvPr id="2" name="Titel 1"/>
          <p:cNvSpPr>
            <a:spLocks noGrp="1"/>
          </p:cNvSpPr>
          <p:nvPr>
            <p:ph type="ctrTitle" hasCustomPrompt="1"/>
          </p:nvPr>
        </p:nvSpPr>
        <p:spPr>
          <a:xfrm>
            <a:off x="2428669" y="1600200"/>
            <a:ext cx="8329031" cy="2680127"/>
          </a:xfrm>
        </p:spPr>
        <p:txBody>
          <a:bodyPr rtlCol="0">
            <a:noAutofit/>
          </a:bodyPr>
          <a:lstStyle>
            <a:lvl1pPr>
              <a:defRPr sz="5400"/>
            </a:lvl1pPr>
          </a:lstStyle>
          <a:p>
            <a:pPr rtl="0"/>
            <a:r>
              <a:rPr lang="de-DE" dirty="0"/>
              <a:t>Titelmasterformat durch Klicken bearbeiten</a:t>
            </a:r>
          </a:p>
        </p:txBody>
      </p:sp>
      <p:sp>
        <p:nvSpPr>
          <p:cNvPr id="3" name="Untertitel 2"/>
          <p:cNvSpPr>
            <a:spLocks noGrp="1"/>
          </p:cNvSpPr>
          <p:nvPr>
            <p:ph type="subTitle" idx="1" hasCustomPrompt="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dirty="0"/>
              <a:t>Formatvorlage des Untertitelmasters durch Klicken bearbeiten</a:t>
            </a:r>
          </a:p>
        </p:txBody>
      </p:sp>
      <p:sp>
        <p:nvSpPr>
          <p:cNvPr id="4" name="Datumsplatzhalter 3"/>
          <p:cNvSpPr>
            <a:spLocks noGrp="1"/>
          </p:cNvSpPr>
          <p:nvPr>
            <p:ph type="dt" sz="half" idx="10"/>
          </p:nvPr>
        </p:nvSpPr>
        <p:spPr/>
        <p:txBody>
          <a:bodyPr rtlCol="0"/>
          <a:lstStyle>
            <a:lvl1pPr>
              <a:defRPr baseline="0">
                <a:solidFill>
                  <a:schemeClr val="tx2"/>
                </a:solidFill>
              </a:defRPr>
            </a:lvl1pPr>
          </a:lstStyle>
          <a:p>
            <a:pPr rtl="0"/>
            <a:fld id="{039653FF-584C-4295-B9BD-B301234087FB}" type="datetime1">
              <a:rPr lang="de-DE" smtClean="0"/>
              <a:t>23.05.2022</a:t>
            </a:fld>
            <a:endParaRPr lang="de-DE" dirty="0"/>
          </a:p>
        </p:txBody>
      </p:sp>
      <p:sp>
        <p:nvSpPr>
          <p:cNvPr id="5" name="Fußzeilenplatzhalter 4"/>
          <p:cNvSpPr>
            <a:spLocks noGrp="1"/>
          </p:cNvSpPr>
          <p:nvPr>
            <p:ph type="ftr" sz="quarter" idx="11"/>
          </p:nvPr>
        </p:nvSpPr>
        <p:spPr/>
        <p:txBody>
          <a:bodyPr rtlCol="0"/>
          <a:lstStyle>
            <a:lvl1pPr>
              <a:defRPr baseline="0">
                <a:solidFill>
                  <a:schemeClr val="tx2"/>
                </a:solidFill>
              </a:defRPr>
            </a:lvl1pPr>
          </a:lstStyle>
          <a:p>
            <a:pPr rtl="0"/>
            <a:r>
              <a:rPr lang="de-DE" dirty="0"/>
              <a:t>Fußzeile hinzufügen</a:t>
            </a:r>
          </a:p>
        </p:txBody>
      </p:sp>
      <p:sp>
        <p:nvSpPr>
          <p:cNvPr id="6" name="Foliennummernplatzhalter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de-DE" smtClean="0"/>
              <a:pPr/>
              <a:t>‹Nr.›</a:t>
            </a:fld>
            <a:endParaRPr lang="de-DE"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Vertikaler Textplatzhalter 2"/>
          <p:cNvSpPr>
            <a:spLocks noGrp="1"/>
          </p:cNvSpPr>
          <p:nvPr>
            <p:ph type="body" orient="vert" idx="1"/>
          </p:nvPr>
        </p:nvSpPr>
        <p:spPr/>
        <p:txBody>
          <a:bodyPr vert="eaVert" rtlCol="0"/>
          <a:lstStyle>
            <a:lvl1pPr rtl="0">
              <a:defRPr/>
            </a:lvl1pPr>
            <a:lvl5pPr>
              <a:defRPr/>
            </a:lvl5pPr>
            <a:lvl6pPr>
              <a:defRPr/>
            </a:lvl6pPr>
            <a:lvl7pPr>
              <a:defRPr/>
            </a:lvl7pPr>
            <a:lvl8pPr>
              <a:defRPr/>
            </a:lvl8pPr>
            <a:lvl9pPr>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p>
            <a:pPr rtl="0"/>
            <a:fld id="{9008346F-C88D-4D49-ABC1-C3DDD04515F6}" type="datetime1">
              <a:rPr lang="de-DE" smtClean="0"/>
              <a:t>23.05.2022</a:t>
            </a:fld>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6" name="Foliennummernplatzhalter 5"/>
          <p:cNvSpPr>
            <a:spLocks noGrp="1"/>
          </p:cNvSpPr>
          <p:nvPr>
            <p:ph type="sldNum" sz="quarter" idx="12"/>
          </p:nvPr>
        </p:nvSpPr>
        <p:spPr/>
        <p:txBody>
          <a:bodyPr rtlCol="0"/>
          <a:lstStyle/>
          <a:p>
            <a:pPr rtl="0"/>
            <a:fld id="{7DC1BBB0-96F0-4077-A278-0F3FB5C104D3}" type="slidenum">
              <a:rPr lang="de-DE"/>
              <a:t>‹Nr.›</a:t>
            </a:fld>
            <a:endParaRPr lang="de-DE"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8" name="Rechteck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9" name="Rechteck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10" name="Rechteck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cxnSp>
        <p:nvCxnSpPr>
          <p:cNvPr id="11" name="Gerader Verbinde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cxnSp>
        <p:nvCxnSpPr>
          <p:cNvPr id="14" name="Gerader Verbinde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kaler Titel 1"/>
          <p:cNvSpPr>
            <a:spLocks noGrp="1"/>
          </p:cNvSpPr>
          <p:nvPr>
            <p:ph type="title" orient="vert" hasCustomPrompt="1"/>
          </p:nvPr>
        </p:nvSpPr>
        <p:spPr>
          <a:xfrm>
            <a:off x="9599612" y="685800"/>
            <a:ext cx="1787526" cy="5486400"/>
          </a:xfrm>
        </p:spPr>
        <p:txBody>
          <a:bodyPr vert="eaVert" rtlCol="0"/>
          <a:lstStyle/>
          <a:p>
            <a:pPr rtl="0"/>
            <a:r>
              <a:rPr lang="de-DE" dirty="0"/>
              <a:t>Titelmasterformat durch Klicken bearbeiten</a:t>
            </a:r>
          </a:p>
        </p:txBody>
      </p:sp>
      <p:sp>
        <p:nvSpPr>
          <p:cNvPr id="3" name="Vertikaler Textplatzhalter 2"/>
          <p:cNvSpPr>
            <a:spLocks noGrp="1"/>
          </p:cNvSpPr>
          <p:nvPr>
            <p:ph type="body" orient="vert" idx="1"/>
          </p:nvPr>
        </p:nvSpPr>
        <p:spPr>
          <a:xfrm>
            <a:off x="1598613" y="685800"/>
            <a:ext cx="7848599" cy="5486400"/>
          </a:xfrm>
        </p:spPr>
        <p:txBody>
          <a:bodyPr vert="eaVert" rtlCol="0"/>
          <a:lstStyle>
            <a:lvl1pPr rtl="0">
              <a:defRPr/>
            </a:lvl1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p>
            <a:pPr rtl="0"/>
            <a:fld id="{DBE19F2B-C775-47B0-A260-8177EC8DB4A2}" type="datetime1">
              <a:rPr lang="de-DE" smtClean="0"/>
              <a:t>23.05.2022</a:t>
            </a:fld>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6" name="Foliennummernplatzhalter 5"/>
          <p:cNvSpPr>
            <a:spLocks noGrp="1"/>
          </p:cNvSpPr>
          <p:nvPr>
            <p:ph type="sldNum" sz="quarter" idx="12"/>
          </p:nvPr>
        </p:nvSpPr>
        <p:spPr/>
        <p:txBody>
          <a:bodyPr rtlCol="0"/>
          <a:lstStyle/>
          <a:p>
            <a:pPr rtl="0"/>
            <a:fld id="{7DC1BBB0-96F0-4077-A278-0F3FB5C104D3}" type="slidenum">
              <a:rPr lang="de-DE"/>
              <a:t>‹Nr.›</a:t>
            </a:fld>
            <a:endParaRPr lang="de-DE"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Inhaltsplatzhalter 2"/>
          <p:cNvSpPr>
            <a:spLocks noGrp="1"/>
          </p:cNvSpPr>
          <p:nvPr>
            <p:ph idx="1"/>
          </p:nvPr>
        </p:nvSpPr>
        <p:spPr/>
        <p:txBody>
          <a:bodyPr rtlCol="0"/>
          <a:lstStyle>
            <a:lvl1pPr rtl="0">
              <a:defRPr/>
            </a:lvl1pPr>
            <a:lvl5pPr>
              <a:defRPr/>
            </a:lvl5pPr>
            <a:lvl6pPr>
              <a:defRPr/>
            </a:lvl6pPr>
            <a:lvl7pPr>
              <a:defRPr/>
            </a:lvl7pPr>
            <a:lvl8pPr>
              <a:defRPr/>
            </a:lvl8pPr>
            <a:lvl9pPr>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p>
            <a:pPr rtl="0"/>
            <a:fld id="{B7AA0633-C32E-4DB7-874D-B49CB70BC79E}" type="datetime1">
              <a:rPr lang="de-DE" smtClean="0"/>
              <a:t>23.05.2022</a:t>
            </a:fld>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6" name="Foliennummernplatzhalter 5"/>
          <p:cNvSpPr>
            <a:spLocks noGrp="1"/>
          </p:cNvSpPr>
          <p:nvPr>
            <p:ph type="sldNum" sz="quarter" idx="12"/>
          </p:nvPr>
        </p:nvSpPr>
        <p:spPr/>
        <p:txBody>
          <a:bodyPr rtlCol="0"/>
          <a:lstStyle/>
          <a:p>
            <a:pPr rtl="0"/>
            <a:fld id="{7DC1BBB0-96F0-4077-A278-0F3FB5C104D3}" type="slidenum">
              <a:rPr lang="de-DE"/>
              <a:t>‹Nr.›</a:t>
            </a:fld>
            <a:endParaRPr lang="de-DE"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19" name="Rechteck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20" name="Rechteck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24" name="Rechteck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21" name="Rechteck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cxnSp>
        <p:nvCxnSpPr>
          <p:cNvPr id="22" name="Gerader Verbinde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hteck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de-DE" dirty="0"/>
          </a:p>
        </p:txBody>
      </p:sp>
      <p:cxnSp>
        <p:nvCxnSpPr>
          <p:cNvPr id="23" name="Gerader Verbinde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27" name="Rechteck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28" name="Rechteck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29" name="Rechteck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30" name="Rechteck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cxnSp>
        <p:nvCxnSpPr>
          <p:cNvPr id="31" name="Gerader Verbinde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cxnSp>
        <p:nvCxnSpPr>
          <p:cNvPr id="33" name="Gerader Verbinde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hasCustomPrompt="1"/>
          </p:nvPr>
        </p:nvSpPr>
        <p:spPr>
          <a:xfrm>
            <a:off x="1598613" y="1600201"/>
            <a:ext cx="8283272" cy="2654064"/>
          </a:xfrm>
        </p:spPr>
        <p:txBody>
          <a:bodyPr rtlCol="0" anchor="b">
            <a:normAutofit/>
          </a:bodyPr>
          <a:lstStyle>
            <a:lvl1pPr algn="l">
              <a:defRPr sz="5400" b="0" cap="none" baseline="0"/>
            </a:lvl1pPr>
          </a:lstStyle>
          <a:p>
            <a:pPr rtl="0"/>
            <a:r>
              <a:rPr lang="de-DE" dirty="0"/>
              <a:t>Titelmasterformat durch Klicken bearbeiten</a:t>
            </a:r>
          </a:p>
        </p:txBody>
      </p:sp>
      <p:sp>
        <p:nvSpPr>
          <p:cNvPr id="3" name="Textplatzhalter 2"/>
          <p:cNvSpPr>
            <a:spLocks noGrp="1"/>
          </p:cNvSpPr>
          <p:nvPr>
            <p:ph type="body" idx="1"/>
          </p:nvPr>
        </p:nvSpPr>
        <p:spPr>
          <a:xfrm>
            <a:off x="1598613" y="4259996"/>
            <a:ext cx="7264623" cy="1150203"/>
          </a:xfrm>
        </p:spPr>
        <p:txBody>
          <a:bodyPr rtlCol="0" anchor="t">
            <a:normAutofit/>
          </a:bodyPr>
          <a:lstStyle>
            <a:lvl1pPr marL="0" indent="0" rtl="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4" name="Datumsplatzhalter 3"/>
          <p:cNvSpPr>
            <a:spLocks noGrp="1"/>
          </p:cNvSpPr>
          <p:nvPr>
            <p:ph type="dt" sz="half" idx="10"/>
          </p:nvPr>
        </p:nvSpPr>
        <p:spPr/>
        <p:txBody>
          <a:bodyPr rtlCol="0"/>
          <a:lstStyle>
            <a:lvl1pPr>
              <a:defRPr baseline="0">
                <a:solidFill>
                  <a:schemeClr val="tx2"/>
                </a:solidFill>
              </a:defRPr>
            </a:lvl1pPr>
          </a:lstStyle>
          <a:p>
            <a:pPr rtl="0"/>
            <a:fld id="{D2E6AC15-EBF0-44F5-B791-F813D2661253}" type="datetime1">
              <a:rPr lang="de-DE" smtClean="0"/>
              <a:t>23.05.2022</a:t>
            </a:fld>
            <a:endParaRPr lang="de-DE" dirty="0"/>
          </a:p>
        </p:txBody>
      </p:sp>
      <p:sp>
        <p:nvSpPr>
          <p:cNvPr id="5" name="Fußzeilenplatzhalter 4"/>
          <p:cNvSpPr>
            <a:spLocks noGrp="1"/>
          </p:cNvSpPr>
          <p:nvPr>
            <p:ph type="ftr" sz="quarter" idx="11"/>
          </p:nvPr>
        </p:nvSpPr>
        <p:spPr/>
        <p:txBody>
          <a:bodyPr rtlCol="0"/>
          <a:lstStyle>
            <a:lvl1pPr>
              <a:defRPr baseline="0">
                <a:solidFill>
                  <a:schemeClr val="tx2"/>
                </a:solidFill>
              </a:defRPr>
            </a:lvl1pPr>
          </a:lstStyle>
          <a:p>
            <a:pPr rtl="0"/>
            <a:r>
              <a:rPr lang="de-DE" dirty="0"/>
              <a:t>Fußzeile hinzufügen</a:t>
            </a:r>
          </a:p>
        </p:txBody>
      </p:sp>
      <p:sp>
        <p:nvSpPr>
          <p:cNvPr id="6" name="Foliennummernplatzhalter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de-DE" smtClean="0"/>
              <a:pPr/>
              <a:t>‹Nr.›</a:t>
            </a:fld>
            <a:endParaRPr lang="de-DE"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Inhaltsplatzhalter 2"/>
          <p:cNvSpPr>
            <a:spLocks noGrp="1"/>
          </p:cNvSpPr>
          <p:nvPr>
            <p:ph sz="half" idx="1"/>
          </p:nvPr>
        </p:nvSpPr>
        <p:spPr>
          <a:xfrm>
            <a:off x="1593436" y="1600200"/>
            <a:ext cx="4814586" cy="4572000"/>
          </a:xfrm>
        </p:spPr>
        <p:txBody>
          <a:bodyPr rtlCol="0"/>
          <a:lstStyle>
            <a:lvl1pPr rtl="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561651" y="1600200"/>
            <a:ext cx="4814586" cy="4572000"/>
          </a:xfrm>
        </p:spPr>
        <p:txBody>
          <a:bodyPr rtlCol="0"/>
          <a:lstStyle>
            <a:lvl1pPr rtl="0">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p:cNvSpPr>
            <a:spLocks noGrp="1"/>
          </p:cNvSpPr>
          <p:nvPr>
            <p:ph type="dt" sz="half" idx="10"/>
          </p:nvPr>
        </p:nvSpPr>
        <p:spPr/>
        <p:txBody>
          <a:bodyPr rtlCol="0"/>
          <a:lstStyle/>
          <a:p>
            <a:pPr rtl="0"/>
            <a:fld id="{EDD853CE-5F01-4AB7-A559-DC0F983E1BAE}" type="datetime1">
              <a:rPr lang="de-DE" smtClean="0"/>
              <a:t>23.05.2022</a:t>
            </a:fld>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7" name="Foliennummernplatzhalter 6"/>
          <p:cNvSpPr>
            <a:spLocks noGrp="1"/>
          </p:cNvSpPr>
          <p:nvPr>
            <p:ph type="sldNum" sz="quarter" idx="12"/>
          </p:nvPr>
        </p:nvSpPr>
        <p:spPr/>
        <p:txBody>
          <a:bodyPr rtlCol="0"/>
          <a:lstStyle/>
          <a:p>
            <a:pPr rtl="0"/>
            <a:fld id="{7DC1BBB0-96F0-4077-A278-0F3FB5C104D3}" type="slidenum">
              <a:rPr lang="de-DE"/>
              <a:t>‹Nr.›</a:t>
            </a:fld>
            <a:endParaRPr lang="de-DE"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lvl1pPr>
              <a:defRPr/>
            </a:lvl1pPr>
          </a:lstStyle>
          <a:p>
            <a:pPr rtl="0"/>
            <a:r>
              <a:rPr lang="de-DE" dirty="0"/>
              <a:t>Titelmasterformat durch Klicken bearbeiten</a:t>
            </a:r>
          </a:p>
        </p:txBody>
      </p:sp>
      <p:sp>
        <p:nvSpPr>
          <p:cNvPr id="3" name="Textplatzhalter 2"/>
          <p:cNvSpPr>
            <a:spLocks noGrp="1"/>
          </p:cNvSpPr>
          <p:nvPr>
            <p:ph type="body" idx="1"/>
          </p:nvPr>
        </p:nvSpPr>
        <p:spPr>
          <a:xfrm>
            <a:off x="1593436" y="1499616"/>
            <a:ext cx="4818888" cy="938784"/>
          </a:xfrm>
        </p:spPr>
        <p:txBody>
          <a:bodyPr rtlCol="0" anchor="b">
            <a:noAutofit/>
          </a:bodyPr>
          <a:lstStyle>
            <a:lvl1pPr marL="0" indent="0" rtl="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593436" y="2514706"/>
            <a:ext cx="4814586" cy="3657493"/>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557349" y="1499616"/>
            <a:ext cx="4818888" cy="938784"/>
          </a:xfrm>
        </p:spPr>
        <p:txBody>
          <a:bodyPr rtlCol="0" anchor="b">
            <a:noAutofit/>
          </a:bodyPr>
          <a:lstStyle>
            <a:lvl1pPr marL="0" indent="0" rtl="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57349" y="2514600"/>
            <a:ext cx="4818888" cy="3655568"/>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7" name="Datumsplatzhalter 6"/>
          <p:cNvSpPr>
            <a:spLocks noGrp="1"/>
          </p:cNvSpPr>
          <p:nvPr>
            <p:ph type="dt" sz="half" idx="10"/>
          </p:nvPr>
        </p:nvSpPr>
        <p:spPr/>
        <p:txBody>
          <a:bodyPr rtlCol="0"/>
          <a:lstStyle/>
          <a:p>
            <a:pPr rtl="0"/>
            <a:fld id="{750F78EA-5242-468F-A912-8FA022F01329}" type="datetime1">
              <a:rPr lang="de-DE" smtClean="0"/>
              <a:t>23.05.2022</a:t>
            </a:fld>
            <a:endParaRPr lang="de-DE" dirty="0"/>
          </a:p>
        </p:txBody>
      </p:sp>
      <p:sp>
        <p:nvSpPr>
          <p:cNvPr id="8" name="Fußzeilenplatzhalter 7"/>
          <p:cNvSpPr>
            <a:spLocks noGrp="1"/>
          </p:cNvSpPr>
          <p:nvPr>
            <p:ph type="ftr" sz="quarter" idx="11"/>
          </p:nvPr>
        </p:nvSpPr>
        <p:spPr/>
        <p:txBody>
          <a:bodyPr rtlCol="0"/>
          <a:lstStyle/>
          <a:p>
            <a:pPr rtl="0"/>
            <a:r>
              <a:rPr lang="de-DE" dirty="0"/>
              <a:t>Fußzeile hinzufügen</a:t>
            </a:r>
          </a:p>
        </p:txBody>
      </p:sp>
      <p:sp>
        <p:nvSpPr>
          <p:cNvPr id="9" name="Foliennummernplatzhalter 8"/>
          <p:cNvSpPr>
            <a:spLocks noGrp="1"/>
          </p:cNvSpPr>
          <p:nvPr>
            <p:ph type="sldNum" sz="quarter" idx="12"/>
          </p:nvPr>
        </p:nvSpPr>
        <p:spPr/>
        <p:txBody>
          <a:bodyPr rtlCol="0"/>
          <a:lstStyle/>
          <a:p>
            <a:pPr rtl="0"/>
            <a:fld id="{7DC1BBB0-96F0-4077-A278-0F3FB5C104D3}" type="slidenum">
              <a:rPr lang="de-DE"/>
              <a:t>‹Nr.›</a:t>
            </a:fld>
            <a:endParaRPr lang="de-DE"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Datumsplatzhalter 2"/>
          <p:cNvSpPr>
            <a:spLocks noGrp="1"/>
          </p:cNvSpPr>
          <p:nvPr>
            <p:ph type="dt" sz="half" idx="10"/>
          </p:nvPr>
        </p:nvSpPr>
        <p:spPr/>
        <p:txBody>
          <a:bodyPr rtlCol="0"/>
          <a:lstStyle/>
          <a:p>
            <a:pPr rtl="0"/>
            <a:fld id="{D2F011B9-128F-492A-A37C-522214007730}" type="datetime1">
              <a:rPr lang="de-DE" smtClean="0"/>
              <a:t>23.05.2022</a:t>
            </a:fld>
            <a:endParaRPr lang="de-DE" dirty="0"/>
          </a:p>
        </p:txBody>
      </p:sp>
      <p:sp>
        <p:nvSpPr>
          <p:cNvPr id="4" name="Fußzeilenplatzhalter 3"/>
          <p:cNvSpPr>
            <a:spLocks noGrp="1"/>
          </p:cNvSpPr>
          <p:nvPr>
            <p:ph type="ftr" sz="quarter" idx="11"/>
          </p:nvPr>
        </p:nvSpPr>
        <p:spPr/>
        <p:txBody>
          <a:bodyPr rtlCol="0"/>
          <a:lstStyle/>
          <a:p>
            <a:pPr rtl="0"/>
            <a:r>
              <a:rPr lang="de-DE" dirty="0"/>
              <a:t>Fußzeile hinzufügen</a:t>
            </a:r>
          </a:p>
        </p:txBody>
      </p:sp>
      <p:sp>
        <p:nvSpPr>
          <p:cNvPr id="5" name="Foliennummernplatzhalter 4"/>
          <p:cNvSpPr>
            <a:spLocks noGrp="1"/>
          </p:cNvSpPr>
          <p:nvPr>
            <p:ph type="sldNum" sz="quarter" idx="12"/>
          </p:nvPr>
        </p:nvSpPr>
        <p:spPr/>
        <p:txBody>
          <a:bodyPr rtlCol="0"/>
          <a:lstStyle/>
          <a:p>
            <a:pPr rtl="0"/>
            <a:fld id="{7DC1BBB0-96F0-4077-A278-0F3FB5C104D3}" type="slidenum">
              <a:rPr lang="de-DE"/>
              <a:t>‹Nr.›</a:t>
            </a:fld>
            <a:endParaRPr lang="de-DE"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hteck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6" name="Rechteck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cxnSp>
        <p:nvCxnSpPr>
          <p:cNvPr id="7" name="Gerader Verbinde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hteck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9" name="Rechteck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2" name="Datumsplatzhalter 1"/>
          <p:cNvSpPr>
            <a:spLocks noGrp="1"/>
          </p:cNvSpPr>
          <p:nvPr>
            <p:ph type="dt" sz="half" idx="10"/>
          </p:nvPr>
        </p:nvSpPr>
        <p:spPr/>
        <p:txBody>
          <a:bodyPr rtlCol="0"/>
          <a:lstStyle/>
          <a:p>
            <a:pPr rtl="0"/>
            <a:fld id="{6B6313F4-13FF-4F4D-9D80-357B8D3992DD}" type="datetime1">
              <a:rPr lang="de-DE" smtClean="0"/>
              <a:t>23.05.2022</a:t>
            </a:fld>
            <a:endParaRPr lang="de-DE" dirty="0"/>
          </a:p>
        </p:txBody>
      </p:sp>
      <p:sp>
        <p:nvSpPr>
          <p:cNvPr id="3" name="Fußzeilenplatzhalter 2"/>
          <p:cNvSpPr>
            <a:spLocks noGrp="1"/>
          </p:cNvSpPr>
          <p:nvPr>
            <p:ph type="ftr" sz="quarter" idx="11"/>
          </p:nvPr>
        </p:nvSpPr>
        <p:spPr/>
        <p:txBody>
          <a:bodyPr rtlCol="0"/>
          <a:lstStyle/>
          <a:p>
            <a:pPr rtl="0"/>
            <a:r>
              <a:rPr lang="de-DE" dirty="0"/>
              <a:t>Fußzeile hinzufügen</a:t>
            </a:r>
          </a:p>
        </p:txBody>
      </p:sp>
      <p:sp>
        <p:nvSpPr>
          <p:cNvPr id="4" name="Foliennummernplatzhalter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de-DE"/>
              <a:pPr/>
              <a:t>‹Nr.›</a:t>
            </a:fld>
            <a:endParaRPr lang="de-DE"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9" name="Rechteck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cxnSp>
        <p:nvCxnSpPr>
          <p:cNvPr id="10" name="Gerader Verbinde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2" name="Titel 1"/>
          <p:cNvSpPr>
            <a:spLocks noGrp="1"/>
          </p:cNvSpPr>
          <p:nvPr>
            <p:ph type="title" hasCustomPrompt="1"/>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de-DE" dirty="0"/>
              <a:t>Titelmaster-format durch Klicken bearbeiten</a:t>
            </a:r>
          </a:p>
        </p:txBody>
      </p:sp>
      <p:sp>
        <p:nvSpPr>
          <p:cNvPr id="3" name="Inhaltsplatzhalter 2"/>
          <p:cNvSpPr>
            <a:spLocks noGrp="1"/>
          </p:cNvSpPr>
          <p:nvPr>
            <p:ph idx="1"/>
          </p:nvPr>
        </p:nvSpPr>
        <p:spPr>
          <a:xfrm>
            <a:off x="5180251" y="482600"/>
            <a:ext cx="6195986" cy="5689600"/>
          </a:xfrm>
        </p:spPr>
        <p:txBody>
          <a:bodyPr rtlCol="0">
            <a:normAutofit/>
          </a:bodyPr>
          <a:lstStyle>
            <a:lvl1pPr rtl="0">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bwMode="white">
          <a:xfrm>
            <a:off x="1074240" y="1828800"/>
            <a:ext cx="3293422" cy="4343400"/>
          </a:xfrm>
        </p:spPr>
        <p:txBody>
          <a:bodyPr rtlCol="0">
            <a:normAutofit/>
          </a:bodyPr>
          <a:lstStyle>
            <a:lvl1pPr marL="0" indent="0" rtl="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CB3B8368-28A1-41F1-B4AA-0F7CC97B3767}" type="datetime1">
              <a:rPr lang="de-DE" smtClean="0"/>
              <a:t>23.05.2022</a:t>
            </a:fld>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7" name="Foliennummernplatzhalter 6"/>
          <p:cNvSpPr>
            <a:spLocks noGrp="1"/>
          </p:cNvSpPr>
          <p:nvPr>
            <p:ph type="sldNum" sz="quarter" idx="12"/>
          </p:nvPr>
        </p:nvSpPr>
        <p:spPr/>
        <p:txBody>
          <a:bodyPr rtlCol="0"/>
          <a:lstStyle/>
          <a:p>
            <a:pPr rtl="0"/>
            <a:fld id="{7DC1BBB0-96F0-4077-A278-0F3FB5C104D3}" type="slidenum">
              <a:rPr lang="de-DE"/>
              <a:t>‹Nr.›</a:t>
            </a:fld>
            <a:endParaRPr lang="de-DE"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11" name="Rechteck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8" name="Rechteck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9" name="Rechteck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2" name="Titel 1"/>
          <p:cNvSpPr>
            <a:spLocks noGrp="1"/>
          </p:cNvSpPr>
          <p:nvPr>
            <p:ph type="title" hasCustomPrompt="1"/>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de-DE" dirty="0"/>
              <a:t>Titelmaster-format durch Klicken bearbeiten</a:t>
            </a:r>
          </a:p>
        </p:txBody>
      </p:sp>
      <p:sp>
        <p:nvSpPr>
          <p:cNvPr id="3" name="Bildplatzhalter 2" descr="Leerer Platzhalter zum Hinzufügen eines Bilds. Klicken Sie auf den Platzhalter, und wählen Sie das hinzuzufügende Bild aus."/>
          <p:cNvSpPr>
            <a:spLocks noGrp="1"/>
          </p:cNvSpPr>
          <p:nvPr>
            <p:ph type="pic" idx="1" hasCustomPrompt="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dirty="0"/>
              <a:t>Klicken Sie, um ein Bild hinzuzufügen.</a:t>
            </a:r>
          </a:p>
        </p:txBody>
      </p:sp>
      <p:sp>
        <p:nvSpPr>
          <p:cNvPr id="4" name="Textplatzhalter 3"/>
          <p:cNvSpPr>
            <a:spLocks noGrp="1"/>
          </p:cNvSpPr>
          <p:nvPr>
            <p:ph type="body" sz="half" idx="2"/>
          </p:nvPr>
        </p:nvSpPr>
        <p:spPr>
          <a:xfrm>
            <a:off x="1074240" y="1828800"/>
            <a:ext cx="3293422" cy="4343400"/>
          </a:xfrm>
        </p:spPr>
        <p:txBody>
          <a:bodyPr rtlCol="0">
            <a:normAutofit/>
          </a:bodyPr>
          <a:lstStyle>
            <a:lvl1pPr marL="0" indent="0" rtl="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baseline="0">
                <a:solidFill>
                  <a:schemeClr val="tx2"/>
                </a:solidFill>
              </a:defRPr>
            </a:lvl1pPr>
          </a:lstStyle>
          <a:p>
            <a:pPr rtl="0"/>
            <a:fld id="{EBD672BB-7B69-462D-9852-95B95C57FEBD}" type="datetime1">
              <a:rPr lang="de-DE" smtClean="0"/>
              <a:t>23.05.2022</a:t>
            </a:fld>
            <a:endParaRPr lang="de-DE" dirty="0"/>
          </a:p>
        </p:txBody>
      </p:sp>
      <p:sp>
        <p:nvSpPr>
          <p:cNvPr id="6" name="Fußzeilenplatzhalter 5"/>
          <p:cNvSpPr>
            <a:spLocks noGrp="1"/>
          </p:cNvSpPr>
          <p:nvPr>
            <p:ph type="ftr" sz="quarter" idx="11"/>
          </p:nvPr>
        </p:nvSpPr>
        <p:spPr/>
        <p:txBody>
          <a:bodyPr rtlCol="0"/>
          <a:lstStyle>
            <a:lvl1pPr>
              <a:defRPr baseline="0">
                <a:solidFill>
                  <a:schemeClr val="tx2"/>
                </a:solidFill>
              </a:defRPr>
            </a:lvl1pPr>
          </a:lstStyle>
          <a:p>
            <a:pPr rtl="0"/>
            <a:r>
              <a:rPr lang="de-DE" dirty="0"/>
              <a:t>Fußzeile hinzufügen</a:t>
            </a:r>
          </a:p>
        </p:txBody>
      </p:sp>
      <p:sp>
        <p:nvSpPr>
          <p:cNvPr id="7" name="Foliennummernplatzhalter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de-DE" smtClean="0"/>
              <a:pPr/>
              <a:t>‹Nr.›</a:t>
            </a:fld>
            <a:endParaRPr lang="de-DE" dirty="0"/>
          </a:p>
        </p:txBody>
      </p:sp>
      <p:cxnSp>
        <p:nvCxnSpPr>
          <p:cNvPr id="10" name="Gerader Verbinde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de-DE" dirty="0"/>
          </a:p>
        </p:txBody>
      </p:sp>
      <p:sp>
        <p:nvSpPr>
          <p:cNvPr id="8" name="Rechteck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9" name="Rechteck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de-DE" dirty="0"/>
          </a:p>
        </p:txBody>
      </p:sp>
      <p:sp>
        <p:nvSpPr>
          <p:cNvPr id="13" name="Rechteck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cxnSp>
        <p:nvCxnSpPr>
          <p:cNvPr id="14" name="Gerader Verbinde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cxnSp>
        <p:nvCxnSpPr>
          <p:cNvPr id="16" name="Gerader Verbinde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de-DE" dirty="0"/>
              <a:t>Formatvorlagen des Textmasters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4" name="Datumsplatzhalt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9F11E63A-83C6-4C6B-AE73-D4ADB9AC03AA}" type="datetime1">
              <a:rPr lang="de-DE" smtClean="0"/>
              <a:t>23.05.2022</a:t>
            </a:fld>
            <a:endParaRPr lang="de-DE" dirty="0"/>
          </a:p>
        </p:txBody>
      </p:sp>
      <p:sp>
        <p:nvSpPr>
          <p:cNvPr id="5" name="Fußzeilenplatzhalt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de-DE" dirty="0"/>
              <a:t>Fußzeile hinzufügen</a:t>
            </a:r>
          </a:p>
        </p:txBody>
      </p:sp>
      <p:sp>
        <p:nvSpPr>
          <p:cNvPr id="6" name="Foliennummernplatzhalt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de-DE" smtClean="0"/>
              <a:pPr/>
              <a:t>‹Nr.›</a:t>
            </a:fld>
            <a:endParaRPr lang="de-DE"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rtlCol="0"/>
          <a:lstStyle/>
          <a:p>
            <a:pPr rtl="0"/>
            <a:r>
              <a:rPr lang="de-DE" dirty="0"/>
              <a:t>Kommunalpolitik</a:t>
            </a:r>
          </a:p>
        </p:txBody>
      </p:sp>
      <p:sp>
        <p:nvSpPr>
          <p:cNvPr id="3" name="Untertitel 2"/>
          <p:cNvSpPr>
            <a:spLocks noGrp="1"/>
          </p:cNvSpPr>
          <p:nvPr>
            <p:ph type="subTitle" idx="1"/>
          </p:nvPr>
        </p:nvSpPr>
        <p:spPr/>
        <p:txBody>
          <a:bodyPr rtlCol="0"/>
          <a:lstStyle/>
          <a:p>
            <a:pPr rtl="0"/>
            <a:r>
              <a:rPr lang="de-DE" dirty="0"/>
              <a:t>ES2 Politikwissenschaft</a:t>
            </a:r>
          </a:p>
        </p:txBody>
      </p:sp>
      <p:sp>
        <p:nvSpPr>
          <p:cNvPr id="4" name="Rechteck 3">
            <a:extLst>
              <a:ext uri="{FF2B5EF4-FFF2-40B4-BE49-F238E27FC236}">
                <a16:creationId xmlns:a16="http://schemas.microsoft.com/office/drawing/2014/main" id="{B3488F69-2964-4D24-9226-5360E9E1DDBC}"/>
              </a:ext>
            </a:extLst>
          </p:cNvPr>
          <p:cNvSpPr/>
          <p:nvPr/>
        </p:nvSpPr>
        <p:spPr>
          <a:xfrm>
            <a:off x="117748" y="5818448"/>
            <a:ext cx="1008112" cy="1008112"/>
          </a:xfrm>
          <a:prstGeom prst="rect">
            <a:avLst/>
          </a:prstGeom>
          <a:solidFill>
            <a:srgbClr val="50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94A8AE1E-C3A7-4984-B1B8-880C01E95C61}"/>
              </a:ext>
            </a:extLst>
          </p:cNvPr>
          <p:cNvSpPr txBox="1"/>
          <p:nvPr/>
        </p:nvSpPr>
        <p:spPr>
          <a:xfrm>
            <a:off x="8315527" y="6488668"/>
            <a:ext cx="3744416" cy="369332"/>
          </a:xfrm>
          <a:prstGeom prst="rect">
            <a:avLst/>
          </a:prstGeom>
          <a:noFill/>
        </p:spPr>
        <p:txBody>
          <a:bodyPr wrap="square" rtlCol="0">
            <a:spAutoFit/>
          </a:bodyPr>
          <a:lstStyle/>
          <a:p>
            <a:r>
              <a:rPr lang="de-DE" dirty="0"/>
              <a:t>Dominik, Orhan, Benjamin</a:t>
            </a:r>
          </a:p>
        </p:txBody>
      </p:sp>
      <p:sp>
        <p:nvSpPr>
          <p:cNvPr id="6" name="Textfeld 5">
            <a:extLst>
              <a:ext uri="{FF2B5EF4-FFF2-40B4-BE49-F238E27FC236}">
                <a16:creationId xmlns:a16="http://schemas.microsoft.com/office/drawing/2014/main" id="{0DF7163D-CD96-48ED-B41B-A022D41CFF15}"/>
              </a:ext>
            </a:extLst>
          </p:cNvPr>
          <p:cNvSpPr txBox="1"/>
          <p:nvPr/>
        </p:nvSpPr>
        <p:spPr>
          <a:xfrm>
            <a:off x="1845940" y="6488668"/>
            <a:ext cx="2808312" cy="369332"/>
          </a:xfrm>
          <a:prstGeom prst="rect">
            <a:avLst/>
          </a:prstGeom>
          <a:noFill/>
        </p:spPr>
        <p:txBody>
          <a:bodyPr wrap="square" rtlCol="0">
            <a:spAutoFit/>
          </a:bodyPr>
          <a:lstStyle/>
          <a:p>
            <a:r>
              <a:rPr lang="de-DE" dirty="0"/>
              <a:t>23. Mai 2022</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644266" y="260648"/>
            <a:ext cx="9782801" cy="1239837"/>
          </a:xfrm>
        </p:spPr>
        <p:txBody>
          <a:bodyPr rtlCol="0"/>
          <a:lstStyle/>
          <a:p>
            <a:pPr rtl="0"/>
            <a:r>
              <a:rPr lang="de-DE" dirty="0"/>
              <a:t>Beteiligungsmöglichkeiten für Jugendliche und Privatpersonen</a:t>
            </a:r>
          </a:p>
        </p:txBody>
      </p:sp>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a:extLst>
              <a:ext uri="{FF2B5EF4-FFF2-40B4-BE49-F238E27FC236}">
                <a16:creationId xmlns:a16="http://schemas.microsoft.com/office/drawing/2014/main" id="{23A321BC-783A-46B3-9481-1E1E992A619B}"/>
              </a:ext>
            </a:extLst>
          </p:cNvPr>
          <p:cNvSpPr txBox="1"/>
          <p:nvPr/>
        </p:nvSpPr>
        <p:spPr>
          <a:xfrm>
            <a:off x="1917949" y="2204864"/>
            <a:ext cx="9577064" cy="1754326"/>
          </a:xfrm>
          <a:prstGeom prst="rect">
            <a:avLst/>
          </a:prstGeom>
          <a:noFill/>
        </p:spPr>
        <p:txBody>
          <a:bodyPr wrap="square" rtlCol="0">
            <a:spAutoFit/>
          </a:bodyPr>
          <a:lstStyle/>
          <a:p>
            <a:r>
              <a:rPr lang="de-DE" dirty="0"/>
              <a:t>Da Wahlen ab 16 Jahren auf kommunaler Ebene noch nicht übergreifend für jede Kommune beschlossen sind, gibt es andere Möglichkeiten für Personen unter 18 Jahren sowie andere Privatpersonen sich politisch zu beteiligen.</a:t>
            </a:r>
          </a:p>
          <a:p>
            <a:r>
              <a:rPr lang="de-DE" dirty="0"/>
              <a:t>Hierzu gehören unter anderem:</a:t>
            </a:r>
          </a:p>
          <a:p>
            <a:endParaRPr lang="de-DE" dirty="0"/>
          </a:p>
          <a:p>
            <a:r>
              <a:rPr lang="de-DE" dirty="0"/>
              <a:t> </a:t>
            </a:r>
          </a:p>
        </p:txBody>
      </p:sp>
      <p:sp>
        <p:nvSpPr>
          <p:cNvPr id="5" name="Gleichschenkliges Dreieck 4">
            <a:extLst>
              <a:ext uri="{FF2B5EF4-FFF2-40B4-BE49-F238E27FC236}">
                <a16:creationId xmlns:a16="http://schemas.microsoft.com/office/drawing/2014/main" id="{5F146120-08C8-490A-97A6-B83A4E2BE6B1}"/>
              </a:ext>
            </a:extLst>
          </p:cNvPr>
          <p:cNvSpPr/>
          <p:nvPr/>
        </p:nvSpPr>
        <p:spPr>
          <a:xfrm rot="5400000">
            <a:off x="1585852" y="2292806"/>
            <a:ext cx="369332" cy="2525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5A554F93-8BEB-4C0A-A4FF-3099881BE545}"/>
              </a:ext>
            </a:extLst>
          </p:cNvPr>
          <p:cNvSpPr txBox="1"/>
          <p:nvPr/>
        </p:nvSpPr>
        <p:spPr>
          <a:xfrm>
            <a:off x="1912328" y="3861048"/>
            <a:ext cx="9145016" cy="4247317"/>
          </a:xfrm>
          <a:prstGeom prst="rect">
            <a:avLst/>
          </a:prstGeom>
          <a:noFill/>
        </p:spPr>
        <p:txBody>
          <a:bodyPr wrap="square" rtlCol="0">
            <a:spAutoFit/>
          </a:bodyPr>
          <a:lstStyle/>
          <a:p>
            <a:pPr marL="285750" indent="-285750">
              <a:buFont typeface="Arial" panose="020B0604020202020204" pitchFamily="34" charset="0"/>
              <a:buChar char="•"/>
            </a:pPr>
            <a:r>
              <a:rPr lang="de-DE" dirty="0"/>
              <a:t>Demonstrationsrecht, das grundsätzliche Recht sich ‘‘ohne Anmeldung oder Erlaubnis friedlich und ohne Waffen zu versammeln.‘‘.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Das Petitionsrecht, welches allen </a:t>
            </a:r>
            <a:r>
              <a:rPr lang="de-DE" dirty="0" err="1"/>
              <a:t>Staatsbürger_innen</a:t>
            </a:r>
            <a:r>
              <a:rPr lang="de-DE" dirty="0"/>
              <a:t> unabhängig vom Alter zusteht.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Bürgerbegehren und Bürgerentscheide sind der Teil der direkten Demokratie und lassen sich unmittelbar in die BVV einbringen.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Jugendverbände, Schülervertretungen und Jugendgremien.</a:t>
            </a:r>
          </a:p>
          <a:p>
            <a:pPr marL="285750" indent="-285750">
              <a:buFont typeface="Arial" panose="020B0604020202020204" pitchFamily="34" charset="0"/>
              <a:buChar char="•"/>
            </a:pPr>
            <a:endParaRPr lang="de-DE" dirty="0"/>
          </a:p>
          <a:p>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163423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593436" y="860200"/>
            <a:ext cx="9782801" cy="1239837"/>
          </a:xfrm>
        </p:spPr>
        <p:txBody>
          <a:bodyPr rtlCol="0"/>
          <a:lstStyle/>
          <a:p>
            <a:pPr rtl="0"/>
            <a:r>
              <a:rPr lang="de-DE" dirty="0"/>
              <a:t>Vielen Dank für eure Aufmerksamkeit!</a:t>
            </a:r>
          </a:p>
        </p:txBody>
      </p:sp>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5D5D5673-57F3-4F13-875A-FC947B3A651F}"/>
              </a:ext>
            </a:extLst>
          </p:cNvPr>
          <p:cNvSpPr txBox="1"/>
          <p:nvPr/>
        </p:nvSpPr>
        <p:spPr>
          <a:xfrm>
            <a:off x="1593436" y="2996952"/>
            <a:ext cx="6768752" cy="523220"/>
          </a:xfrm>
          <a:prstGeom prst="rect">
            <a:avLst/>
          </a:prstGeom>
          <a:noFill/>
        </p:spPr>
        <p:txBody>
          <a:bodyPr wrap="square" rtlCol="0">
            <a:spAutoFit/>
          </a:bodyPr>
          <a:lstStyle/>
          <a:p>
            <a:r>
              <a:rPr lang="de-DE" sz="2800" dirty="0"/>
              <a:t>Wir freuen uns über Fragen und Kritik.</a:t>
            </a:r>
          </a:p>
        </p:txBody>
      </p:sp>
      <p:pic>
        <p:nvPicPr>
          <p:cNvPr id="7" name="Grafik 6" descr="Chat">
            <a:extLst>
              <a:ext uri="{FF2B5EF4-FFF2-40B4-BE49-F238E27FC236}">
                <a16:creationId xmlns:a16="http://schemas.microsoft.com/office/drawing/2014/main" id="{CB4F7F25-AB08-4FFE-BFC8-BBE0B3F066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2244" y="4221088"/>
            <a:ext cx="2545432" cy="2545432"/>
          </a:xfrm>
          <a:prstGeom prst="rect">
            <a:avLst/>
          </a:prstGeom>
        </p:spPr>
      </p:pic>
      <p:pic>
        <p:nvPicPr>
          <p:cNvPr id="9" name="Grafik 8" descr="Gedankenblase">
            <a:extLst>
              <a:ext uri="{FF2B5EF4-FFF2-40B4-BE49-F238E27FC236}">
                <a16:creationId xmlns:a16="http://schemas.microsoft.com/office/drawing/2014/main" id="{830920D0-16B2-4ED5-88E6-3816AB2B65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4772" y="2035696"/>
            <a:ext cx="2185392" cy="2185392"/>
          </a:xfrm>
          <a:prstGeom prst="rect">
            <a:avLst/>
          </a:prstGeom>
        </p:spPr>
      </p:pic>
    </p:spTree>
    <p:extLst>
      <p:ext uri="{BB962C8B-B14F-4D97-AF65-F5344CB8AC3E}">
        <p14:creationId xmlns:p14="http://schemas.microsoft.com/office/powerpoint/2010/main" val="258560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Inhalt</a:t>
            </a:r>
          </a:p>
        </p:txBody>
      </p:sp>
      <p:sp>
        <p:nvSpPr>
          <p:cNvPr id="14" name="Inhaltsplatzhalter 13"/>
          <p:cNvSpPr>
            <a:spLocks noGrp="1"/>
          </p:cNvSpPr>
          <p:nvPr>
            <p:ph idx="1"/>
          </p:nvPr>
        </p:nvSpPr>
        <p:spPr/>
        <p:txBody>
          <a:bodyPr rtlCol="0">
            <a:normAutofit fontScale="92500" lnSpcReduction="10000"/>
          </a:bodyPr>
          <a:lstStyle/>
          <a:p>
            <a:pPr rtl="0"/>
            <a:r>
              <a:rPr lang="de-DE" dirty="0"/>
              <a:t>Was ist Kommunalpolitik?</a:t>
            </a:r>
          </a:p>
          <a:p>
            <a:pPr rtl="0"/>
            <a:r>
              <a:rPr lang="de-DE" dirty="0"/>
              <a:t>Kommunen – Erklärung und Beispiele</a:t>
            </a:r>
          </a:p>
          <a:p>
            <a:pPr rtl="0"/>
            <a:r>
              <a:rPr lang="de-DE" dirty="0"/>
              <a:t>Bund – Länder - Kommunen</a:t>
            </a:r>
          </a:p>
          <a:p>
            <a:pPr rtl="0"/>
            <a:r>
              <a:rPr lang="de-DE" dirty="0"/>
              <a:t>Berliner Bezirke</a:t>
            </a:r>
          </a:p>
          <a:p>
            <a:r>
              <a:rPr lang="de-DE" dirty="0"/>
              <a:t>Aufgaben der Bezirke</a:t>
            </a:r>
          </a:p>
          <a:p>
            <a:pPr rtl="0"/>
            <a:r>
              <a:rPr lang="de-DE" dirty="0"/>
              <a:t>Wahlen</a:t>
            </a:r>
          </a:p>
          <a:p>
            <a:pPr rtl="0"/>
            <a:r>
              <a:rPr lang="de-DE" dirty="0"/>
              <a:t>Entscheidungsprozesse</a:t>
            </a:r>
          </a:p>
          <a:p>
            <a:r>
              <a:rPr lang="de-DE" dirty="0"/>
              <a:t>Die kommunalen Finanzen</a:t>
            </a:r>
          </a:p>
          <a:p>
            <a:r>
              <a:rPr lang="de-DE" dirty="0"/>
              <a:t>Beteiligungsmöglichkeiten für Jugendliche und Privatpersonen</a:t>
            </a:r>
          </a:p>
          <a:p>
            <a:pPr rtl="0"/>
            <a:endParaRPr lang="de-DE" dirty="0"/>
          </a:p>
          <a:p>
            <a:pPr rtl="0"/>
            <a:endParaRPr lang="de-DE" dirty="0"/>
          </a:p>
          <a:p>
            <a:pPr rtl="0"/>
            <a:endParaRPr lang="de-DE" dirty="0"/>
          </a:p>
        </p:txBody>
      </p:sp>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Was ist Kommunalpolitik?</a:t>
            </a:r>
          </a:p>
        </p:txBody>
      </p:sp>
      <p:pic>
        <p:nvPicPr>
          <p:cNvPr id="4" name="Inhaltsplatzhalter 3">
            <a:extLst>
              <a:ext uri="{FF2B5EF4-FFF2-40B4-BE49-F238E27FC236}">
                <a16:creationId xmlns:a16="http://schemas.microsoft.com/office/drawing/2014/main" id="{DE44BAB3-6F63-463E-9FC0-3FFB0F510D27}"/>
              </a:ext>
            </a:extLst>
          </p:cNvPr>
          <p:cNvPicPr>
            <a:picLocks noGrp="1" noChangeAspect="1"/>
          </p:cNvPicPr>
          <p:nvPr>
            <p:ph idx="1"/>
          </p:nvPr>
        </p:nvPicPr>
        <p:blipFill>
          <a:blip r:embed="rId3"/>
          <a:stretch>
            <a:fillRect/>
          </a:stretch>
        </p:blipFill>
        <p:spPr>
          <a:xfrm>
            <a:off x="2518201" y="2636912"/>
            <a:ext cx="7152422" cy="2592288"/>
          </a:xfrm>
        </p:spPr>
      </p:pic>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4416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644266" y="260648"/>
            <a:ext cx="9782801" cy="1239837"/>
          </a:xfrm>
        </p:spPr>
        <p:txBody>
          <a:bodyPr rtlCol="0"/>
          <a:lstStyle/>
          <a:p>
            <a:pPr rtl="0"/>
            <a:r>
              <a:rPr lang="de-DE" dirty="0"/>
              <a:t>Kommunen – Erklärung und Beispiele</a:t>
            </a:r>
          </a:p>
        </p:txBody>
      </p:sp>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a:extLst>
              <a:ext uri="{FF2B5EF4-FFF2-40B4-BE49-F238E27FC236}">
                <a16:creationId xmlns:a16="http://schemas.microsoft.com/office/drawing/2014/main" id="{23A321BC-783A-46B3-9481-1E1E992A619B}"/>
              </a:ext>
            </a:extLst>
          </p:cNvPr>
          <p:cNvSpPr txBox="1"/>
          <p:nvPr/>
        </p:nvSpPr>
        <p:spPr>
          <a:xfrm>
            <a:off x="1917949" y="2204864"/>
            <a:ext cx="9577064" cy="1754326"/>
          </a:xfrm>
          <a:prstGeom prst="rect">
            <a:avLst/>
          </a:prstGeom>
          <a:noFill/>
        </p:spPr>
        <p:txBody>
          <a:bodyPr wrap="square" rtlCol="0">
            <a:spAutoFit/>
          </a:bodyPr>
          <a:lstStyle/>
          <a:p>
            <a:r>
              <a:rPr lang="de-DE" dirty="0"/>
              <a:t>Kommunen stellen die kleinsten politischen Verwaltungseinheiten in Deutschland dar. Hierzu gehören Landkreise, kreisfreie Städte, kreisangehörige Gemeinden und gesondert Bezirke.</a:t>
            </a:r>
          </a:p>
          <a:p>
            <a:endParaRPr lang="de-DE" dirty="0"/>
          </a:p>
          <a:p>
            <a:endParaRPr lang="de-DE" dirty="0"/>
          </a:p>
          <a:p>
            <a:r>
              <a:rPr lang="de-DE" dirty="0"/>
              <a:t> </a:t>
            </a:r>
          </a:p>
        </p:txBody>
      </p:sp>
      <p:sp>
        <p:nvSpPr>
          <p:cNvPr id="5" name="Gleichschenkliges Dreieck 4">
            <a:extLst>
              <a:ext uri="{FF2B5EF4-FFF2-40B4-BE49-F238E27FC236}">
                <a16:creationId xmlns:a16="http://schemas.microsoft.com/office/drawing/2014/main" id="{5F146120-08C8-490A-97A6-B83A4E2BE6B1}"/>
              </a:ext>
            </a:extLst>
          </p:cNvPr>
          <p:cNvSpPr/>
          <p:nvPr/>
        </p:nvSpPr>
        <p:spPr>
          <a:xfrm rot="5400000">
            <a:off x="1585852" y="2292806"/>
            <a:ext cx="369332" cy="2525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5A554F93-8BEB-4C0A-A4FF-3099881BE545}"/>
              </a:ext>
            </a:extLst>
          </p:cNvPr>
          <p:cNvSpPr txBox="1"/>
          <p:nvPr/>
        </p:nvSpPr>
        <p:spPr>
          <a:xfrm>
            <a:off x="1912328" y="3861048"/>
            <a:ext cx="9145016" cy="2862322"/>
          </a:xfrm>
          <a:prstGeom prst="rect">
            <a:avLst/>
          </a:prstGeom>
          <a:noFill/>
        </p:spPr>
        <p:txBody>
          <a:bodyPr wrap="square" rtlCol="0">
            <a:spAutoFit/>
          </a:bodyPr>
          <a:lstStyle/>
          <a:p>
            <a:pPr marL="285750" indent="-285750">
              <a:buFont typeface="Arial" panose="020B0604020202020204" pitchFamily="34" charset="0"/>
              <a:buChar char="•"/>
            </a:pPr>
            <a:r>
              <a:rPr lang="de-DE" dirty="0"/>
              <a:t>Berlin hat beispielsweise 12 Bezirke und ist mit einer Fläche von knapp 900km² und ca. 4,1 Millionen Einwohnern Deutschlands größte Gemeinde.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Deutschlands kleinste Gemeinden sind </a:t>
            </a:r>
            <a:r>
              <a:rPr lang="de-DE" dirty="0" err="1"/>
              <a:t>Gröde</a:t>
            </a:r>
            <a:r>
              <a:rPr lang="de-DE" dirty="0"/>
              <a:t> im Schleswig-Holsteinischen Wattenmeer sowie </a:t>
            </a:r>
            <a:r>
              <a:rPr lang="de-DE" dirty="0" err="1"/>
              <a:t>Dierfeld</a:t>
            </a:r>
            <a:r>
              <a:rPr lang="de-DE" dirty="0"/>
              <a:t> in der Vulkaneifel (Rheinland-Pfalz) mit jeweils nur 10 Einwohnern.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68404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413892" y="692696"/>
            <a:ext cx="9926817" cy="663773"/>
          </a:xfrm>
        </p:spPr>
        <p:txBody>
          <a:bodyPr rtlCol="0">
            <a:normAutofit/>
          </a:bodyPr>
          <a:lstStyle/>
          <a:p>
            <a:pPr rtl="0"/>
            <a:r>
              <a:rPr lang="de-DE" dirty="0"/>
              <a:t>Bund – Länder - Kommunen</a:t>
            </a:r>
          </a:p>
        </p:txBody>
      </p:sp>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209CDF72-01AA-47A3-AD10-566E1EC5C211}"/>
              </a:ext>
            </a:extLst>
          </p:cNvPr>
          <p:cNvPicPr>
            <a:picLocks noChangeAspect="1"/>
          </p:cNvPicPr>
          <p:nvPr/>
        </p:nvPicPr>
        <p:blipFill>
          <a:blip r:embed="rId3"/>
          <a:stretch>
            <a:fillRect/>
          </a:stretch>
        </p:blipFill>
        <p:spPr>
          <a:xfrm>
            <a:off x="6598468" y="1628800"/>
            <a:ext cx="5192414" cy="4867587"/>
          </a:xfrm>
          <a:prstGeom prst="rect">
            <a:avLst/>
          </a:prstGeom>
        </p:spPr>
      </p:pic>
      <p:pic>
        <p:nvPicPr>
          <p:cNvPr id="11" name="Grafik 10">
            <a:extLst>
              <a:ext uri="{FF2B5EF4-FFF2-40B4-BE49-F238E27FC236}">
                <a16:creationId xmlns:a16="http://schemas.microsoft.com/office/drawing/2014/main" id="{820C7E7E-AE2C-4931-9CA5-9A46B04143A2}"/>
              </a:ext>
            </a:extLst>
          </p:cNvPr>
          <p:cNvPicPr>
            <a:picLocks noChangeAspect="1"/>
          </p:cNvPicPr>
          <p:nvPr/>
        </p:nvPicPr>
        <p:blipFill>
          <a:blip r:embed="rId4"/>
          <a:stretch>
            <a:fillRect/>
          </a:stretch>
        </p:blipFill>
        <p:spPr>
          <a:xfrm>
            <a:off x="1269876" y="1495251"/>
            <a:ext cx="5268079" cy="4579555"/>
          </a:xfrm>
          <a:prstGeom prst="rect">
            <a:avLst/>
          </a:prstGeom>
        </p:spPr>
      </p:pic>
    </p:spTree>
    <p:extLst>
      <p:ext uri="{BB962C8B-B14F-4D97-AF65-F5344CB8AC3E}">
        <p14:creationId xmlns:p14="http://schemas.microsoft.com/office/powerpoint/2010/main" val="804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413892" y="692696"/>
            <a:ext cx="9926817" cy="663773"/>
          </a:xfrm>
        </p:spPr>
        <p:txBody>
          <a:bodyPr rtlCol="0">
            <a:normAutofit/>
          </a:bodyPr>
          <a:lstStyle/>
          <a:p>
            <a:pPr rtl="0"/>
            <a:r>
              <a:rPr lang="de-DE" dirty="0"/>
              <a:t>Aufgaben der Bezirke</a:t>
            </a:r>
          </a:p>
        </p:txBody>
      </p:sp>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a:extLst>
              <a:ext uri="{FF2B5EF4-FFF2-40B4-BE49-F238E27FC236}">
                <a16:creationId xmlns:a16="http://schemas.microsoft.com/office/drawing/2014/main" id="{4E7C9495-B0AA-4D99-A6C2-AFB82F7447E5}"/>
              </a:ext>
            </a:extLst>
          </p:cNvPr>
          <p:cNvPicPr>
            <a:picLocks noChangeAspect="1"/>
          </p:cNvPicPr>
          <p:nvPr/>
        </p:nvPicPr>
        <p:blipFill>
          <a:blip r:embed="rId3"/>
          <a:stretch>
            <a:fillRect/>
          </a:stretch>
        </p:blipFill>
        <p:spPr>
          <a:xfrm>
            <a:off x="1569555" y="1909562"/>
            <a:ext cx="5745702" cy="4242549"/>
          </a:xfrm>
          <a:prstGeom prst="rect">
            <a:avLst/>
          </a:prstGeom>
        </p:spPr>
      </p:pic>
      <p:pic>
        <p:nvPicPr>
          <p:cNvPr id="5" name="Grafik 4">
            <a:extLst>
              <a:ext uri="{FF2B5EF4-FFF2-40B4-BE49-F238E27FC236}">
                <a16:creationId xmlns:a16="http://schemas.microsoft.com/office/drawing/2014/main" id="{4600D5AA-7B03-422C-A489-8A1C866FF240}"/>
              </a:ext>
            </a:extLst>
          </p:cNvPr>
          <p:cNvPicPr>
            <a:picLocks noChangeAspect="1"/>
          </p:cNvPicPr>
          <p:nvPr/>
        </p:nvPicPr>
        <p:blipFill>
          <a:blip r:embed="rId4"/>
          <a:stretch>
            <a:fillRect/>
          </a:stretch>
        </p:blipFill>
        <p:spPr>
          <a:xfrm>
            <a:off x="7509741" y="10832"/>
            <a:ext cx="4345312" cy="3772227"/>
          </a:xfrm>
          <a:prstGeom prst="rect">
            <a:avLst/>
          </a:prstGeom>
        </p:spPr>
      </p:pic>
    </p:spTree>
    <p:extLst>
      <p:ext uri="{BB962C8B-B14F-4D97-AF65-F5344CB8AC3E}">
        <p14:creationId xmlns:p14="http://schemas.microsoft.com/office/powerpoint/2010/main" val="197399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Wahlen</a:t>
            </a:r>
          </a:p>
        </p:txBody>
      </p:sp>
      <p:graphicFrame>
        <p:nvGraphicFramePr>
          <p:cNvPr id="6" name="Inhaltsplatzhalter 5" descr="Vertikales Listendiagramm in gewinkelter Anordnung, das drei Gruppen von durch Aufzählungspunkte gegliederten Aufgaben unter jeder Gruppe zeigt."/>
          <p:cNvGraphicFramePr>
            <a:graphicFrameLocks noGrp="1"/>
          </p:cNvGraphicFramePr>
          <p:nvPr>
            <p:ph sz="half" idx="1"/>
            <p:extLst>
              <p:ext uri="{D42A27DB-BD31-4B8C-83A1-F6EECF244321}">
                <p14:modId xmlns:p14="http://schemas.microsoft.com/office/powerpoint/2010/main" val="3049265056"/>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Inhaltsplatzhalter 6"/>
          <p:cNvSpPr>
            <a:spLocks noGrp="1"/>
          </p:cNvSpPr>
          <p:nvPr>
            <p:ph sz="half" idx="2"/>
          </p:nvPr>
        </p:nvSpPr>
        <p:spPr/>
        <p:txBody>
          <a:bodyPr rtlCol="0"/>
          <a:lstStyle/>
          <a:p>
            <a:pPr rtl="0"/>
            <a:r>
              <a:rPr lang="de-DE" dirty="0"/>
              <a:t>Volk wählt alle fünf Jahre die Bezirksverordnetenversammlung (BVV)</a:t>
            </a:r>
          </a:p>
          <a:p>
            <a:pPr rtl="0"/>
            <a:r>
              <a:rPr lang="de-DE" dirty="0"/>
              <a:t>BVV wählt (Ober-) </a:t>
            </a:r>
            <a:r>
              <a:rPr lang="de-DE" dirty="0" err="1"/>
              <a:t>Bürgermeister_in</a:t>
            </a:r>
            <a:endParaRPr lang="de-DE" dirty="0"/>
          </a:p>
          <a:p>
            <a:pPr rtl="0"/>
            <a:endParaRPr lang="de-DE" dirty="0"/>
          </a:p>
        </p:txBody>
      </p:sp>
      <p:sp>
        <p:nvSpPr>
          <p:cNvPr id="3" name="Rechteck 2">
            <a:extLst>
              <a:ext uri="{FF2B5EF4-FFF2-40B4-BE49-F238E27FC236}">
                <a16:creationId xmlns:a16="http://schemas.microsoft.com/office/drawing/2014/main" id="{771C29B5-E10B-451B-94F2-9C8A2798F080}"/>
              </a:ext>
            </a:extLst>
          </p:cNvPr>
          <p:cNvSpPr/>
          <p:nvPr/>
        </p:nvSpPr>
        <p:spPr>
          <a:xfrm>
            <a:off x="765820" y="836712"/>
            <a:ext cx="360040"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Ellipse 4">
            <a:extLst>
              <a:ext uri="{FF2B5EF4-FFF2-40B4-BE49-F238E27FC236}">
                <a16:creationId xmlns:a16="http://schemas.microsoft.com/office/drawing/2014/main" id="{3B922FF4-7680-4C36-BA0E-EF713A8E963D}"/>
              </a:ext>
            </a:extLst>
          </p:cNvPr>
          <p:cNvSpPr/>
          <p:nvPr/>
        </p:nvSpPr>
        <p:spPr>
          <a:xfrm>
            <a:off x="693812" y="836712"/>
            <a:ext cx="216024" cy="288032"/>
          </a:xfrm>
          <a:prstGeom prst="ellipse">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6697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485900" y="260649"/>
            <a:ext cx="9854809" cy="720080"/>
          </a:xfrm>
        </p:spPr>
        <p:txBody>
          <a:bodyPr rtlCol="0">
            <a:normAutofit/>
          </a:bodyPr>
          <a:lstStyle/>
          <a:p>
            <a:pPr rtl="0"/>
            <a:r>
              <a:rPr lang="de-DE" dirty="0"/>
              <a:t>Entscheidungsprozesse</a:t>
            </a:r>
          </a:p>
        </p:txBody>
      </p:sp>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0B7E1756-D481-4B0E-9944-D0EC24760444}"/>
              </a:ext>
            </a:extLst>
          </p:cNvPr>
          <p:cNvSpPr txBox="1"/>
          <p:nvPr/>
        </p:nvSpPr>
        <p:spPr>
          <a:xfrm>
            <a:off x="1989956" y="1556792"/>
            <a:ext cx="6120680" cy="4524315"/>
          </a:xfrm>
          <a:prstGeom prst="rect">
            <a:avLst/>
          </a:prstGeom>
          <a:noFill/>
        </p:spPr>
        <p:txBody>
          <a:bodyPr wrap="square" rtlCol="0">
            <a:spAutoFit/>
          </a:bodyPr>
          <a:lstStyle/>
          <a:p>
            <a:pPr marL="285750" indent="-285750">
              <a:buFont typeface="Wingdings" panose="05000000000000000000" pitchFamily="2" charset="2"/>
              <a:buChar char="§"/>
            </a:pPr>
            <a:r>
              <a:rPr lang="de-DE" dirty="0"/>
              <a:t>Entscheidungsvorschläge durch </a:t>
            </a:r>
            <a:r>
              <a:rPr lang="de-DE" dirty="0" err="1"/>
              <a:t>Bürgermeister_in</a:t>
            </a:r>
            <a:r>
              <a:rPr lang="de-DE" dirty="0"/>
              <a:t>, </a:t>
            </a:r>
            <a:r>
              <a:rPr lang="de-DE" dirty="0" err="1"/>
              <a:t>Stadträt_innen</a:t>
            </a:r>
            <a:r>
              <a:rPr lang="de-DE" dirty="0"/>
              <a:t>, und Bezirksverordnete müssen den Fraktionen der BVV vorgelegt werden. Ebenso wie Bürgerbegehren des Volkes.</a:t>
            </a:r>
          </a:p>
          <a:p>
            <a:pPr marL="285750" indent="-285750">
              <a:buFont typeface="Wingdings" panose="05000000000000000000" pitchFamily="2" charset="2"/>
              <a:buChar char="§"/>
            </a:pPr>
            <a:r>
              <a:rPr lang="de-DE" dirty="0"/>
              <a:t>Die Vorlagen und Anträge werden in den fachlich zuständigen Ausschüssen des BVV vorberaten. Änderungsanträge können dort von den Bezirksverordneten gestellt werden.</a:t>
            </a:r>
          </a:p>
          <a:p>
            <a:pPr marL="285750" indent="-285750">
              <a:buFont typeface="Wingdings" panose="05000000000000000000" pitchFamily="2" charset="2"/>
              <a:buChar char="§"/>
            </a:pPr>
            <a:r>
              <a:rPr lang="de-DE" dirty="0"/>
              <a:t>Findet der Vorschlag/Antrag dort eine Mehrheit ist er beschlossen.</a:t>
            </a:r>
          </a:p>
          <a:p>
            <a:pPr marL="285750" indent="-285750">
              <a:buFont typeface="Wingdings" panose="05000000000000000000" pitchFamily="2" charset="2"/>
              <a:buChar char="§"/>
            </a:pPr>
            <a:r>
              <a:rPr lang="de-DE" dirty="0"/>
              <a:t>Erhält ein Bürgerbegehren eine Mehrheit der Stimmen wird sie zu einem Volksentscheid, bei welchem das gesamte Volk des Bezirkes/der Gemeine/.. abstimmt.</a:t>
            </a:r>
          </a:p>
          <a:p>
            <a:pPr marL="285750" indent="-285750">
              <a:buFont typeface="Wingdings" panose="05000000000000000000" pitchFamily="2" charset="2"/>
              <a:buChar char="§"/>
            </a:pPr>
            <a:r>
              <a:rPr lang="de-DE" dirty="0"/>
              <a:t>Nun ist das Bezirksamt dafür zuständig, die gefassten Beschlüsse umzusetzen. Die Bezirksverordneten können durch Anfragen die Umsetzung kontrollieren.</a:t>
            </a:r>
          </a:p>
        </p:txBody>
      </p:sp>
    </p:spTree>
    <p:extLst>
      <p:ext uri="{BB962C8B-B14F-4D97-AF65-F5344CB8AC3E}">
        <p14:creationId xmlns:p14="http://schemas.microsoft.com/office/powerpoint/2010/main" val="23268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644266" y="260648"/>
            <a:ext cx="9782801" cy="1239837"/>
          </a:xfrm>
        </p:spPr>
        <p:txBody>
          <a:bodyPr rtlCol="0"/>
          <a:lstStyle/>
          <a:p>
            <a:r>
              <a:rPr lang="de-DE" dirty="0"/>
              <a:t>Die kommunalen Finanzen</a:t>
            </a:r>
          </a:p>
        </p:txBody>
      </p:sp>
      <p:sp>
        <p:nvSpPr>
          <p:cNvPr id="2" name="Rechteck 1">
            <a:extLst>
              <a:ext uri="{FF2B5EF4-FFF2-40B4-BE49-F238E27FC236}">
                <a16:creationId xmlns:a16="http://schemas.microsoft.com/office/drawing/2014/main" id="{539D6C0B-A021-42E4-A2E9-2659E963C846}"/>
              </a:ext>
            </a:extLst>
          </p:cNvPr>
          <p:cNvSpPr/>
          <p:nvPr/>
        </p:nvSpPr>
        <p:spPr>
          <a:xfrm>
            <a:off x="675572" y="838537"/>
            <a:ext cx="432048" cy="360040"/>
          </a:xfrm>
          <a:prstGeom prst="rect">
            <a:avLst/>
          </a:prstGeom>
          <a:solidFill>
            <a:srgbClr val="5C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a:extLst>
              <a:ext uri="{FF2B5EF4-FFF2-40B4-BE49-F238E27FC236}">
                <a16:creationId xmlns:a16="http://schemas.microsoft.com/office/drawing/2014/main" id="{23A321BC-783A-46B3-9481-1E1E992A619B}"/>
              </a:ext>
            </a:extLst>
          </p:cNvPr>
          <p:cNvSpPr txBox="1"/>
          <p:nvPr/>
        </p:nvSpPr>
        <p:spPr>
          <a:xfrm>
            <a:off x="1917949" y="2204864"/>
            <a:ext cx="9577064" cy="2031325"/>
          </a:xfrm>
          <a:prstGeom prst="rect">
            <a:avLst/>
          </a:prstGeom>
          <a:noFill/>
        </p:spPr>
        <p:txBody>
          <a:bodyPr wrap="square" rtlCol="0">
            <a:spAutoFit/>
          </a:bodyPr>
          <a:lstStyle/>
          <a:p>
            <a:r>
              <a:rPr lang="de-DE" dirty="0"/>
              <a:t>Dafür, dass sie für Land und Bund Gesetze ausführen, erhalten die Bezirke finanzielle Mittel als Globalhaushalt, man nennt sie auch Schlüsselzuweisungen, weil sie nach einem bestimmten mathematischen Schlüssel verteilt werden. Diese machen ungefähr 80% der Einnahmen der Bezirke aus. Bezirke können außerdem von den </a:t>
            </a:r>
            <a:r>
              <a:rPr lang="de-DE" dirty="0" err="1"/>
              <a:t>Bürger_innen</a:t>
            </a:r>
            <a:r>
              <a:rPr lang="de-DE" dirty="0"/>
              <a:t> Beiträge und Gebühren für ihre Dienstleistungen verlangen.</a:t>
            </a:r>
          </a:p>
          <a:p>
            <a:endParaRPr lang="de-DE" dirty="0"/>
          </a:p>
          <a:p>
            <a:r>
              <a:rPr lang="de-DE" dirty="0"/>
              <a:t> </a:t>
            </a:r>
          </a:p>
        </p:txBody>
      </p:sp>
      <p:sp>
        <p:nvSpPr>
          <p:cNvPr id="5" name="Gleichschenkliges Dreieck 4">
            <a:extLst>
              <a:ext uri="{FF2B5EF4-FFF2-40B4-BE49-F238E27FC236}">
                <a16:creationId xmlns:a16="http://schemas.microsoft.com/office/drawing/2014/main" id="{5F146120-08C8-490A-97A6-B83A4E2BE6B1}"/>
              </a:ext>
            </a:extLst>
          </p:cNvPr>
          <p:cNvSpPr/>
          <p:nvPr/>
        </p:nvSpPr>
        <p:spPr>
          <a:xfrm rot="5400000">
            <a:off x="1585852" y="2292806"/>
            <a:ext cx="369332" cy="2525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5A554F93-8BEB-4C0A-A4FF-3099881BE545}"/>
              </a:ext>
            </a:extLst>
          </p:cNvPr>
          <p:cNvSpPr txBox="1"/>
          <p:nvPr/>
        </p:nvSpPr>
        <p:spPr>
          <a:xfrm>
            <a:off x="1912328" y="3861048"/>
            <a:ext cx="9145016" cy="2862322"/>
          </a:xfrm>
          <a:prstGeom prst="rect">
            <a:avLst/>
          </a:prstGeom>
          <a:noFill/>
        </p:spPr>
        <p:txBody>
          <a:bodyPr wrap="square" rtlCol="0">
            <a:spAutoFit/>
          </a:bodyPr>
          <a:lstStyle/>
          <a:p>
            <a:pPr marL="285750" indent="-285750">
              <a:buFont typeface="Arial" panose="020B0604020202020204" pitchFamily="34" charset="0"/>
              <a:buChar char="•"/>
            </a:pPr>
            <a:r>
              <a:rPr lang="de-DE" dirty="0"/>
              <a:t>Die Bezirke Berlins hatten im Jahr 2021 einen kommunalen Haushalt, Gesamtheit der Einnahmen und Ausgaben, in Höhe von rund 33 Milliarden Euro.</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2020 lagen in Berlin beispielsweise die Ausgaben der Bereiche Umwelt, Verkehr und Klimaschutz bei rund 1.8 Milliarden Euro, für Bildung, Jugend und Familie bei rund 4.4 Milliarden Euro, für Integration, Arbeit und Soziales bei rund 1.3 Milliarden Euro und für Stadtentwicklung und Wohnen bei rund 900 Millionen Euro.</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55701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ematik 16: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8_TF02787947" id="{C1576DAF-C5C4-4C51-88ED-7783D3D40434}" vid="{34A11073-710A-4964-9C24-5C4495B1BC2C}"/>
    </a:ext>
  </a:extLst>
</a:theme>
</file>

<file path=ppt/theme/theme2.xml><?xml version="1.0" encoding="utf-8"?>
<a:theme xmlns:a="http://schemas.openxmlformats.org/drawingml/2006/main" name="Office-Design">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ozialversicherungsnachweis" ma:contentTypeID="0x010100A14E5707200778489817F6C17CAE34AC00A21B4DD75F9ADE41A60B5C15BCC51371" ma:contentTypeVersion="11" ma:contentTypeDescription="Bescheid über sozialversicherungspflichtige Zeiten" ma:contentTypeScope="" ma:versionID="c1abe7aff9d40a8b2583222ac223fbeb">
  <xsd:schema xmlns:xsd="http://www.w3.org/2001/XMLSchema" xmlns:xs="http://www.w3.org/2001/XMLSchema" xmlns:p="http://schemas.microsoft.com/office/2006/metadata/properties" xmlns:ns1="http://schemas.microsoft.com/sharepoint/v3" xmlns:ns2="2d0b6b31-29a6-4fd7-947b-22a7645d4117" xmlns:ns3="c73decb3-d20f-4d61-b9b9-cc1e3bbae594" xmlns:ns4="http://schemas.microsoft.com/sharepoint/v3/fields" targetNamespace="http://schemas.microsoft.com/office/2006/metadata/properties" ma:root="true" ma:fieldsID="d0d321c30ca793ec2748759987534e60" ns1:_="" ns2:_="" ns3:_="" ns4:_="">
    <xsd:import namespace="http://schemas.microsoft.com/sharepoint/v3"/>
    <xsd:import namespace="2d0b6b31-29a6-4fd7-947b-22a7645d4117"/>
    <xsd:import namespace="c73decb3-d20f-4d61-b9b9-cc1e3bbae594"/>
    <xsd:import namespace="http://schemas.microsoft.com/sharepoint/v3/fields"/>
    <xsd:element name="properties">
      <xsd:complexType>
        <xsd:sequence>
          <xsd:element name="documentManagement">
            <xsd:complexType>
              <xsd:all>
                <xsd:element ref="ns1:AssignedTo" minOccurs="0"/>
                <xsd:element ref="ns2:Betrifft"/>
                <xsd:element ref="ns3:Austeller" minOccurs="0"/>
                <xsd:element ref="ns4:_LastPrinted" minOccurs="0"/>
                <xsd:element ref="ns2:Jahr"/>
                <xsd:element ref="ns4:_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ssignedTo" ma:index="8" nillable="true" ma:displayName="Zugewiesen an" ma:list="UserInfo" ma:internalName="AssignedTo">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d0b6b31-29a6-4fd7-947b-22a7645d4117" elementFormDefault="qualified">
    <xsd:import namespace="http://schemas.microsoft.com/office/2006/documentManagement/types"/>
    <xsd:import namespace="http://schemas.microsoft.com/office/infopath/2007/PartnerControls"/>
    <xsd:element name="Betrifft" ma:index="9" ma:displayName="Betrifft" ma:description="An wen ist das Dokument gerichtet" ma:format="Dropdown" ma:list="UserInfo" ma:SharePointGroup="0" ma:internalName="Betrifft"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Jahr" ma:index="12" ma:displayName="Jahr" ma:format="Dropdown" ma:internalName="Jahr">
      <xsd:simpleType>
        <xsd:union memberTypes="dms:Text">
          <xsd:simpleType>
            <xsd:restriction base="dms:Choice">
              <xsd:enumeration value="2015"/>
              <xsd:enumeration value="2016"/>
              <xsd:enumeration value="2017"/>
              <xsd:enumeration value="2018"/>
              <xsd:enumeration value="2019"/>
              <xsd:enumeration value="2020"/>
              <xsd:enumeration value="2021"/>
              <xsd:enumeration value="2022"/>
              <xsd:enumeration value="2023"/>
              <xsd:enumeration value="2024"/>
              <xsd:enumeration value="2025"/>
            </xsd:restriction>
          </xsd:simpleType>
        </xsd:union>
      </xsd:simpleType>
    </xsd:element>
    <xsd:element name="lcf76f155ced4ddcb4097134ff3c332f" ma:index="14" nillable="true" ma:displayName="Bildmarkierungen_0" ma:hidden="true" ma:internalName="lcf76f155ced4ddcb4097134ff3c332f">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73decb3-d20f-4d61-b9b9-cc1e3bbae594" elementFormDefault="qualified">
    <xsd:import namespace="http://schemas.microsoft.com/office/2006/documentManagement/types"/>
    <xsd:import namespace="http://schemas.microsoft.com/office/infopath/2007/PartnerControls"/>
    <xsd:element name="Austeller" ma:index="10" nillable="true" ma:displayName="Austeller" ma:format="Dropdown" ma:internalName="Austeller" ma:readOnly="false">
      <xsd:simpleType>
        <xsd:union memberTypes="dms:Text">
          <xsd:simpleType>
            <xsd:restriction base="dms:Choice">
              <xsd:enumeration value="Krankenkasse"/>
              <xsd:enumeration value="Rentenversicherung"/>
              <xsd:enumeration value="Schule"/>
              <xsd:enumeration value="Arbeitgeber"/>
              <xsd:enumeration value="Landeseinwohnermeldeamt"/>
            </xsd:restriction>
          </xsd:simpleType>
        </xsd:union>
      </xsd:simpleType>
    </xsd:element>
    <xsd:element name="TaxCatchAll" ma:index="15" nillable="true" ma:displayName="Taxonomy Catch All Column" ma:hidden="true" ma:list="{2b7a96ce-5a7c-4d01-b035-0e83d606b905}" ma:internalName="TaxCatchAll" ma:showField="CatchAllData" ma:web="c73decb3-d20f-4d61-b9b9-cc1e3bbae59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LastPrinted" ma:index="11" nillable="true" ma:displayName="Zuletzt gedruckt" ma:format="DateTime" ma:internalName="_LastPrinted">
      <xsd:simpleType>
        <xsd:restriction base="dms:DateTime"/>
      </xsd:simpleType>
    </xsd:element>
    <xsd:element name="_Status" ma:index="13" nillable="true" ma:displayName="Status" ma:default="Offen" ma:format="Dropdown" ma:internalName="_Status">
      <xsd:simpleType>
        <xsd:union memberTypes="dms:Text">
          <xsd:simpleType>
            <xsd:restriction base="dms:Choice">
              <xsd:enumeration value="Offen"/>
              <xsd:enumeration value="Laufend"/>
              <xsd:enumeration value="In Bearbeitung"/>
              <xsd:enumeration value="Abgeschlossen"/>
              <xsd:enumeration value="Abgelaufe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customXsn xmlns="http://schemas.microsoft.com/office/2006/metadata/customXsn">
  <xsnLocation/>
  <cached>False</cached>
  <openByDefault>False</openByDefault>
  <xsnScope>https://vapita.sharepoint.com</xsnScope>
</customXs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LastPrinted xmlns="http://schemas.microsoft.com/sharepoint/v3/fields" xsi:nil="true"/>
    <AssignedTo xmlns="http://schemas.microsoft.com/sharepoint/v3">
      <UserInfo>
        <DisplayName/>
        <AccountId xsi:nil="true"/>
        <AccountType/>
      </UserInfo>
    </AssignedTo>
    <Jahr xmlns="2d0b6b31-29a6-4fd7-947b-22a7645d4117"/>
    <_Status xmlns="http://schemas.microsoft.com/sharepoint/v3/fields">Offen</_Status>
    <Austeller xmlns="c73decb3-d20f-4d61-b9b9-cc1e3bbae594" xsi:nil="true"/>
    <Betrifft xmlns="2d0b6b31-29a6-4fd7-947b-22a7645d4117">
      <UserInfo>
        <DisplayName/>
        <AccountId/>
        <AccountType/>
      </UserInfo>
    </Betrifft>
    <TaxCatchAll xmlns="c73decb3-d20f-4d61-b9b9-cc1e3bbae594" xsi:nil="true"/>
    <lcf76f155ced4ddcb4097134ff3c332f xmlns="2d0b6b31-29a6-4fd7-947b-22a7645d4117" xsi:nil="true"/>
  </documentManagement>
</p:properties>
</file>

<file path=customXml/itemProps1.xml><?xml version="1.0" encoding="utf-8"?>
<ds:datastoreItem xmlns:ds="http://schemas.openxmlformats.org/officeDocument/2006/customXml" ds:itemID="{7848BB89-5507-4593-892C-36081BC94BD0}"/>
</file>

<file path=customXml/itemProps2.xml><?xml version="1.0" encoding="utf-8"?>
<ds:datastoreItem xmlns:ds="http://schemas.openxmlformats.org/officeDocument/2006/customXml" ds:itemID="{C59B6F70-4219-4E49-886F-06877F58E904}"/>
</file>

<file path=customXml/itemProps3.xml><?xml version="1.0" encoding="utf-8"?>
<ds:datastoreItem xmlns:ds="http://schemas.openxmlformats.org/officeDocument/2006/customXml" ds:itemID="{5C3A6B3F-2E37-4A65-BF31-A13C97109DF0}"/>
</file>

<file path=customXml/itemProps4.xml><?xml version="1.0" encoding="utf-8"?>
<ds:datastoreItem xmlns:ds="http://schemas.openxmlformats.org/officeDocument/2006/customXml" ds:itemID="{79B3DE04-49F9-4810-B2CB-92D2C9C8CBDD}"/>
</file>

<file path=docProps/app.xml><?xml version="1.0" encoding="utf-8"?>
<Properties xmlns="http://schemas.openxmlformats.org/officeDocument/2006/extended-properties" xmlns:vt="http://schemas.openxmlformats.org/officeDocument/2006/docPropsVTypes">
  <Template>Präsentation für den Mathematikunterricht mit Pi (Breitbild)</Template>
  <TotalTime>0</TotalTime>
  <Words>549</Words>
  <Application>Microsoft Office PowerPoint</Application>
  <PresentationFormat>Benutzerdefiniert</PresentationFormat>
  <Paragraphs>81</Paragraphs>
  <Slides>11</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Euphemia</vt:lpstr>
      <vt:lpstr>Wingdings</vt:lpstr>
      <vt:lpstr>Mathematik 16:9</vt:lpstr>
      <vt:lpstr>Kommunalpolitik</vt:lpstr>
      <vt:lpstr>Inhalt</vt:lpstr>
      <vt:lpstr>Was ist Kommunalpolitik?</vt:lpstr>
      <vt:lpstr>Kommunen – Erklärung und Beispiele</vt:lpstr>
      <vt:lpstr>Bund – Länder - Kommunen</vt:lpstr>
      <vt:lpstr>Aufgaben der Bezirke</vt:lpstr>
      <vt:lpstr>Wahlen</vt:lpstr>
      <vt:lpstr>Entscheidungsprozesse</vt:lpstr>
      <vt:lpstr>Die kommunalen Finanzen</vt:lpstr>
      <vt:lpstr>Beteiligungsmöglichkeiten für Jugendliche und Privatpersonen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Kommunalpolitik</dc:title>
  <dc:creator>Mewes, Lucia</dc:creator>
  <cp:lastModifiedBy>Dominik Recklies</cp:lastModifiedBy>
  <cp:revision>63</cp:revision>
  <dcterms:created xsi:type="dcterms:W3CDTF">2022-05-21T15:55:12Z</dcterms:created>
  <dcterms:modified xsi:type="dcterms:W3CDTF">2022-05-23T09:14:29Z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0x010100A14E5707200778489817F6C17CAE34AC00A21B4DD75F9ADE41A60B5C15BCC51371</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