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20961-08EF-4658-87BF-F95448F06706}" v="1" dt="2023-12-08T04:32:0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80858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FC10EA86-D7E5-CB4F-80A2-1771986A4BC5}"/>
    <pc:docChg chg="modSld">
      <pc:chgData name="Benjamin Wagner" userId="751d7807-fb76-4e85-a381-243fd2b44e5a" providerId="ADAL" clId="{FC10EA86-D7E5-CB4F-80A2-1771986A4BC5}" dt="2022-05-23T10:35:53.249" v="6" actId="20577"/>
      <pc:docMkLst>
        <pc:docMk/>
      </pc:docMkLst>
      <pc:sldChg chg="modSp mod">
        <pc:chgData name="Benjamin Wagner" userId="751d7807-fb76-4e85-a381-243fd2b44e5a" providerId="ADAL" clId="{FC10EA86-D7E5-CB4F-80A2-1771986A4BC5}" dt="2022-05-23T10:35:53.249" v="6" actId="20577"/>
        <pc:sldMkLst>
          <pc:docMk/>
          <pc:sldMk cId="643082322" sldId="258"/>
        </pc:sldMkLst>
        <pc:spChg chg="mod">
          <ac:chgData name="Benjamin Wagner" userId="751d7807-fb76-4e85-a381-243fd2b44e5a" providerId="ADAL" clId="{FC10EA86-D7E5-CB4F-80A2-1771986A4BC5}" dt="2022-05-23T10:35:53.249" v="6" actId="20577"/>
          <ac:spMkLst>
            <pc:docMk/>
            <pc:sldMk cId="643082322" sldId="258"/>
            <ac:spMk id="3" creationId="{18620E15-4A4D-327E-FDD7-645D8123A205}"/>
          </ac:spMkLst>
        </pc:spChg>
      </pc:sldChg>
    </pc:docChg>
  </pc:docChgLst>
  <pc:docChgLst>
    <pc:chgData name="Benjamin Wagner" userId="751d7807-fb76-4e85-a381-243fd2b44e5a" providerId="ADAL" clId="{15C20962-B085-4E32-AA97-BEDB4646445D}"/>
    <pc:docChg chg="undo custSel addSld delSld modSld">
      <pc:chgData name="Benjamin Wagner" userId="751d7807-fb76-4e85-a381-243fd2b44e5a" providerId="ADAL" clId="{15C20962-B085-4E32-AA97-BEDB4646445D}" dt="2022-05-22T04:34:52.674" v="2507"/>
      <pc:docMkLst>
        <pc:docMk/>
      </pc:docMkLst>
      <pc:sldChg chg="modNotesTx">
        <pc:chgData name="Benjamin Wagner" userId="751d7807-fb76-4e85-a381-243fd2b44e5a" providerId="ADAL" clId="{15C20962-B085-4E32-AA97-BEDB4646445D}" dt="2022-05-22T04:25:08.833" v="1423" actId="20577"/>
        <pc:sldMkLst>
          <pc:docMk/>
          <pc:sldMk cId="2499850455" sldId="256"/>
        </pc:sldMkLst>
      </pc:sldChg>
      <pc:sldChg chg="modNotesTx">
        <pc:chgData name="Benjamin Wagner" userId="751d7807-fb76-4e85-a381-243fd2b44e5a" providerId="ADAL" clId="{15C20962-B085-4E32-AA97-BEDB4646445D}" dt="2022-05-22T04:25:37.893" v="1500" actId="20577"/>
        <pc:sldMkLst>
          <pc:docMk/>
          <pc:sldMk cId="2299962338" sldId="257"/>
        </pc:sldMkLst>
      </pc:sldChg>
      <pc:sldChg chg="modSp mod modNotesTx">
        <pc:chgData name="Benjamin Wagner" userId="751d7807-fb76-4e85-a381-243fd2b44e5a" providerId="ADAL" clId="{15C20962-B085-4E32-AA97-BEDB4646445D}" dt="2022-05-22T04:25:49.993" v="1527" actId="20577"/>
        <pc:sldMkLst>
          <pc:docMk/>
          <pc:sldMk cId="643082322" sldId="258"/>
        </pc:sldMkLst>
        <pc:spChg chg="mod">
          <ac:chgData name="Benjamin Wagner" userId="751d7807-fb76-4e85-a381-243fd2b44e5a" providerId="ADAL" clId="{15C20962-B085-4E32-AA97-BEDB4646445D}" dt="2022-05-21T13:22:18.826" v="116" actId="20577"/>
          <ac:spMkLst>
            <pc:docMk/>
            <pc:sldMk cId="643082322" sldId="258"/>
            <ac:spMk id="2" creationId="{18BBF810-ED94-CC70-6CD7-BBA17B90AAF0}"/>
          </ac:spMkLst>
        </pc:spChg>
        <pc:spChg chg="mod">
          <ac:chgData name="Benjamin Wagner" userId="751d7807-fb76-4e85-a381-243fd2b44e5a" providerId="ADAL" clId="{15C20962-B085-4E32-AA97-BEDB4646445D}" dt="2022-05-21T15:49:15.442" v="1119" actId="20577"/>
          <ac:spMkLst>
            <pc:docMk/>
            <pc:sldMk cId="643082322" sldId="258"/>
            <ac:spMk id="3" creationId="{18620E15-4A4D-327E-FDD7-645D8123A205}"/>
          </ac:spMkLst>
        </pc:spChg>
      </pc:sldChg>
      <pc:sldChg chg="modSp add del mod">
        <pc:chgData name="Benjamin Wagner" userId="751d7807-fb76-4e85-a381-243fd2b44e5a" providerId="ADAL" clId="{15C20962-B085-4E32-AA97-BEDB4646445D}" dt="2022-05-21T13:20:54.596" v="2" actId="47"/>
        <pc:sldMkLst>
          <pc:docMk/>
          <pc:sldMk cId="459314408" sldId="259"/>
        </pc:sldMkLst>
        <pc:spChg chg="mod">
          <ac:chgData name="Benjamin Wagner" userId="751d7807-fb76-4e85-a381-243fd2b44e5a" providerId="ADAL" clId="{15C20962-B085-4E32-AA97-BEDB4646445D}" dt="2022-05-21T13:18:56.875" v="1" actId="207"/>
          <ac:spMkLst>
            <pc:docMk/>
            <pc:sldMk cId="459314408" sldId="259"/>
            <ac:spMk id="3" creationId="{18620E15-4A4D-327E-FDD7-645D8123A205}"/>
          </ac:spMkLst>
        </pc:spChg>
      </pc:sldChg>
      <pc:sldChg chg="modSp add mod modNotesTx">
        <pc:chgData name="Benjamin Wagner" userId="751d7807-fb76-4e85-a381-243fd2b44e5a" providerId="ADAL" clId="{15C20962-B085-4E32-AA97-BEDB4646445D}" dt="2022-05-22T04:27:23.366" v="1618" actId="20577"/>
        <pc:sldMkLst>
          <pc:docMk/>
          <pc:sldMk cId="3124954290" sldId="259"/>
        </pc:sldMkLst>
        <pc:spChg chg="mod">
          <ac:chgData name="Benjamin Wagner" userId="751d7807-fb76-4e85-a381-243fd2b44e5a" providerId="ADAL" clId="{15C20962-B085-4E32-AA97-BEDB4646445D}" dt="2022-05-21T13:21:54.578" v="91" actId="207"/>
          <ac:spMkLst>
            <pc:docMk/>
            <pc:sldMk cId="3124954290" sldId="259"/>
            <ac:spMk id="2" creationId="{DC4A41D8-A73D-6DBC-94EA-C8AEFC876D7D}"/>
          </ac:spMkLst>
        </pc:spChg>
        <pc:spChg chg="mod">
          <ac:chgData name="Benjamin Wagner" userId="751d7807-fb76-4e85-a381-243fd2b44e5a" providerId="ADAL" clId="{15C20962-B085-4E32-AA97-BEDB4646445D}" dt="2022-05-21T13:21:19.188" v="32" actId="20577"/>
          <ac:spMkLst>
            <pc:docMk/>
            <pc:sldMk cId="3124954290" sldId="259"/>
            <ac:spMk id="3" creationId="{9C6139B9-DCD5-079E-7CF9-7BC3B343EAA1}"/>
          </ac:spMkLst>
        </pc:spChg>
      </pc:sldChg>
      <pc:sldChg chg="addSp delSp modSp add del mod chgLayout modNotesTx">
        <pc:chgData name="Benjamin Wagner" userId="751d7807-fb76-4e85-a381-243fd2b44e5a" providerId="ADAL" clId="{15C20962-B085-4E32-AA97-BEDB4646445D}" dt="2022-05-22T04:28:15.193" v="1732" actId="20577"/>
        <pc:sldMkLst>
          <pc:docMk/>
          <pc:sldMk cId="2515365662" sldId="260"/>
        </pc:sldMkLst>
        <pc:spChg chg="add del mod">
          <ac:chgData name="Benjamin Wagner" userId="751d7807-fb76-4e85-a381-243fd2b44e5a" providerId="ADAL" clId="{15C20962-B085-4E32-AA97-BEDB4646445D}" dt="2022-05-21T13:23:09.326" v="119" actId="478"/>
          <ac:spMkLst>
            <pc:docMk/>
            <pc:sldMk cId="2515365662" sldId="260"/>
            <ac:spMk id="3" creationId="{6B5364B5-D4C7-8226-056B-D49A80633D5C}"/>
          </ac:spMkLst>
        </pc:spChg>
        <pc:spChg chg="mod ord">
          <ac:chgData name="Benjamin Wagner" userId="751d7807-fb76-4e85-a381-243fd2b44e5a" providerId="ADAL" clId="{15C20962-B085-4E32-AA97-BEDB4646445D}" dt="2022-05-21T13:23:23.848" v="125" actId="700"/>
          <ac:spMkLst>
            <pc:docMk/>
            <pc:sldMk cId="2515365662" sldId="260"/>
            <ac:spMk id="4" creationId="{D30BD0BF-8ABB-2BC2-C3F0-A06DE12582A0}"/>
          </ac:spMkLst>
        </pc:spChg>
        <pc:spChg chg="mod ord">
          <ac:chgData name="Benjamin Wagner" userId="751d7807-fb76-4e85-a381-243fd2b44e5a" providerId="ADAL" clId="{15C20962-B085-4E32-AA97-BEDB4646445D}" dt="2022-05-21T13:23:23.848" v="125" actId="700"/>
          <ac:spMkLst>
            <pc:docMk/>
            <pc:sldMk cId="2515365662" sldId="260"/>
            <ac:spMk id="5" creationId="{3257BDEC-FAEB-C707-AD25-72936D841757}"/>
          </ac:spMkLst>
        </pc:spChg>
        <pc:spChg chg="mod ord">
          <ac:chgData name="Benjamin Wagner" userId="751d7807-fb76-4e85-a381-243fd2b44e5a" providerId="ADAL" clId="{15C20962-B085-4E32-AA97-BEDB4646445D}" dt="2022-05-21T13:23:23.848" v="125" actId="700"/>
          <ac:spMkLst>
            <pc:docMk/>
            <pc:sldMk cId="2515365662" sldId="260"/>
            <ac:spMk id="6" creationId="{3CB88EFA-CE0C-2187-34C1-0FF1E2E6ED3C}"/>
          </ac:spMkLst>
        </pc:spChg>
        <pc:spChg chg="del">
          <ac:chgData name="Benjamin Wagner" userId="751d7807-fb76-4e85-a381-243fd2b44e5a" providerId="ADAL" clId="{15C20962-B085-4E32-AA97-BEDB4646445D}" dt="2022-05-21T13:23:10.749" v="120" actId="478"/>
          <ac:spMkLst>
            <pc:docMk/>
            <pc:sldMk cId="2515365662" sldId="260"/>
            <ac:spMk id="9" creationId="{D1632DD0-6B6A-2081-B6F8-5D0905206E9C}"/>
          </ac:spMkLst>
        </pc:spChg>
        <pc:spChg chg="add del mod ord">
          <ac:chgData name="Benjamin Wagner" userId="751d7807-fb76-4e85-a381-243fd2b44e5a" providerId="ADAL" clId="{15C20962-B085-4E32-AA97-BEDB4646445D}" dt="2022-05-21T13:23:19.938" v="124" actId="700"/>
          <ac:spMkLst>
            <pc:docMk/>
            <pc:sldMk cId="2515365662" sldId="260"/>
            <ac:spMk id="10" creationId="{4EFC4F1A-450D-D571-4024-DA277961BA15}"/>
          </ac:spMkLst>
        </pc:spChg>
        <pc:spChg chg="add del mod ord">
          <ac:chgData name="Benjamin Wagner" userId="751d7807-fb76-4e85-a381-243fd2b44e5a" providerId="ADAL" clId="{15C20962-B085-4E32-AA97-BEDB4646445D}" dt="2022-05-21T13:23:23.848" v="125" actId="700"/>
          <ac:spMkLst>
            <pc:docMk/>
            <pc:sldMk cId="2515365662" sldId="260"/>
            <ac:spMk id="11" creationId="{54490EF3-2D33-4C23-A725-6AC27599A22E}"/>
          </ac:spMkLst>
        </pc:spChg>
        <pc:spChg chg="add del mod ord">
          <ac:chgData name="Benjamin Wagner" userId="751d7807-fb76-4e85-a381-243fd2b44e5a" providerId="ADAL" clId="{15C20962-B085-4E32-AA97-BEDB4646445D}" dt="2022-05-21T13:23:23.848" v="125" actId="700"/>
          <ac:spMkLst>
            <pc:docMk/>
            <pc:sldMk cId="2515365662" sldId="260"/>
            <ac:spMk id="12" creationId="{92A5DF48-5C59-44F1-4DCA-C81C25CC8AD6}"/>
          </ac:spMkLst>
        </pc:spChg>
        <pc:spChg chg="add mod ord">
          <ac:chgData name="Benjamin Wagner" userId="751d7807-fb76-4e85-a381-243fd2b44e5a" providerId="ADAL" clId="{15C20962-B085-4E32-AA97-BEDB4646445D}" dt="2022-05-21T13:23:55.879" v="153" actId="20577"/>
          <ac:spMkLst>
            <pc:docMk/>
            <pc:sldMk cId="2515365662" sldId="260"/>
            <ac:spMk id="13" creationId="{71DCA609-B734-08B0-5616-5DFE819573D6}"/>
          </ac:spMkLst>
        </pc:spChg>
        <pc:spChg chg="add mod ord">
          <ac:chgData name="Benjamin Wagner" userId="751d7807-fb76-4e85-a381-243fd2b44e5a" providerId="ADAL" clId="{15C20962-B085-4E32-AA97-BEDB4646445D}" dt="2022-05-21T13:35:50.839" v="322" actId="20577"/>
          <ac:spMkLst>
            <pc:docMk/>
            <pc:sldMk cId="2515365662" sldId="260"/>
            <ac:spMk id="14" creationId="{106DD8E4-0882-E604-E4CA-3699A51DE51B}"/>
          </ac:spMkLst>
        </pc:spChg>
        <pc:spChg chg="add mod">
          <ac:chgData name="Benjamin Wagner" userId="751d7807-fb76-4e85-a381-243fd2b44e5a" providerId="ADAL" clId="{15C20962-B085-4E32-AA97-BEDB4646445D}" dt="2022-05-21T16:35:27.504" v="1124" actId="20577"/>
          <ac:spMkLst>
            <pc:docMk/>
            <pc:sldMk cId="2515365662" sldId="260"/>
            <ac:spMk id="15" creationId="{5B8F1B60-9E58-2A61-3AE9-69F896232948}"/>
          </ac:spMkLst>
        </pc:spChg>
        <pc:picChg chg="add del">
          <ac:chgData name="Benjamin Wagner" userId="751d7807-fb76-4e85-a381-243fd2b44e5a" providerId="ADAL" clId="{15C20962-B085-4E32-AA97-BEDB4646445D}" dt="2022-05-21T13:23:11.683" v="121" actId="478"/>
          <ac:picMkLst>
            <pc:docMk/>
            <pc:sldMk cId="2515365662" sldId="260"/>
            <ac:picMk id="8" creationId="{8C21AAAC-FB22-C1CF-E380-93E994C739E6}"/>
          </ac:picMkLst>
        </pc:picChg>
      </pc:sldChg>
      <pc:sldChg chg="addSp delSp modSp add mod modAnim modNotesTx">
        <pc:chgData name="Benjamin Wagner" userId="751d7807-fb76-4e85-a381-243fd2b44e5a" providerId="ADAL" clId="{15C20962-B085-4E32-AA97-BEDB4646445D}" dt="2022-05-22T04:31:35.693" v="2160" actId="20577"/>
        <pc:sldMkLst>
          <pc:docMk/>
          <pc:sldMk cId="3748912335" sldId="261"/>
        </pc:sldMkLst>
        <pc:spChg chg="add del mod">
          <ac:chgData name="Benjamin Wagner" userId="751d7807-fb76-4e85-a381-243fd2b44e5a" providerId="ADAL" clId="{15C20962-B085-4E32-AA97-BEDB4646445D}" dt="2022-05-21T13:37:01.489" v="326" actId="1032"/>
          <ac:spMkLst>
            <pc:docMk/>
            <pc:sldMk cId="3748912335" sldId="261"/>
            <ac:spMk id="3" creationId="{436CA8BD-ECDD-FCCF-B6E9-AC554BBA86D1}"/>
          </ac:spMkLst>
        </pc:spChg>
        <pc:spChg chg="add del mod">
          <ac:chgData name="Benjamin Wagner" userId="751d7807-fb76-4e85-a381-243fd2b44e5a" providerId="ADAL" clId="{15C20962-B085-4E32-AA97-BEDB4646445D}" dt="2022-05-21T13:44:41.585" v="423" actId="478"/>
          <ac:spMkLst>
            <pc:docMk/>
            <pc:sldMk cId="3748912335" sldId="261"/>
            <ac:spMk id="9" creationId="{C3E3FDC2-7CC3-F2DD-90EF-CCEBF7E914AE}"/>
          </ac:spMkLst>
        </pc:spChg>
        <pc:spChg chg="add del mod">
          <ac:chgData name="Benjamin Wagner" userId="751d7807-fb76-4e85-a381-243fd2b44e5a" providerId="ADAL" clId="{15C20962-B085-4E32-AA97-BEDB4646445D}" dt="2022-05-21T13:54:51.830" v="831" actId="478"/>
          <ac:spMkLst>
            <pc:docMk/>
            <pc:sldMk cId="3748912335" sldId="261"/>
            <ac:spMk id="12" creationId="{78DD0B4A-AB8B-AE3C-685A-DC03421983DA}"/>
          </ac:spMkLst>
        </pc:spChg>
        <pc:spChg chg="del">
          <ac:chgData name="Benjamin Wagner" userId="751d7807-fb76-4e85-a381-243fd2b44e5a" providerId="ADAL" clId="{15C20962-B085-4E32-AA97-BEDB4646445D}" dt="2022-05-21T13:54:49.547" v="830" actId="478"/>
          <ac:spMkLst>
            <pc:docMk/>
            <pc:sldMk cId="3748912335" sldId="261"/>
            <ac:spMk id="13" creationId="{71DCA609-B734-08B0-5616-5DFE819573D6}"/>
          </ac:spMkLst>
        </pc:spChg>
        <pc:spChg chg="del">
          <ac:chgData name="Benjamin Wagner" userId="751d7807-fb76-4e85-a381-243fd2b44e5a" providerId="ADAL" clId="{15C20962-B085-4E32-AA97-BEDB4646445D}" dt="2022-05-21T13:36:37.429" v="324" actId="478"/>
          <ac:spMkLst>
            <pc:docMk/>
            <pc:sldMk cId="3748912335" sldId="261"/>
            <ac:spMk id="14" creationId="{106DD8E4-0882-E604-E4CA-3699A51DE51B}"/>
          </ac:spMkLst>
        </pc:spChg>
        <pc:spChg chg="del">
          <ac:chgData name="Benjamin Wagner" userId="751d7807-fb76-4e85-a381-243fd2b44e5a" providerId="ADAL" clId="{15C20962-B085-4E32-AA97-BEDB4646445D}" dt="2022-05-21T13:44:43.813" v="424" actId="478"/>
          <ac:spMkLst>
            <pc:docMk/>
            <pc:sldMk cId="3748912335" sldId="261"/>
            <ac:spMk id="15" creationId="{5B8F1B60-9E58-2A61-3AE9-69F896232948}"/>
          </ac:spMkLst>
        </pc:spChg>
        <pc:spChg chg="add del mod">
          <ac:chgData name="Benjamin Wagner" userId="751d7807-fb76-4e85-a381-243fd2b44e5a" providerId="ADAL" clId="{15C20962-B085-4E32-AA97-BEDB4646445D}" dt="2022-05-21T13:59:09.780" v="844" actId="21"/>
          <ac:spMkLst>
            <pc:docMk/>
            <pc:sldMk cId="3748912335" sldId="261"/>
            <ac:spMk id="16" creationId="{ED5A216F-2418-2568-7518-DBEA5229CE22}"/>
          </ac:spMkLst>
        </pc:spChg>
        <pc:spChg chg="add del mod">
          <ac:chgData name="Benjamin Wagner" userId="751d7807-fb76-4e85-a381-243fd2b44e5a" providerId="ADAL" clId="{15C20962-B085-4E32-AA97-BEDB4646445D}" dt="2022-05-21T13:59:16.980" v="847" actId="478"/>
          <ac:spMkLst>
            <pc:docMk/>
            <pc:sldMk cId="3748912335" sldId="261"/>
            <ac:spMk id="17" creationId="{6ED377BF-52B7-D75B-A70D-CA43574F1457}"/>
          </ac:spMkLst>
        </pc:spChg>
        <pc:spChg chg="add del mod">
          <ac:chgData name="Benjamin Wagner" userId="751d7807-fb76-4e85-a381-243fd2b44e5a" providerId="ADAL" clId="{15C20962-B085-4E32-AA97-BEDB4646445D}" dt="2022-05-21T14:09:15.410" v="1106" actId="11529"/>
          <ac:spMkLst>
            <pc:docMk/>
            <pc:sldMk cId="3748912335" sldId="261"/>
            <ac:spMk id="18" creationId="{703C0B4F-C6BA-9D59-1806-6F8B706A69F1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20" creationId="{FCA175D4-B4DC-4367-F57C-EFDDC5EEA244}"/>
          </ac:spMkLst>
        </pc:spChg>
        <pc:spChg chg="mod topLvl">
          <ac:chgData name="Benjamin Wagner" userId="751d7807-fb76-4e85-a381-243fd2b44e5a" providerId="ADAL" clId="{15C20962-B085-4E32-AA97-BEDB4646445D}" dt="2022-05-22T03:44:09.214" v="1127" actId="1076"/>
          <ac:spMkLst>
            <pc:docMk/>
            <pc:sldMk cId="3748912335" sldId="261"/>
            <ac:spMk id="21" creationId="{3AA3982B-F445-EEA2-6105-7C8BB6F811E1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22" creationId="{D61B6BE7-D0CC-DE0B-B75F-6FD6DD3A23E4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23" creationId="{919B768F-ABC4-196C-8FA4-681E829523CD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24" creationId="{E54139FD-A8F5-94ED-7ABC-32B3A28A3FE7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25" creationId="{82F1B647-CD5B-8775-DF8F-60DCAF961336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26" creationId="{EC41B043-826B-0642-ABC5-61510D0D94C2}"/>
          </ac:spMkLst>
        </pc:spChg>
        <pc:spChg chg="mod topLvl">
          <ac:chgData name="Benjamin Wagner" userId="751d7807-fb76-4e85-a381-243fd2b44e5a" providerId="ADAL" clId="{15C20962-B085-4E32-AA97-BEDB4646445D}" dt="2022-05-22T03:44:09.214" v="1127" actId="1076"/>
          <ac:spMkLst>
            <pc:docMk/>
            <pc:sldMk cId="3748912335" sldId="261"/>
            <ac:spMk id="27" creationId="{B4DDA650-D9BF-50E9-4562-3C8F3AB006CC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28" creationId="{7FC2C85A-7599-F4E2-F1F9-A4AD5FDDA9B3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29" creationId="{4668B506-4674-6D1D-29DA-6BF5E3CED274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30" creationId="{8BA81899-F97F-98ED-6061-0E0638A7E547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31" creationId="{4B52D82C-A356-3958-CA20-26A80432141E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32" creationId="{258F4BB4-59C9-7927-30C7-EF879B1E80D9}"/>
          </ac:spMkLst>
        </pc:spChg>
        <pc:spChg chg="mod topLvl">
          <ac:chgData name="Benjamin Wagner" userId="751d7807-fb76-4e85-a381-243fd2b44e5a" providerId="ADAL" clId="{15C20962-B085-4E32-AA97-BEDB4646445D}" dt="2022-05-22T03:44:09.214" v="1127" actId="1076"/>
          <ac:spMkLst>
            <pc:docMk/>
            <pc:sldMk cId="3748912335" sldId="261"/>
            <ac:spMk id="33" creationId="{1BA68C11-4532-23A4-E9AE-17E413D2F72B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34" creationId="{43FA259A-A2DE-A6EF-5F41-B2094B48D060}"/>
          </ac:spMkLst>
        </pc:spChg>
        <pc:spChg chg="mod topLvl">
          <ac:chgData name="Benjamin Wagner" userId="751d7807-fb76-4e85-a381-243fd2b44e5a" providerId="ADAL" clId="{15C20962-B085-4E32-AA97-BEDB4646445D}" dt="2022-05-22T03:44:17.081" v="1128" actId="1076"/>
          <ac:spMkLst>
            <pc:docMk/>
            <pc:sldMk cId="3748912335" sldId="261"/>
            <ac:spMk id="35" creationId="{1107EE17-FC7C-9BF6-993D-71E142FA7D1A}"/>
          </ac:spMkLst>
        </pc:spChg>
        <pc:spChg chg="mod topLvl">
          <ac:chgData name="Benjamin Wagner" userId="751d7807-fb76-4e85-a381-243fd2b44e5a" providerId="ADAL" clId="{15C20962-B085-4E32-AA97-BEDB4646445D}" dt="2022-05-22T04:30:51.756" v="2129" actId="20577"/>
          <ac:spMkLst>
            <pc:docMk/>
            <pc:sldMk cId="3748912335" sldId="261"/>
            <ac:spMk id="36" creationId="{96976B54-E1D5-23B1-4212-59E25D704D92}"/>
          </ac:spMkLst>
        </pc:spChg>
        <pc:spChg chg="mod topLvl">
          <ac:chgData name="Benjamin Wagner" userId="751d7807-fb76-4e85-a381-243fd2b44e5a" providerId="ADAL" clId="{15C20962-B085-4E32-AA97-BEDB4646445D}" dt="2022-05-21T14:09:53.458" v="1110" actId="165"/>
          <ac:spMkLst>
            <pc:docMk/>
            <pc:sldMk cId="3748912335" sldId="261"/>
            <ac:spMk id="37" creationId="{145F39B7-211D-28FC-6CB2-5DD618D2247B}"/>
          </ac:spMkLst>
        </pc:spChg>
        <pc:grpChg chg="del mod">
          <ac:chgData name="Benjamin Wagner" userId="751d7807-fb76-4e85-a381-243fd2b44e5a" providerId="ADAL" clId="{15C20962-B085-4E32-AA97-BEDB4646445D}" dt="2022-05-21T14:09:53.458" v="1110" actId="165"/>
          <ac:grpSpMkLst>
            <pc:docMk/>
            <pc:sldMk cId="3748912335" sldId="261"/>
            <ac:grpSpMk id="19" creationId="{04B8EC81-8689-36D4-123A-12A76443AA8E}"/>
          </ac:grpSpMkLst>
        </pc:grpChg>
        <pc:graphicFrameChg chg="add del mod modGraphic">
          <ac:chgData name="Benjamin Wagner" userId="751d7807-fb76-4e85-a381-243fd2b44e5a" providerId="ADAL" clId="{15C20962-B085-4E32-AA97-BEDB4646445D}" dt="2022-05-21T13:44:32.642" v="422" actId="478"/>
          <ac:graphicFrameMkLst>
            <pc:docMk/>
            <pc:sldMk cId="3748912335" sldId="261"/>
            <ac:graphicFrameMk id="7" creationId="{28B95795-3FE3-A475-DC96-0B8450DC9E78}"/>
          </ac:graphicFrameMkLst>
        </pc:graphicFrameChg>
        <pc:graphicFrameChg chg="add del mod modGraphic">
          <ac:chgData name="Benjamin Wagner" userId="751d7807-fb76-4e85-a381-243fd2b44e5a" providerId="ADAL" clId="{15C20962-B085-4E32-AA97-BEDB4646445D}" dt="2022-05-21T14:09:18.310" v="1107" actId="18245"/>
          <ac:graphicFrameMkLst>
            <pc:docMk/>
            <pc:sldMk cId="3748912335" sldId="261"/>
            <ac:graphicFrameMk id="10" creationId="{6AB11758-262D-F66B-EB6C-ECC5543EE801}"/>
          </ac:graphicFrameMkLst>
        </pc:graphicFrameChg>
      </pc:sldChg>
      <pc:sldChg chg="addSp delSp modSp add mod modTransition modAnim modNotesTx">
        <pc:chgData name="Benjamin Wagner" userId="751d7807-fb76-4e85-a381-243fd2b44e5a" providerId="ADAL" clId="{15C20962-B085-4E32-AA97-BEDB4646445D}" dt="2022-05-22T04:34:46.823" v="2500" actId="20577"/>
        <pc:sldMkLst>
          <pc:docMk/>
          <pc:sldMk cId="1064313129" sldId="262"/>
        </pc:sldMkLst>
        <pc:spChg chg="add mod ord">
          <ac:chgData name="Benjamin Wagner" userId="751d7807-fb76-4e85-a381-243fd2b44e5a" providerId="ADAL" clId="{15C20962-B085-4E32-AA97-BEDB4646445D}" dt="2022-05-21T14:05:53.740" v="1037" actId="14100"/>
          <ac:spMkLst>
            <pc:docMk/>
            <pc:sldMk cId="1064313129" sldId="262"/>
            <ac:spMk id="2" creationId="{F8E752E0-F88A-8451-9CB7-7EEA96B58858}"/>
          </ac:spMkLst>
        </pc:spChg>
        <pc:spChg chg="add mod ord">
          <ac:chgData name="Benjamin Wagner" userId="751d7807-fb76-4e85-a381-243fd2b44e5a" providerId="ADAL" clId="{15C20962-B085-4E32-AA97-BEDB4646445D}" dt="2022-05-22T03:44:48.001" v="1134" actId="14100"/>
          <ac:spMkLst>
            <pc:docMk/>
            <pc:sldMk cId="1064313129" sldId="262"/>
            <ac:spMk id="3" creationId="{48069DF8-85C6-6BD2-460E-4BDA614D569F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4" creationId="{CDEB92C0-CE18-68F4-66A1-364925B9297D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5" creationId="{ED91B899-BB42-D8CD-FDD3-A5C8CF42F915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6" creationId="{A0173794-1C94-BF11-6A70-9DCC89757DFE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7" creationId="{E22F97FA-0517-AD70-C5B8-11A3089C7CB7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8" creationId="{EAF7AC4A-A7CB-FDE9-0129-4054599905E6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19" creationId="{97ECF9E7-DD55-9F75-928D-DBA341FDB0C9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0" creationId="{3545BC30-DB30-3C9B-4ADF-02556A9E9C8F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1" creationId="{0D6832D8-C983-89B3-E61F-4479440237B2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2" creationId="{3E9AF93F-EFF5-D239-5FC8-9AF27F4827E8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3" creationId="{D4039FC8-51D4-97A0-FA33-0629D3AE415A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4" creationId="{5B800617-3E32-A383-9E4A-DE315CD73BD7}"/>
          </ac:spMkLst>
        </pc:spChg>
        <pc:spChg chg="add mod">
          <ac:chgData name="Benjamin Wagner" userId="751d7807-fb76-4e85-a381-243fd2b44e5a" providerId="ADAL" clId="{15C20962-B085-4E32-AA97-BEDB4646445D}" dt="2022-05-21T14:03:56.398" v="989"/>
          <ac:spMkLst>
            <pc:docMk/>
            <pc:sldMk cId="1064313129" sldId="262"/>
            <ac:spMk id="25" creationId="{443ADBF8-A47D-59EE-FC68-5E569E4A57B8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26" creationId="{C57B7981-4FE7-3D0D-034D-75E73659D7F7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27" creationId="{F4CB88E8-984D-734F-9847-7D73AD1519E5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28" creationId="{886426C7-05FB-136C-9DF5-CB6844D604B4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29" creationId="{B4121A42-B6C4-7772-42EE-AB43E457ADB1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29" creationId="{FFACA27C-8D66-0BD0-627B-E9B677D78C7C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0" creationId="{7660230F-6532-2863-3561-1ABBCEE95110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30" creationId="{B406EBED-FA6C-3F9C-D4D5-597BDC37951C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1" creationId="{5A5F8CC2-738C-FFDD-9E22-05B50CDC6E8E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31" creationId="{D79878C6-8C68-1339-EF4B-C15784189023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32" creationId="{0CF7357B-3F7C-06D3-CA53-A3B2EB43BDA1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2" creationId="{B55E1B75-7946-7A47-A12B-41070EC48075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3" creationId="{337F5AA3-D885-0801-2C52-AB72AF74EF3B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33" creationId="{B69473F0-2ED1-E356-16BB-5957529903A7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4" creationId="{2F87E86C-3114-98E2-CC1C-6F6AC1576FF7}"/>
          </ac:spMkLst>
        </pc:spChg>
        <pc:spChg chg="add mod">
          <ac:chgData name="Benjamin Wagner" userId="751d7807-fb76-4e85-a381-243fd2b44e5a" providerId="ADAL" clId="{15C20962-B085-4E32-AA97-BEDB4646445D}" dt="2022-05-21T14:05:42.651" v="1035"/>
          <ac:spMkLst>
            <pc:docMk/>
            <pc:sldMk cId="1064313129" sldId="262"/>
            <ac:spMk id="34" creationId="{37F16B75-F656-8707-B2C2-7F27D9D82F6D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5" creationId="{83148C8D-7165-C9D8-BCFE-542D875DF79C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6" creationId="{C13473DC-F181-1498-843A-C2749CFA2AD3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7" creationId="{48045AA4-7DCD-C9B4-6144-28897E7B790E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8" creationId="{0521ED25-3F03-949D-AB00-1A66B6079838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39" creationId="{AFDA655F-97A8-70C8-FA22-F641FEF5FBD4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40" creationId="{D114A751-218B-A730-4B92-25DD5CDDE295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41" creationId="{3E52284A-9B30-BC93-854C-A9325FEAACE1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42" creationId="{F308C02A-4C93-CF09-92F5-A4EEB5BBCEB7}"/>
          </ac:spMkLst>
        </pc:spChg>
        <pc:spChg chg="add mod ord">
          <ac:chgData name="Benjamin Wagner" userId="751d7807-fb76-4e85-a381-243fd2b44e5a" providerId="ADAL" clId="{15C20962-B085-4E32-AA97-BEDB4646445D}" dt="2022-05-22T03:44:40.441" v="1132" actId="167"/>
          <ac:spMkLst>
            <pc:docMk/>
            <pc:sldMk cId="1064313129" sldId="262"/>
            <ac:spMk id="43" creationId="{2B348D3F-FAB6-5F18-402C-39B8B63EF0C6}"/>
          </ac:spMkLst>
        </pc:s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7" creationId="{1A0E3632-48D0-EE97-90CA-689A87761CFA}"/>
          </ac:grpSpMkLst>
        </pc:gr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8" creationId="{40C66A11-3256-955E-D5C3-DA740E1A72AD}"/>
          </ac:grpSpMkLst>
        </pc:gr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9" creationId="{83C081A7-5069-AFFE-269D-26EF19B0E04A}"/>
          </ac:grpSpMkLst>
        </pc:gr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11" creationId="{AA8F7E21-F04F-255D-71BF-1295728E0F3E}"/>
          </ac:grpSpMkLst>
        </pc:gr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12" creationId="{9051CD65-060F-D8C0-7F4B-B4073804A4C1}"/>
          </ac:grpSpMkLst>
        </pc:grpChg>
        <pc:grpChg chg="add mod">
          <ac:chgData name="Benjamin Wagner" userId="751d7807-fb76-4e85-a381-243fd2b44e5a" providerId="ADAL" clId="{15C20962-B085-4E32-AA97-BEDB4646445D}" dt="2022-05-21T14:04:00.870" v="990" actId="1076"/>
          <ac:grpSpMkLst>
            <pc:docMk/>
            <pc:sldMk cId="1064313129" sldId="262"/>
            <ac:grpSpMk id="13" creationId="{C4D0AA48-844F-C198-7915-B37B7ABFDC93}"/>
          </ac:grpSpMkLst>
        </pc:grpChg>
        <pc:grpChg chg="add del mod">
          <ac:chgData name="Benjamin Wagner" userId="751d7807-fb76-4e85-a381-243fd2b44e5a" providerId="ADAL" clId="{15C20962-B085-4E32-AA97-BEDB4646445D}" dt="2022-05-21T14:06:30.560" v="1046" actId="478"/>
          <ac:grpSpMkLst>
            <pc:docMk/>
            <pc:sldMk cId="1064313129" sldId="262"/>
            <ac:grpSpMk id="26" creationId="{FE79891E-8788-5B7B-A36C-7748766BCE99}"/>
          </ac:grpSpMkLst>
        </pc:grpChg>
        <pc:grpChg chg="add del mod">
          <ac:chgData name="Benjamin Wagner" userId="751d7807-fb76-4e85-a381-243fd2b44e5a" providerId="ADAL" clId="{15C20962-B085-4E32-AA97-BEDB4646445D}" dt="2022-05-21T14:06:28.958" v="1044" actId="478"/>
          <ac:grpSpMkLst>
            <pc:docMk/>
            <pc:sldMk cId="1064313129" sldId="262"/>
            <ac:grpSpMk id="27" creationId="{63D5E15B-A7C7-6662-941D-EC5ADF693251}"/>
          </ac:grpSpMkLst>
        </pc:grpChg>
        <pc:grpChg chg="add del mod">
          <ac:chgData name="Benjamin Wagner" userId="751d7807-fb76-4e85-a381-243fd2b44e5a" providerId="ADAL" clId="{15C20962-B085-4E32-AA97-BEDB4646445D}" dt="2022-05-21T14:06:29.730" v="1045" actId="478"/>
          <ac:grpSpMkLst>
            <pc:docMk/>
            <pc:sldMk cId="1064313129" sldId="262"/>
            <ac:grpSpMk id="28" creationId="{8AD0AD28-3B49-C780-AB77-7BA31770D9D7}"/>
          </ac:grpSpMkLst>
        </pc:grpChg>
        <pc:graphicFrameChg chg="del mod">
          <ac:chgData name="Benjamin Wagner" userId="751d7807-fb76-4e85-a381-243fd2b44e5a" providerId="ADAL" clId="{15C20962-B085-4E32-AA97-BEDB4646445D}" dt="2022-05-22T03:44:35.151" v="1130" actId="478"/>
          <ac:graphicFrameMkLst>
            <pc:docMk/>
            <pc:sldMk cId="1064313129" sldId="262"/>
            <ac:graphicFrameMk id="10" creationId="{6AB11758-262D-F66B-EB6C-ECC5543EE801}"/>
          </ac:graphicFrameMkLst>
        </pc:graphicFrameChg>
      </pc:sldChg>
      <pc:sldChg chg="addSp delSp modSp add mod modAnim modNotesTx">
        <pc:chgData name="Benjamin Wagner" userId="751d7807-fb76-4e85-a381-243fd2b44e5a" providerId="ADAL" clId="{15C20962-B085-4E32-AA97-BEDB4646445D}" dt="2022-05-22T04:34:52.674" v="2507"/>
        <pc:sldMkLst>
          <pc:docMk/>
          <pc:sldMk cId="2576641043" sldId="263"/>
        </pc:sldMkLst>
        <pc:spChg chg="add del mod">
          <ac:chgData name="Benjamin Wagner" userId="751d7807-fb76-4e85-a381-243fd2b44e5a" providerId="ADAL" clId="{15C20962-B085-4E32-AA97-BEDB4646445D}" dt="2022-05-22T03:49:53.001" v="1141" actId="1032"/>
          <ac:spMkLst>
            <pc:docMk/>
            <pc:sldMk cId="2576641043" sldId="263"/>
            <ac:spMk id="3" creationId="{BBCC50B3-96E8-FA23-D725-CB4B9339CC5B}"/>
          </ac:spMkLst>
        </pc:spChg>
        <pc:spChg chg="mod">
          <ac:chgData name="Benjamin Wagner" userId="751d7807-fb76-4e85-a381-243fd2b44e5a" providerId="ADAL" clId="{15C20962-B085-4E32-AA97-BEDB4646445D}" dt="2022-05-22T04:00:54.480" v="1286" actId="1076"/>
          <ac:spMkLst>
            <pc:docMk/>
            <pc:sldMk cId="2576641043" sldId="263"/>
            <ac:spMk id="5" creationId="{3257BDEC-FAEB-C707-AD25-72936D841757}"/>
          </ac:spMkLst>
        </pc:spChg>
        <pc:spChg chg="del mod topLvl">
          <ac:chgData name="Benjamin Wagner" userId="751d7807-fb76-4e85-a381-243fd2b44e5a" providerId="ADAL" clId="{15C20962-B085-4E32-AA97-BEDB4646445D}" dt="2022-05-22T03:57:01.992" v="1261" actId="478"/>
          <ac:spMkLst>
            <pc:docMk/>
            <pc:sldMk cId="2576641043" sldId="263"/>
            <ac:spMk id="9" creationId="{2C8C73C6-3B7C-8501-3A8E-73DDA8A41C1D}"/>
          </ac:spMkLst>
        </pc:spChg>
        <pc:spChg chg="del mod topLvl">
          <ac:chgData name="Benjamin Wagner" userId="751d7807-fb76-4e85-a381-243fd2b44e5a" providerId="ADAL" clId="{15C20962-B085-4E32-AA97-BEDB4646445D}" dt="2022-05-22T03:56:46.241" v="1260" actId="478"/>
          <ac:spMkLst>
            <pc:docMk/>
            <pc:sldMk cId="2576641043" sldId="263"/>
            <ac:spMk id="10" creationId="{D12AF256-B579-35CA-7AAF-2B1F8D7AA136}"/>
          </ac:spMkLst>
        </pc:spChg>
        <pc:spChg chg="mod topLvl">
          <ac:chgData name="Benjamin Wagner" userId="751d7807-fb76-4e85-a381-243fd2b44e5a" providerId="ADAL" clId="{15C20962-B085-4E32-AA97-BEDB4646445D}" dt="2022-05-22T04:12:47.862" v="1377" actId="207"/>
          <ac:spMkLst>
            <pc:docMk/>
            <pc:sldMk cId="2576641043" sldId="263"/>
            <ac:spMk id="11" creationId="{4CD92704-5730-D537-DE1E-5FA6C43D65F5}"/>
          </ac:spMkLst>
        </pc:spChg>
        <pc:spChg chg="del mod topLvl">
          <ac:chgData name="Benjamin Wagner" userId="751d7807-fb76-4e85-a381-243fd2b44e5a" providerId="ADAL" clId="{15C20962-B085-4E32-AA97-BEDB4646445D}" dt="2022-05-22T03:56:45.321" v="1259" actId="478"/>
          <ac:spMkLst>
            <pc:docMk/>
            <pc:sldMk cId="2576641043" sldId="263"/>
            <ac:spMk id="12" creationId="{D1930B0B-54A8-F762-6CAA-8179DEE4576B}"/>
          </ac:spMkLst>
        </pc:spChg>
        <pc:spChg chg="mod">
          <ac:chgData name="Benjamin Wagner" userId="751d7807-fb76-4e85-a381-243fd2b44e5a" providerId="ADAL" clId="{15C20962-B085-4E32-AA97-BEDB4646445D}" dt="2022-05-22T04:10:50.435" v="1371" actId="20577"/>
          <ac:spMkLst>
            <pc:docMk/>
            <pc:sldMk cId="2576641043" sldId="263"/>
            <ac:spMk id="13" creationId="{71DCA609-B734-08B0-5616-5DFE819573D6}"/>
          </ac:spMkLst>
        </pc:spChg>
        <pc:spChg chg="del">
          <ac:chgData name="Benjamin Wagner" userId="751d7807-fb76-4e85-a381-243fd2b44e5a" providerId="ADAL" clId="{15C20962-B085-4E32-AA97-BEDB4646445D}" dt="2022-05-22T03:48:34.071" v="1137" actId="478"/>
          <ac:spMkLst>
            <pc:docMk/>
            <pc:sldMk cId="2576641043" sldId="263"/>
            <ac:spMk id="14" creationId="{106DD8E4-0882-E604-E4CA-3699A51DE51B}"/>
          </ac:spMkLst>
        </pc:spChg>
        <pc:spChg chg="del">
          <ac:chgData name="Benjamin Wagner" userId="751d7807-fb76-4e85-a381-243fd2b44e5a" providerId="ADAL" clId="{15C20962-B085-4E32-AA97-BEDB4646445D}" dt="2022-05-22T03:48:41.561" v="1139" actId="478"/>
          <ac:spMkLst>
            <pc:docMk/>
            <pc:sldMk cId="2576641043" sldId="263"/>
            <ac:spMk id="15" creationId="{5B8F1B60-9E58-2A61-3AE9-69F896232948}"/>
          </ac:spMkLst>
        </pc:spChg>
        <pc:spChg chg="mod topLvl">
          <ac:chgData name="Benjamin Wagner" userId="751d7807-fb76-4e85-a381-243fd2b44e5a" providerId="ADAL" clId="{15C20962-B085-4E32-AA97-BEDB4646445D}" dt="2022-05-22T04:12:47.862" v="1377" actId="207"/>
          <ac:spMkLst>
            <pc:docMk/>
            <pc:sldMk cId="2576641043" sldId="263"/>
            <ac:spMk id="16" creationId="{49F4B2FF-84CE-B52C-AF54-8698A878E181}"/>
          </ac:spMkLst>
        </pc:spChg>
        <pc:spChg chg="del mod topLvl">
          <ac:chgData name="Benjamin Wagner" userId="751d7807-fb76-4e85-a381-243fd2b44e5a" providerId="ADAL" clId="{15C20962-B085-4E32-AA97-BEDB4646445D}" dt="2022-05-22T03:56:44.551" v="1258" actId="478"/>
          <ac:spMkLst>
            <pc:docMk/>
            <pc:sldMk cId="2576641043" sldId="263"/>
            <ac:spMk id="17" creationId="{A9CCBB8A-6641-C09C-A9E2-592683A69755}"/>
          </ac:spMkLst>
        </pc:spChg>
        <pc:spChg chg="mod topLvl">
          <ac:chgData name="Benjamin Wagner" userId="751d7807-fb76-4e85-a381-243fd2b44e5a" providerId="ADAL" clId="{15C20962-B085-4E32-AA97-BEDB4646445D}" dt="2022-05-22T04:12:47.862" v="1377" actId="207"/>
          <ac:spMkLst>
            <pc:docMk/>
            <pc:sldMk cId="2576641043" sldId="263"/>
            <ac:spMk id="18" creationId="{D544EB60-19E3-7444-3931-AB0767C33050}"/>
          </ac:spMkLst>
        </pc:spChg>
        <pc:spChg chg="del mod topLvl">
          <ac:chgData name="Benjamin Wagner" userId="751d7807-fb76-4e85-a381-243fd2b44e5a" providerId="ADAL" clId="{15C20962-B085-4E32-AA97-BEDB4646445D}" dt="2022-05-22T03:56:43.041" v="1257" actId="478"/>
          <ac:spMkLst>
            <pc:docMk/>
            <pc:sldMk cId="2576641043" sldId="263"/>
            <ac:spMk id="19" creationId="{C62979BD-BE9C-2AF2-2509-12190E94DEAC}"/>
          </ac:spMkLst>
        </pc:spChg>
        <pc:spChg chg="mod topLvl">
          <ac:chgData name="Benjamin Wagner" userId="751d7807-fb76-4e85-a381-243fd2b44e5a" providerId="ADAL" clId="{15C20962-B085-4E32-AA97-BEDB4646445D}" dt="2022-05-22T04:12:47.862" v="1377" actId="207"/>
          <ac:spMkLst>
            <pc:docMk/>
            <pc:sldMk cId="2576641043" sldId="263"/>
            <ac:spMk id="20" creationId="{C35091C1-218B-3159-4523-7243CCA13FCB}"/>
          </ac:spMkLst>
        </pc:spChg>
        <pc:spChg chg="add del mod ord">
          <ac:chgData name="Benjamin Wagner" userId="751d7807-fb76-4e85-a381-243fd2b44e5a" providerId="ADAL" clId="{15C20962-B085-4E32-AA97-BEDB4646445D}" dt="2022-05-22T03:55:46.262" v="1254" actId="478"/>
          <ac:spMkLst>
            <pc:docMk/>
            <pc:sldMk cId="2576641043" sldId="263"/>
            <ac:spMk id="21" creationId="{8D42D9A9-B8F9-93B2-D990-1607C7C0C3EA}"/>
          </ac:spMkLst>
        </pc:spChg>
        <pc:spChg chg="mod">
          <ac:chgData name="Benjamin Wagner" userId="751d7807-fb76-4e85-a381-243fd2b44e5a" providerId="ADAL" clId="{15C20962-B085-4E32-AA97-BEDB4646445D}" dt="2022-05-22T03:58:31.642" v="1273" actId="571"/>
          <ac:spMkLst>
            <pc:docMk/>
            <pc:sldMk cId="2576641043" sldId="263"/>
            <ac:spMk id="24" creationId="{4779052A-505A-2903-20CC-10728E9C2BF1}"/>
          </ac:spMkLst>
        </pc:spChg>
        <pc:spChg chg="mod">
          <ac:chgData name="Benjamin Wagner" userId="751d7807-fb76-4e85-a381-243fd2b44e5a" providerId="ADAL" clId="{15C20962-B085-4E32-AA97-BEDB4646445D}" dt="2022-05-22T03:58:31.642" v="1273" actId="571"/>
          <ac:spMkLst>
            <pc:docMk/>
            <pc:sldMk cId="2576641043" sldId="263"/>
            <ac:spMk id="25" creationId="{3CB6F628-A614-A4B1-F623-D1FBA5C79D91}"/>
          </ac:spMkLst>
        </pc:spChg>
        <pc:spChg chg="mod">
          <ac:chgData name="Benjamin Wagner" userId="751d7807-fb76-4e85-a381-243fd2b44e5a" providerId="ADAL" clId="{15C20962-B085-4E32-AA97-BEDB4646445D}" dt="2022-05-22T03:58:31.642" v="1273" actId="571"/>
          <ac:spMkLst>
            <pc:docMk/>
            <pc:sldMk cId="2576641043" sldId="263"/>
            <ac:spMk id="26" creationId="{493CA69C-01C4-0249-01B2-D13B8535967D}"/>
          </ac:spMkLst>
        </pc:spChg>
        <pc:spChg chg="mod">
          <ac:chgData name="Benjamin Wagner" userId="751d7807-fb76-4e85-a381-243fd2b44e5a" providerId="ADAL" clId="{15C20962-B085-4E32-AA97-BEDB4646445D}" dt="2022-05-22T03:58:31.642" v="1273" actId="571"/>
          <ac:spMkLst>
            <pc:docMk/>
            <pc:sldMk cId="2576641043" sldId="263"/>
            <ac:spMk id="27" creationId="{71FF7262-7556-D923-5934-4928A9E7F2BF}"/>
          </ac:spMkLst>
        </pc:spChg>
        <pc:spChg chg="add mod">
          <ac:chgData name="Benjamin Wagner" userId="751d7807-fb76-4e85-a381-243fd2b44e5a" providerId="ADAL" clId="{15C20962-B085-4E32-AA97-BEDB4646445D}" dt="2022-05-22T04:00:57.130" v="1288" actId="571"/>
          <ac:spMkLst>
            <pc:docMk/>
            <pc:sldMk cId="2576641043" sldId="263"/>
            <ac:spMk id="28" creationId="{28B6394F-D520-2538-38E6-B06B385CB162}"/>
          </ac:spMkLst>
        </pc:spChg>
        <pc:spChg chg="add del mod">
          <ac:chgData name="Benjamin Wagner" userId="751d7807-fb76-4e85-a381-243fd2b44e5a" providerId="ADAL" clId="{15C20962-B085-4E32-AA97-BEDB4646445D}" dt="2022-05-22T04:05:18.982" v="1307" actId="478"/>
          <ac:spMkLst>
            <pc:docMk/>
            <pc:sldMk cId="2576641043" sldId="263"/>
            <ac:spMk id="31" creationId="{826EF725-2949-029B-060D-E25B54BBD52F}"/>
          </ac:spMkLst>
        </pc:spChg>
        <pc:grpChg chg="del mod">
          <ac:chgData name="Benjamin Wagner" userId="751d7807-fb76-4e85-a381-243fd2b44e5a" providerId="ADAL" clId="{15C20962-B085-4E32-AA97-BEDB4646445D}" dt="2022-05-22T03:55:14.681" v="1248" actId="165"/>
          <ac:grpSpMkLst>
            <pc:docMk/>
            <pc:sldMk cId="2576641043" sldId="263"/>
            <ac:grpSpMk id="8" creationId="{1667E9FF-C96B-5CBA-50B6-B91A9D463268}"/>
          </ac:grpSpMkLst>
        </pc:grpChg>
        <pc:grpChg chg="add del mod">
          <ac:chgData name="Benjamin Wagner" userId="751d7807-fb76-4e85-a381-243fd2b44e5a" providerId="ADAL" clId="{15C20962-B085-4E32-AA97-BEDB4646445D}" dt="2022-05-22T03:59:05.621" v="1274" actId="165"/>
          <ac:grpSpMkLst>
            <pc:docMk/>
            <pc:sldMk cId="2576641043" sldId="263"/>
            <ac:grpSpMk id="22" creationId="{2B63B8AB-1294-66CF-4091-BCB91C45D590}"/>
          </ac:grpSpMkLst>
        </pc:grpChg>
        <pc:grpChg chg="add mod">
          <ac:chgData name="Benjamin Wagner" userId="751d7807-fb76-4e85-a381-243fd2b44e5a" providerId="ADAL" clId="{15C20962-B085-4E32-AA97-BEDB4646445D}" dt="2022-05-22T03:58:31.642" v="1273" actId="571"/>
          <ac:grpSpMkLst>
            <pc:docMk/>
            <pc:sldMk cId="2576641043" sldId="263"/>
            <ac:grpSpMk id="23" creationId="{2BD930B0-6492-36F9-5F55-2A828010BC6D}"/>
          </ac:grpSpMkLst>
        </pc:grpChg>
        <pc:graphicFrameChg chg="add del mod modGraphic">
          <ac:chgData name="Benjamin Wagner" userId="751d7807-fb76-4e85-a381-243fd2b44e5a" providerId="ADAL" clId="{15C20962-B085-4E32-AA97-BEDB4646445D}" dt="2022-05-22T03:55:09.251" v="1247" actId="18245"/>
          <ac:graphicFrameMkLst>
            <pc:docMk/>
            <pc:sldMk cId="2576641043" sldId="263"/>
            <ac:graphicFrameMk id="7" creationId="{3D60C7ED-6CC6-6307-ED52-C32052177547}"/>
          </ac:graphicFrameMkLst>
        </pc:graphicFrameChg>
        <pc:picChg chg="add del mod">
          <ac:chgData name="Benjamin Wagner" userId="751d7807-fb76-4e85-a381-243fd2b44e5a" providerId="ADAL" clId="{15C20962-B085-4E32-AA97-BEDB4646445D}" dt="2022-05-22T04:05:16.612" v="1305" actId="478"/>
          <ac:picMkLst>
            <pc:docMk/>
            <pc:sldMk cId="2576641043" sldId="263"/>
            <ac:picMk id="30" creationId="{EA794DD0-8307-EA2F-2E6A-BC7D7C98D130}"/>
          </ac:picMkLst>
        </pc:picChg>
        <pc:picChg chg="add del mod">
          <ac:chgData name="Benjamin Wagner" userId="751d7807-fb76-4e85-a381-243fd2b44e5a" providerId="ADAL" clId="{15C20962-B085-4E32-AA97-BEDB4646445D}" dt="2022-05-22T04:06:11.542" v="1312" actId="478"/>
          <ac:picMkLst>
            <pc:docMk/>
            <pc:sldMk cId="2576641043" sldId="263"/>
            <ac:picMk id="33" creationId="{E8CBB20E-AECA-462F-31E1-7E0104F6CFE7}"/>
          </ac:picMkLst>
        </pc:picChg>
        <pc:picChg chg="add del mod">
          <ac:chgData name="Benjamin Wagner" userId="751d7807-fb76-4e85-a381-243fd2b44e5a" providerId="ADAL" clId="{15C20962-B085-4E32-AA97-BEDB4646445D}" dt="2022-05-22T04:07:49.642" v="1317" actId="478"/>
          <ac:picMkLst>
            <pc:docMk/>
            <pc:sldMk cId="2576641043" sldId="263"/>
            <ac:picMk id="35" creationId="{647F3645-D8E3-84A7-E0BC-1B998273542F}"/>
          </ac:picMkLst>
        </pc:picChg>
        <pc:picChg chg="add mod ord">
          <ac:chgData name="Benjamin Wagner" userId="751d7807-fb76-4e85-a381-243fd2b44e5a" providerId="ADAL" clId="{15C20962-B085-4E32-AA97-BEDB4646445D}" dt="2022-05-22T04:12:25.052" v="1375" actId="14100"/>
          <ac:picMkLst>
            <pc:docMk/>
            <pc:sldMk cId="2576641043" sldId="263"/>
            <ac:picMk id="37" creationId="{DBE85820-739D-C1DC-CD48-4C06F7E9C833}"/>
          </ac:picMkLst>
        </pc:picChg>
      </pc:sldChg>
    </pc:docChg>
  </pc:docChgLst>
  <pc:docChgLst>
    <pc:chgData name="Benjamin Wagner" userId="751d7807-fb76-4e85-a381-243fd2b44e5a" providerId="ADAL" clId="{E5020961-08EF-4658-87BF-F95448F06706}"/>
    <pc:docChg chg="modSld">
      <pc:chgData name="Benjamin Wagner" userId="751d7807-fb76-4e85-a381-243fd2b44e5a" providerId="ADAL" clId="{E5020961-08EF-4658-87BF-F95448F06706}" dt="2023-12-08T04:32:26.408" v="4" actId="20577"/>
      <pc:docMkLst>
        <pc:docMk/>
      </pc:docMkLst>
      <pc:sldChg chg="modSp">
        <pc:chgData name="Benjamin Wagner" userId="751d7807-fb76-4e85-a381-243fd2b44e5a" providerId="ADAL" clId="{E5020961-08EF-4658-87BF-F95448F06706}" dt="2023-12-08T04:32:01.838" v="0" actId="20577"/>
        <pc:sldMkLst>
          <pc:docMk/>
          <pc:sldMk cId="3748912335" sldId="261"/>
        </pc:sldMkLst>
        <pc:spChg chg="mod">
          <ac:chgData name="Benjamin Wagner" userId="751d7807-fb76-4e85-a381-243fd2b44e5a" providerId="ADAL" clId="{E5020961-08EF-4658-87BF-F95448F06706}" dt="2023-12-08T04:32:01.838" v="0" actId="20577"/>
          <ac:spMkLst>
            <pc:docMk/>
            <pc:sldMk cId="3748912335" sldId="261"/>
            <ac:spMk id="36" creationId="{96976B54-E1D5-23B1-4212-59E25D704D92}"/>
          </ac:spMkLst>
        </pc:spChg>
      </pc:sldChg>
      <pc:sldChg chg="modSp mod">
        <pc:chgData name="Benjamin Wagner" userId="751d7807-fb76-4e85-a381-243fd2b44e5a" providerId="ADAL" clId="{E5020961-08EF-4658-87BF-F95448F06706}" dt="2023-12-08T04:32:26.408" v="4" actId="20577"/>
        <pc:sldMkLst>
          <pc:docMk/>
          <pc:sldMk cId="1064313129" sldId="262"/>
        </pc:sldMkLst>
        <pc:spChg chg="mod">
          <ac:chgData name="Benjamin Wagner" userId="751d7807-fb76-4e85-a381-243fd2b44e5a" providerId="ADAL" clId="{E5020961-08EF-4658-87BF-F95448F06706}" dt="2023-12-08T04:32:26.408" v="4" actId="20577"/>
          <ac:spMkLst>
            <pc:docMk/>
            <pc:sldMk cId="1064313129" sldId="262"/>
            <ac:spMk id="17" creationId="{E22F97FA-0517-AD70-C5B8-11A3089C7C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1183-93A5-444A-9477-CF14641CD3DB}" type="datetimeFigureOut">
              <a:rPr lang="de-DE" smtClean="0"/>
              <a:t>08.12.2023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7AF0E-EB12-4158-9826-1306685E61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7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Begrüßung und Einführung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3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haben Baumscheiben mit Kommunalpolitik zu tun?</a:t>
            </a:r>
          </a:p>
          <a:p>
            <a:r>
              <a:rPr lang="de-DE" dirty="0"/>
              <a:t>Frage ins Auditorium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20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Überblick über den Fahrplan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1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Definition: Unterste (kleinste) Verwaltungseinheit einer staatlichen Organisation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3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Subsidiarität: Klärung der Bepflanzung von Baumscheiben im Bundestag vorstellbar? Frage ins Auditorium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76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Gewaltenteilung:</a:t>
            </a:r>
          </a:p>
          <a:p>
            <a:endParaRPr lang="de-DE" dirty="0"/>
          </a:p>
          <a:p>
            <a:r>
              <a:rPr lang="de-DE" dirty="0"/>
              <a:t>Auf horizontaler Ebene: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Parlament kontrolliert Regierung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Regierung beauftragt Verwaltung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Verwaltung führt aus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Auf vertikaler Ebene: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Bund</a:t>
            </a:r>
          </a:p>
          <a:p>
            <a:pPr marL="171450" indent="-171450">
              <a:buFontTx/>
              <a:buChar char="-"/>
            </a:pPr>
            <a:r>
              <a:rPr lang="de-DE" dirty="0"/>
              <a:t>Länder, Stadtstaaten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Gemeinden, Bezirke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8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Kommunale Ebene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Bezirksbürgermeister_innen</a:t>
            </a:r>
            <a:r>
              <a:rPr lang="de-DE" dirty="0"/>
              <a:t> werden von der BVV kontrolliert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Bürgermeister_innen</a:t>
            </a:r>
            <a:r>
              <a:rPr lang="de-DE" dirty="0"/>
              <a:t> beauftragen die Verwaltungen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1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zählt noch zur Kommune?</a:t>
            </a:r>
          </a:p>
          <a:p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Frage ins Auditorium:</a:t>
            </a:r>
          </a:p>
          <a:p>
            <a:pPr marL="0" indent="0">
              <a:buFontTx/>
              <a:buNone/>
            </a:pPr>
            <a:r>
              <a:rPr lang="de-DE" dirty="0"/>
              <a:t>Wie heißt dein amtierender Bezirksbürgermeister?</a:t>
            </a:r>
          </a:p>
          <a:p>
            <a:pPr marL="0" indent="0">
              <a:buFontTx/>
              <a:buNone/>
            </a:pPr>
            <a:r>
              <a:rPr lang="de-DE"/>
              <a:t>Liste mit den Ämtern zum Vergleich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7AF0E-EB12-4158-9826-1306685E612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1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C269E-F551-94A5-EACB-E2793B64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DC8DAA-EA2B-778B-38D0-C0874D024C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xima Nova Cond Extrabold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9E5C963-45A1-3EEE-6868-989613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EAA0375-67BD-456A-A08F-584407FC70C1}" type="datetime1">
              <a:rPr lang="de-DE" smtClean="0"/>
              <a:pPr/>
              <a:t>08.12.2023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83414B7-AC94-D3E1-0F19-C0DCFC63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A71E9F9F-BF9F-5A17-3542-13C867ED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0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B3DF3-76F0-B669-1D19-0E530749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559E-D221-684A-A886-7504863F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4A80E-1DA5-5117-E62F-5E8C3BA2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93BF5-1611-2A15-A297-71CFF311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EA80A-DF59-4AFD-132D-976DAA96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87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3A5B-B76A-E7DC-B05B-A6ED88F0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245DA-6302-3117-9242-FB7976BE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B338CFD-4491-FFBD-44F2-646B4C2E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FDD7A72-664A-2FA9-D650-B82A6BFB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EDACA409-F778-AE27-7A66-15C3A503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F412-D288-9011-A1C2-EDD6A68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E0885-1245-D424-C001-8917319E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44A21B-D6E0-D1B5-98D7-8541C558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77B549F-5CA4-D585-EE95-23BDD620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244EC6F-D251-9F80-44EF-B5D5D20B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2DC193-463C-7B8E-433A-346919B4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4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6C0FE-218E-4D7B-EA6F-768343AE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C4F0-8391-837F-73AD-0FF3E72E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A7C00-1C51-329B-9671-DBB32777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751D4-5ED2-CDEF-6C26-6125CF6A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54E100-E62D-3D20-5A1B-441B86E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0873366-8A47-EAE1-1E4F-80447775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F019BF06-5130-054D-550B-09A19B8A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EF8A8A7-D3BD-3783-60AD-79D7B745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8664-6201-E800-D9F6-8424D30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73BA2AA7-D46E-157D-55DB-3CC19A57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77B599D-8E0E-02EB-4291-A28F0A3F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754619C-3339-805F-D1D0-D18DBBC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8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7A88667-35F9-D589-3460-98F8637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CE3F2CB-BB45-C047-2F27-BA9AB91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F258913-6D68-7871-8213-4B4B3F9F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AF8671-62ED-0370-83BB-5212256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A3376-7059-400C-9DD1-C2F4EA16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AEE6E-CBE5-22CF-54C4-2B00DF582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30F3-AF6B-49E8-8AC2-8A0F5481FBC8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37D20-3219-AF17-58C2-55A268DE3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645AE-1102-94E2-840D-D563EB91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31C7-F593-4B0C-877D-97F201211654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019A01-87A0-CDF6-DEA0-440270960896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63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A41D8-A73D-6DBC-94EA-C8AEFC87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Grandview Display" panose="020B0502040204020203" pitchFamily="34" charset="0"/>
                <a:ea typeface="DengXian" panose="020B0503020204020204" pitchFamily="2" charset="-122"/>
              </a:rPr>
              <a:t>Kommunalpolitik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Proxima Nova Cond Extrabold" panose="02000506030000020004" pitchFamily="50" charset="0"/>
              </a:rPr>
              <a:t>IN BERLIN</a:t>
            </a:r>
          </a:p>
        </p:txBody>
      </p:sp>
    </p:spTree>
    <p:extLst>
      <p:ext uri="{BB962C8B-B14F-4D97-AF65-F5344CB8AC3E}">
        <p14:creationId xmlns:p14="http://schemas.microsoft.com/office/powerpoint/2010/main" val="249985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draußen, Boden, Fahrrad, Garten enthält.&#10;&#10;Automatisch generierte Beschreibung">
            <a:extLst>
              <a:ext uri="{FF2B5EF4-FFF2-40B4-BE49-F238E27FC236}">
                <a16:creationId xmlns:a16="http://schemas.microsoft.com/office/drawing/2014/main" id="{8C21AAAC-FB22-C1CF-E380-93E994C7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928" y="865265"/>
            <a:ext cx="7874144" cy="4439574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D0BF-8ABB-2BC2-C3F0-A06DE12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E0A-72C5-45A6-8277-AF7A61072D63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BDEC-FAEB-C707-AD25-72936D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88EFA-CE0C-2187-34C1-0FF1E2E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t>2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1632DD0-6B6A-2081-B6F8-5D0905206E9C}"/>
              </a:ext>
            </a:extLst>
          </p:cNvPr>
          <p:cNvSpPr txBox="1"/>
          <p:nvPr/>
        </p:nvSpPr>
        <p:spPr>
          <a:xfrm>
            <a:off x="3630421" y="5120173"/>
            <a:ext cx="56781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Proxima Nova Cond Semibold" panose="02000506030000020004" pitchFamily="50" charset="0"/>
              </a:rPr>
              <a:t>BAUMSCHEIBE IN DER KNAACKSTRAßE IN PRENZLAUER BERG</a:t>
            </a:r>
          </a:p>
        </p:txBody>
      </p:sp>
    </p:spTree>
    <p:extLst>
      <p:ext uri="{BB962C8B-B14F-4D97-AF65-F5344CB8AC3E}">
        <p14:creationId xmlns:p14="http://schemas.microsoft.com/office/powerpoint/2010/main" val="22999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BF810-ED94-CC70-6CD7-BBA17B90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Kommunalpolitik in Berlin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20E15-4A4D-327E-FDD7-645D8123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Was ist eigentlich Kommunalpolitik?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Bund – Land – Kommune/Bezirke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Die Berliner Bezirke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Wahlen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Der Entscheidungsprozess am Beispiel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Die kommunalen Finanzen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accent5"/>
                </a:solidFill>
                <a:latin typeface="Proxima Nova Cond Semibold" panose="02000506030000020004" pitchFamily="50" charset="0"/>
              </a:rPr>
              <a:t>Mitmachen und Mitbestimmen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accent5"/>
              </a:solidFill>
              <a:latin typeface="Proxima Nova Cond Semibold" panose="02000506030000020004" pitchFamily="50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D5BF0-595B-6465-7F3E-F8E66934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001E-8D11-4F8D-A1EA-12B5F903D757}" type="datetime1">
              <a:rPr lang="de-DE" smtClean="0"/>
              <a:pPr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9A4CFA-9EE8-E2F3-C508-DB6C7DF9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FBD5C2-58A7-39F8-9B75-C50A77A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8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A41D8-A73D-6DBC-94EA-C8AEFC87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5"/>
                </a:solidFill>
                <a:latin typeface="Grandview Display" panose="020B0502040204020203" pitchFamily="34" charset="0"/>
                <a:ea typeface="DengXian" panose="020B0503020204020204" pitchFamily="2" charset="-122"/>
              </a:rPr>
              <a:t>Was ist Kommunalpolitik?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Proxima Nova Cond Extrabold" panose="02000506030000020004" pitchFamily="50" charset="0"/>
              </a:rPr>
              <a:t>KOMMUNALPOLITIK IN BERLIN</a:t>
            </a:r>
          </a:p>
        </p:txBody>
      </p:sp>
    </p:spTree>
    <p:extLst>
      <p:ext uri="{BB962C8B-B14F-4D97-AF65-F5344CB8AC3E}">
        <p14:creationId xmlns:p14="http://schemas.microsoft.com/office/powerpoint/2010/main" val="312495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71DCA609-B734-08B0-5616-5DFE819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Kommunalpolitik?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106DD8E4-0882-E604-E4CA-3699A51D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9203"/>
            <a:ext cx="10515600" cy="132556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i="1" dirty="0">
                <a:solidFill>
                  <a:schemeClr val="accent5"/>
                </a:solidFill>
              </a:rPr>
              <a:t>„Was vor Ort entschieden werden kann,</a:t>
            </a:r>
          </a:p>
          <a:p>
            <a:pPr marL="0" indent="0" algn="ctr">
              <a:buNone/>
            </a:pPr>
            <a:r>
              <a:rPr lang="de-DE" i="1" dirty="0">
                <a:solidFill>
                  <a:schemeClr val="accent5"/>
                </a:solidFill>
              </a:rPr>
              <a:t>wird auch vor Ort entschieden.“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D0BF-8ABB-2BC2-C3F0-A06DE12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E0A-72C5-45A6-8277-AF7A61072D63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BDEC-FAEB-C707-AD25-72936D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88EFA-CE0C-2187-34C1-0FF1E2E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t>5</a:t>
            </a:fld>
            <a:endParaRPr lang="de-DE"/>
          </a:p>
        </p:txBody>
      </p:sp>
      <p:sp>
        <p:nvSpPr>
          <p:cNvPr id="15" name="Inhaltsplatzhalter 13">
            <a:extLst>
              <a:ext uri="{FF2B5EF4-FFF2-40B4-BE49-F238E27FC236}">
                <a16:creationId xmlns:a16="http://schemas.microsoft.com/office/drawing/2014/main" id="{5B8F1B60-9E58-2A61-3AE9-69F896232948}"/>
              </a:ext>
            </a:extLst>
          </p:cNvPr>
          <p:cNvSpPr txBox="1">
            <a:spLocks/>
          </p:cNvSpPr>
          <p:nvPr/>
        </p:nvSpPr>
        <p:spPr>
          <a:xfrm>
            <a:off x="838200" y="3924766"/>
            <a:ext cx="10515600" cy="61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xima Nova Thin" panose="0200050603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xima Nova Thin" panose="0200050603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xima Nova Thin" panose="0200050603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Thin" panose="0200050603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xima Nova Thin" panose="0200050603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			- Prinzip der Subsidiarität</a:t>
            </a:r>
          </a:p>
        </p:txBody>
      </p:sp>
    </p:spTree>
    <p:extLst>
      <p:ext uri="{BB962C8B-B14F-4D97-AF65-F5344CB8AC3E}">
        <p14:creationId xmlns:p14="http://schemas.microsoft.com/office/powerpoint/2010/main" val="25153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D0BF-8ABB-2BC2-C3F0-A06DE12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E0A-72C5-45A6-8277-AF7A61072D63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BDEC-FAEB-C707-AD25-72936D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88EFA-CE0C-2187-34C1-0FF1E2E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t>6</a:t>
            </a:fld>
            <a:endParaRPr lang="de-DE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FCA175D4-B4DC-4367-F57C-EFDDC5EEA244}"/>
              </a:ext>
            </a:extLst>
          </p:cNvPr>
          <p:cNvSpPr/>
          <p:nvPr/>
        </p:nvSpPr>
        <p:spPr>
          <a:xfrm>
            <a:off x="1738632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Parlament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3AA3982B-F445-EEA2-6105-7C8BB6F811E1}"/>
              </a:ext>
            </a:extLst>
          </p:cNvPr>
          <p:cNvSpPr/>
          <p:nvPr/>
        </p:nvSpPr>
        <p:spPr>
          <a:xfrm>
            <a:off x="2015290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Bundestag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>
                <a:latin typeface="Proxima Nova Cond" panose="02000506030000020004" pitchFamily="50" charset="0"/>
              </a:rPr>
              <a:t>Bundesrat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D61B6BE7-D0CC-DE0B-B75F-6FD6DD3A23E4}"/>
              </a:ext>
            </a:extLst>
          </p:cNvPr>
          <p:cNvSpPr/>
          <p:nvPr/>
        </p:nvSpPr>
        <p:spPr>
          <a:xfrm>
            <a:off x="2015290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Landtag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919B768F-ABC4-196C-8FA4-681E829523CD}"/>
              </a:ext>
            </a:extLst>
          </p:cNvPr>
          <p:cNvSpPr/>
          <p:nvPr/>
        </p:nvSpPr>
        <p:spPr>
          <a:xfrm>
            <a:off x="2015290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Abgeordnetenhaus</a:t>
            </a: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E54139FD-A8F5-94ED-7ABC-32B3A28A3FE7}"/>
              </a:ext>
            </a:extLst>
          </p:cNvPr>
          <p:cNvSpPr/>
          <p:nvPr/>
        </p:nvSpPr>
        <p:spPr>
          <a:xfrm>
            <a:off x="2015290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Gemeinderat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>
                <a:latin typeface="Proxima Nova Cond" panose="02000506030000020004" pitchFamily="50" charset="0"/>
              </a:rPr>
              <a:t>Stadtrat/Kreistag</a:t>
            </a: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82F1B647-CD5B-8775-DF8F-60DCAF961336}"/>
              </a:ext>
            </a:extLst>
          </p:cNvPr>
          <p:cNvSpPr/>
          <p:nvPr/>
        </p:nvSpPr>
        <p:spPr>
          <a:xfrm>
            <a:off x="2015290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BVV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EC41B043-826B-0642-ABC5-61510D0D94C2}"/>
              </a:ext>
            </a:extLst>
          </p:cNvPr>
          <p:cNvSpPr/>
          <p:nvPr/>
        </p:nvSpPr>
        <p:spPr>
          <a:xfrm>
            <a:off x="4712708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Regierung</a:t>
            </a:r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B4DDA650-D9BF-50E9-4562-3C8F3AB006CC}"/>
              </a:ext>
            </a:extLst>
          </p:cNvPr>
          <p:cNvSpPr/>
          <p:nvPr/>
        </p:nvSpPr>
        <p:spPr>
          <a:xfrm>
            <a:off x="4989367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Bundeskanzler_in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7FC2C85A-7599-F4E2-F1F9-A4AD5FDDA9B3}"/>
              </a:ext>
            </a:extLst>
          </p:cNvPr>
          <p:cNvSpPr/>
          <p:nvPr/>
        </p:nvSpPr>
        <p:spPr>
          <a:xfrm>
            <a:off x="4989367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Ministerpräsident_in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 err="1">
                <a:latin typeface="Proxima Nova Cond" panose="02000506030000020004" pitchFamily="50" charset="0"/>
              </a:rPr>
              <a:t>Landsminister_innen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668B506-4674-6D1D-29DA-6BF5E3CED274}"/>
              </a:ext>
            </a:extLst>
          </p:cNvPr>
          <p:cNvSpPr/>
          <p:nvPr/>
        </p:nvSpPr>
        <p:spPr>
          <a:xfrm>
            <a:off x="4989367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Regierende_r</a:t>
            </a: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 </a:t>
            </a: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Bürgermeister_in</a:t>
            </a:r>
            <a:b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</a:b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Senator_innen</a:t>
            </a:r>
            <a:endParaRPr lang="de-DE" sz="1400" b="1" kern="1200" dirty="0">
              <a:solidFill>
                <a:schemeClr val="accent1"/>
              </a:solidFill>
              <a:latin typeface="Proxima Nova Cond" panose="02000506030000020004" pitchFamily="50" charset="0"/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8BA81899-F97F-98ED-6061-0E0638A7E547}"/>
              </a:ext>
            </a:extLst>
          </p:cNvPr>
          <p:cNvSpPr/>
          <p:nvPr/>
        </p:nvSpPr>
        <p:spPr>
          <a:xfrm>
            <a:off x="4989367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Bürgermeister_in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 err="1">
                <a:latin typeface="Proxima Nova Cond" panose="02000506030000020004" pitchFamily="50" charset="0"/>
              </a:rPr>
              <a:t>Landrat_rätin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4B52D82C-A356-3958-CA20-26A80432141E}"/>
              </a:ext>
            </a:extLst>
          </p:cNvPr>
          <p:cNvSpPr/>
          <p:nvPr/>
        </p:nvSpPr>
        <p:spPr>
          <a:xfrm>
            <a:off x="4989367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Bezirksbürgermeister_in</a:t>
            </a:r>
            <a:b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</a:b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Stadträt_innen</a:t>
            </a:r>
            <a:endParaRPr lang="de-DE" sz="1400" b="1" kern="1200" dirty="0">
              <a:solidFill>
                <a:schemeClr val="accent1"/>
              </a:solidFill>
              <a:latin typeface="Proxima Nova Cond" panose="02000506030000020004" pitchFamily="50" charset="0"/>
            </a:endParaRP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258F4BB4-59C9-7927-30C7-EF879B1E80D9}"/>
              </a:ext>
            </a:extLst>
          </p:cNvPr>
          <p:cNvSpPr/>
          <p:nvPr/>
        </p:nvSpPr>
        <p:spPr>
          <a:xfrm>
            <a:off x="7686785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Verwaltung</a:t>
            </a: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1BA68C11-4532-23A4-E9AE-17E413D2F72B}"/>
              </a:ext>
            </a:extLst>
          </p:cNvPr>
          <p:cNvSpPr/>
          <p:nvPr/>
        </p:nvSpPr>
        <p:spPr>
          <a:xfrm>
            <a:off x="7963444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Bundesministerien</a:t>
            </a: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43FA259A-A2DE-A6EF-5F41-B2094B48D060}"/>
              </a:ext>
            </a:extLst>
          </p:cNvPr>
          <p:cNvSpPr/>
          <p:nvPr/>
        </p:nvSpPr>
        <p:spPr>
          <a:xfrm>
            <a:off x="7963444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Landesministerien</a:t>
            </a: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1107EE17-FC7C-9BF6-993D-71E142FA7D1A}"/>
              </a:ext>
            </a:extLst>
          </p:cNvPr>
          <p:cNvSpPr/>
          <p:nvPr/>
        </p:nvSpPr>
        <p:spPr>
          <a:xfrm>
            <a:off x="7963444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Senatsverwaltung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96976B54-E1D5-23B1-4212-59E25D704D92}"/>
              </a:ext>
            </a:extLst>
          </p:cNvPr>
          <p:cNvSpPr/>
          <p:nvPr/>
        </p:nvSpPr>
        <p:spPr>
          <a:xfrm>
            <a:off x="7963444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Gemeinde- / Stadt- bzw. Kreisverwaltung</a:t>
            </a: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145F39B7-211D-28FC-6CB2-5DD618D2247B}"/>
              </a:ext>
            </a:extLst>
          </p:cNvPr>
          <p:cNvSpPr/>
          <p:nvPr/>
        </p:nvSpPr>
        <p:spPr>
          <a:xfrm>
            <a:off x="7963444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Bezirksverwaltung</a:t>
            </a:r>
          </a:p>
        </p:txBody>
      </p:sp>
    </p:spTree>
    <p:extLst>
      <p:ext uri="{BB962C8B-B14F-4D97-AF65-F5344CB8AC3E}">
        <p14:creationId xmlns:p14="http://schemas.microsoft.com/office/powerpoint/2010/main" val="37489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57B7981-4FE7-3D0D-034D-75E73659D7F7}"/>
              </a:ext>
            </a:extLst>
          </p:cNvPr>
          <p:cNvSpPr/>
          <p:nvPr/>
        </p:nvSpPr>
        <p:spPr>
          <a:xfrm>
            <a:off x="1738632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Parlament</a:t>
            </a:r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F4CB88E8-984D-734F-9847-7D73AD1519E5}"/>
              </a:ext>
            </a:extLst>
          </p:cNvPr>
          <p:cNvSpPr/>
          <p:nvPr/>
        </p:nvSpPr>
        <p:spPr>
          <a:xfrm>
            <a:off x="2015290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Bundestag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>
                <a:latin typeface="Proxima Nova Cond" panose="02000506030000020004" pitchFamily="50" charset="0"/>
              </a:rPr>
              <a:t>Bundesrat</a:t>
            </a:r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886426C7-05FB-136C-9DF5-CB6844D604B4}"/>
              </a:ext>
            </a:extLst>
          </p:cNvPr>
          <p:cNvSpPr/>
          <p:nvPr/>
        </p:nvSpPr>
        <p:spPr>
          <a:xfrm>
            <a:off x="2015290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Landtag</a:t>
            </a:r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FFACA27C-8D66-0BD0-627B-E9B677D78C7C}"/>
              </a:ext>
            </a:extLst>
          </p:cNvPr>
          <p:cNvSpPr/>
          <p:nvPr/>
        </p:nvSpPr>
        <p:spPr>
          <a:xfrm>
            <a:off x="2015290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Abgeordnetenhaus</a:t>
            </a: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7660230F-6532-2863-3561-1ABBCEE95110}"/>
              </a:ext>
            </a:extLst>
          </p:cNvPr>
          <p:cNvSpPr/>
          <p:nvPr/>
        </p:nvSpPr>
        <p:spPr>
          <a:xfrm>
            <a:off x="2015290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Gemeinderat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>
                <a:latin typeface="Proxima Nova Cond" panose="02000506030000020004" pitchFamily="50" charset="0"/>
              </a:rPr>
              <a:t>Stadtrat/Kreistag</a:t>
            </a:r>
          </a:p>
        </p:txBody>
      </p: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5A5F8CC2-738C-FFDD-9E22-05B50CDC6E8E}"/>
              </a:ext>
            </a:extLst>
          </p:cNvPr>
          <p:cNvSpPr/>
          <p:nvPr/>
        </p:nvSpPr>
        <p:spPr>
          <a:xfrm>
            <a:off x="2015290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BVV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B55E1B75-7946-7A47-A12B-41070EC48075}"/>
              </a:ext>
            </a:extLst>
          </p:cNvPr>
          <p:cNvSpPr/>
          <p:nvPr/>
        </p:nvSpPr>
        <p:spPr>
          <a:xfrm>
            <a:off x="4712708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Regierung</a:t>
            </a:r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337F5AA3-D885-0801-2C52-AB72AF74EF3B}"/>
              </a:ext>
            </a:extLst>
          </p:cNvPr>
          <p:cNvSpPr/>
          <p:nvPr/>
        </p:nvSpPr>
        <p:spPr>
          <a:xfrm>
            <a:off x="4989367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Bundeskanzler_in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2F87E86C-3114-98E2-CC1C-6F6AC1576FF7}"/>
              </a:ext>
            </a:extLst>
          </p:cNvPr>
          <p:cNvSpPr/>
          <p:nvPr/>
        </p:nvSpPr>
        <p:spPr>
          <a:xfrm>
            <a:off x="4989367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Ministerpräsident_in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 err="1">
                <a:latin typeface="Proxima Nova Cond" panose="02000506030000020004" pitchFamily="50" charset="0"/>
              </a:rPr>
              <a:t>Landsminister_innen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83148C8D-7165-C9D8-BCFE-542D875DF79C}"/>
              </a:ext>
            </a:extLst>
          </p:cNvPr>
          <p:cNvSpPr/>
          <p:nvPr/>
        </p:nvSpPr>
        <p:spPr>
          <a:xfrm>
            <a:off x="4989367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Regierende_r</a:t>
            </a: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 </a:t>
            </a: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Bürgermeister_in</a:t>
            </a:r>
            <a:b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</a:b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Senator_innen</a:t>
            </a:r>
            <a:endParaRPr lang="de-DE" sz="1400" b="1" kern="1200" dirty="0">
              <a:solidFill>
                <a:schemeClr val="accent1"/>
              </a:solidFill>
              <a:latin typeface="Proxima Nova Cond" panose="02000506030000020004" pitchFamily="50" charset="0"/>
            </a:endParaRP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C13473DC-F181-1498-843A-C2749CFA2AD3}"/>
              </a:ext>
            </a:extLst>
          </p:cNvPr>
          <p:cNvSpPr/>
          <p:nvPr/>
        </p:nvSpPr>
        <p:spPr>
          <a:xfrm>
            <a:off x="4989367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 err="1">
                <a:latin typeface="Proxima Nova Cond" panose="02000506030000020004" pitchFamily="50" charset="0"/>
              </a:rPr>
              <a:t>Bürgermeister_in</a:t>
            </a:r>
            <a:br>
              <a:rPr lang="de-DE" sz="1400" kern="1200" dirty="0">
                <a:latin typeface="Proxima Nova Cond" panose="02000506030000020004" pitchFamily="50" charset="0"/>
              </a:rPr>
            </a:br>
            <a:r>
              <a:rPr lang="de-DE" sz="1400" kern="1200" dirty="0" err="1">
                <a:latin typeface="Proxima Nova Cond" panose="02000506030000020004" pitchFamily="50" charset="0"/>
              </a:rPr>
              <a:t>Landrat_rätin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8045AA4-7DCD-C9B4-6144-28897E7B790E}"/>
              </a:ext>
            </a:extLst>
          </p:cNvPr>
          <p:cNvSpPr/>
          <p:nvPr/>
        </p:nvSpPr>
        <p:spPr>
          <a:xfrm>
            <a:off x="4989367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</p:spPr>
        <p:style>
          <a:lnRef idx="2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Bezirksbürgermeister_in</a:t>
            </a:r>
            <a:b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</a:br>
            <a:r>
              <a:rPr lang="de-DE" sz="1400" b="1" kern="1200" dirty="0" err="1">
                <a:solidFill>
                  <a:schemeClr val="accent1"/>
                </a:solidFill>
                <a:latin typeface="Proxima Nova Cond" panose="02000506030000020004" pitchFamily="50" charset="0"/>
              </a:rPr>
              <a:t>Stadträt_innen</a:t>
            </a:r>
            <a:endParaRPr lang="de-DE" sz="1400" b="1" kern="1200" dirty="0">
              <a:solidFill>
                <a:schemeClr val="accent1"/>
              </a:solidFill>
              <a:latin typeface="Proxima Nova Cond" panose="02000506030000020004" pitchFamily="50" charset="0"/>
            </a:endParaRPr>
          </a:p>
        </p:txBody>
      </p: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0521ED25-3F03-949D-AB00-1A66B6079838}"/>
              </a:ext>
            </a:extLst>
          </p:cNvPr>
          <p:cNvSpPr/>
          <p:nvPr/>
        </p:nvSpPr>
        <p:spPr>
          <a:xfrm>
            <a:off x="7686785" y="136525"/>
            <a:ext cx="2766583" cy="5811244"/>
          </a:xfrm>
          <a:custGeom>
            <a:avLst/>
            <a:gdLst>
              <a:gd name="connsiteX0" fmla="*/ 0 w 2766583"/>
              <a:gd name="connsiteY0" fmla="*/ 276658 h 5811244"/>
              <a:gd name="connsiteX1" fmla="*/ 276658 w 2766583"/>
              <a:gd name="connsiteY1" fmla="*/ 0 h 5811244"/>
              <a:gd name="connsiteX2" fmla="*/ 2489925 w 2766583"/>
              <a:gd name="connsiteY2" fmla="*/ 0 h 5811244"/>
              <a:gd name="connsiteX3" fmla="*/ 2766583 w 2766583"/>
              <a:gd name="connsiteY3" fmla="*/ 276658 h 5811244"/>
              <a:gd name="connsiteX4" fmla="*/ 2766583 w 2766583"/>
              <a:gd name="connsiteY4" fmla="*/ 5534586 h 5811244"/>
              <a:gd name="connsiteX5" fmla="*/ 2489925 w 2766583"/>
              <a:gd name="connsiteY5" fmla="*/ 5811244 h 5811244"/>
              <a:gd name="connsiteX6" fmla="*/ 276658 w 2766583"/>
              <a:gd name="connsiteY6" fmla="*/ 5811244 h 5811244"/>
              <a:gd name="connsiteX7" fmla="*/ 0 w 2766583"/>
              <a:gd name="connsiteY7" fmla="*/ 5534586 h 5811244"/>
              <a:gd name="connsiteX8" fmla="*/ 0 w 2766583"/>
              <a:gd name="connsiteY8" fmla="*/ 276658 h 581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6583" h="5811244">
                <a:moveTo>
                  <a:pt x="0" y="276658"/>
                </a:moveTo>
                <a:cubicBezTo>
                  <a:pt x="0" y="123864"/>
                  <a:pt x="123864" y="0"/>
                  <a:pt x="276658" y="0"/>
                </a:cubicBezTo>
                <a:lnTo>
                  <a:pt x="2489925" y="0"/>
                </a:lnTo>
                <a:cubicBezTo>
                  <a:pt x="2642719" y="0"/>
                  <a:pt x="2766583" y="123864"/>
                  <a:pt x="2766583" y="276658"/>
                </a:cubicBezTo>
                <a:lnTo>
                  <a:pt x="2766583" y="5534586"/>
                </a:lnTo>
                <a:cubicBezTo>
                  <a:pt x="2766583" y="5687380"/>
                  <a:pt x="2642719" y="5811244"/>
                  <a:pt x="2489925" y="5811244"/>
                </a:cubicBezTo>
                <a:lnTo>
                  <a:pt x="276658" y="5811244"/>
                </a:lnTo>
                <a:cubicBezTo>
                  <a:pt x="123864" y="5811244"/>
                  <a:pt x="0" y="5687380"/>
                  <a:pt x="0" y="5534586"/>
                </a:cubicBezTo>
                <a:lnTo>
                  <a:pt x="0" y="276658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8590" tIns="148590" rIns="148590" bIns="4216461" numCol="1" spcCol="1270" anchor="ctr" anchorCtr="0">
            <a:noAutofit/>
          </a:bodyPr>
          <a:lstStyle/>
          <a:p>
            <a:pPr marL="0" lvl="0" indent="0"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3900" kern="1200" dirty="0">
                <a:latin typeface="Grandview Display" panose="020B0502040204020203" pitchFamily="34" charset="0"/>
              </a:rPr>
              <a:t>Verwaltung</a:t>
            </a:r>
          </a:p>
        </p:txBody>
      </p:sp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AFDA655F-97A8-70C8-FA22-F641FEF5FBD4}"/>
              </a:ext>
            </a:extLst>
          </p:cNvPr>
          <p:cNvSpPr/>
          <p:nvPr/>
        </p:nvSpPr>
        <p:spPr>
          <a:xfrm>
            <a:off x="7963444" y="1412689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Bundesministerien</a:t>
            </a:r>
          </a:p>
        </p:txBody>
      </p:sp>
      <p:sp>
        <p:nvSpPr>
          <p:cNvPr id="40" name="Freihandform: Form 39">
            <a:extLst>
              <a:ext uri="{FF2B5EF4-FFF2-40B4-BE49-F238E27FC236}">
                <a16:creationId xmlns:a16="http://schemas.microsoft.com/office/drawing/2014/main" id="{D114A751-218B-A730-4B92-25DD5CDDE295}"/>
              </a:ext>
            </a:extLst>
          </p:cNvPr>
          <p:cNvSpPr/>
          <p:nvPr/>
        </p:nvSpPr>
        <p:spPr>
          <a:xfrm>
            <a:off x="7963444" y="2422551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Landesministerien</a:t>
            </a: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3E52284A-9B30-BC93-854C-A9325FEAACE1}"/>
              </a:ext>
            </a:extLst>
          </p:cNvPr>
          <p:cNvSpPr/>
          <p:nvPr/>
        </p:nvSpPr>
        <p:spPr>
          <a:xfrm>
            <a:off x="7963444" y="3198258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Senatsverwaltung</a:t>
            </a: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F308C02A-4C93-CF09-92F5-A4EEB5BBCEB7}"/>
              </a:ext>
            </a:extLst>
          </p:cNvPr>
          <p:cNvSpPr/>
          <p:nvPr/>
        </p:nvSpPr>
        <p:spPr>
          <a:xfrm>
            <a:off x="7963444" y="4208120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kern="1200" dirty="0">
                <a:latin typeface="Proxima Nova Cond" panose="02000506030000020004" pitchFamily="50" charset="0"/>
              </a:rPr>
              <a:t>Gemeine- / Stadt- bzw. </a:t>
            </a:r>
            <a:r>
              <a:rPr lang="de-DE" sz="1400" kern="1200" dirty="0" err="1">
                <a:latin typeface="Proxima Nova Cond" panose="02000506030000020004" pitchFamily="50" charset="0"/>
              </a:rPr>
              <a:t>Kreisverwalunt</a:t>
            </a:r>
            <a:endParaRPr lang="de-DE" sz="1400" kern="1200" dirty="0">
              <a:latin typeface="Proxima Nova Cond" panose="02000506030000020004" pitchFamily="50" charset="0"/>
            </a:endParaRPr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2B348D3F-FAB6-5F18-402C-39B8B63EF0C6}"/>
              </a:ext>
            </a:extLst>
          </p:cNvPr>
          <p:cNvSpPr/>
          <p:nvPr/>
        </p:nvSpPr>
        <p:spPr>
          <a:xfrm>
            <a:off x="7963444" y="4983827"/>
            <a:ext cx="2213266" cy="672279"/>
          </a:xfrm>
          <a:custGeom>
            <a:avLst/>
            <a:gdLst>
              <a:gd name="connsiteX0" fmla="*/ 0 w 2213266"/>
              <a:gd name="connsiteY0" fmla="*/ 67228 h 672279"/>
              <a:gd name="connsiteX1" fmla="*/ 67228 w 2213266"/>
              <a:gd name="connsiteY1" fmla="*/ 0 h 672279"/>
              <a:gd name="connsiteX2" fmla="*/ 2146038 w 2213266"/>
              <a:gd name="connsiteY2" fmla="*/ 0 h 672279"/>
              <a:gd name="connsiteX3" fmla="*/ 2213266 w 2213266"/>
              <a:gd name="connsiteY3" fmla="*/ 67228 h 672279"/>
              <a:gd name="connsiteX4" fmla="*/ 2213266 w 2213266"/>
              <a:gd name="connsiteY4" fmla="*/ 605051 h 672279"/>
              <a:gd name="connsiteX5" fmla="*/ 2146038 w 2213266"/>
              <a:gd name="connsiteY5" fmla="*/ 672279 h 672279"/>
              <a:gd name="connsiteX6" fmla="*/ 67228 w 2213266"/>
              <a:gd name="connsiteY6" fmla="*/ 672279 h 672279"/>
              <a:gd name="connsiteX7" fmla="*/ 0 w 2213266"/>
              <a:gd name="connsiteY7" fmla="*/ 605051 h 672279"/>
              <a:gd name="connsiteX8" fmla="*/ 0 w 2213266"/>
              <a:gd name="connsiteY8" fmla="*/ 67228 h 6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3266" h="672279">
                <a:moveTo>
                  <a:pt x="0" y="67228"/>
                </a:moveTo>
                <a:cubicBezTo>
                  <a:pt x="0" y="30099"/>
                  <a:pt x="30099" y="0"/>
                  <a:pt x="67228" y="0"/>
                </a:cubicBezTo>
                <a:lnTo>
                  <a:pt x="2146038" y="0"/>
                </a:lnTo>
                <a:cubicBezTo>
                  <a:pt x="2183167" y="0"/>
                  <a:pt x="2213266" y="30099"/>
                  <a:pt x="2213266" y="67228"/>
                </a:cubicBezTo>
                <a:lnTo>
                  <a:pt x="2213266" y="605051"/>
                </a:lnTo>
                <a:cubicBezTo>
                  <a:pt x="2213266" y="642180"/>
                  <a:pt x="2183167" y="672279"/>
                  <a:pt x="2146038" y="672279"/>
                </a:cubicBezTo>
                <a:lnTo>
                  <a:pt x="67228" y="672279"/>
                </a:lnTo>
                <a:cubicBezTo>
                  <a:pt x="30099" y="672279"/>
                  <a:pt x="0" y="642180"/>
                  <a:pt x="0" y="605051"/>
                </a:cubicBezTo>
                <a:lnTo>
                  <a:pt x="0" y="67228"/>
                </a:lnTo>
                <a:close/>
              </a:path>
            </a:pathLst>
          </a:cu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5250" tIns="46360" rIns="55250" bIns="4636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Bezirksverwaltung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D0BF-8ABB-2BC2-C3F0-A06DE12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E0A-72C5-45A6-8277-AF7A61072D63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BDEC-FAEB-C707-AD25-72936D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88EFA-CE0C-2187-34C1-0FF1E2E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t>7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8069DF8-85C6-6BD2-460E-4BDA614D569F}"/>
              </a:ext>
            </a:extLst>
          </p:cNvPr>
          <p:cNvSpPr/>
          <p:nvPr/>
        </p:nvSpPr>
        <p:spPr>
          <a:xfrm>
            <a:off x="838200" y="0"/>
            <a:ext cx="10515600" cy="612088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F8E752E0-F88A-8451-9CB7-7EEA96B58858}"/>
              </a:ext>
            </a:extLst>
          </p:cNvPr>
          <p:cNvSpPr/>
          <p:nvPr/>
        </p:nvSpPr>
        <p:spPr>
          <a:xfrm>
            <a:off x="1204686" y="4072424"/>
            <a:ext cx="9782628" cy="17312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A0E3632-48D0-EE97-90CA-689A87761CFA}"/>
              </a:ext>
            </a:extLst>
          </p:cNvPr>
          <p:cNvGrpSpPr/>
          <p:nvPr/>
        </p:nvGrpSpPr>
        <p:grpSpPr>
          <a:xfrm>
            <a:off x="2015290" y="4207236"/>
            <a:ext cx="2213266" cy="672279"/>
            <a:chOff x="277722" y="4071595"/>
            <a:chExt cx="2213266" cy="672279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5B800617-3E32-A383-9E4A-DE315CD73BD7}"/>
                </a:ext>
              </a:extLst>
            </p:cNvPr>
            <p:cNvSpPr/>
            <p:nvPr/>
          </p:nvSpPr>
          <p:spPr>
            <a:xfrm>
              <a:off x="277722" y="4071595"/>
              <a:ext cx="2213266" cy="672279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Rechteck: abgerundete Ecken 4">
              <a:extLst>
                <a:ext uri="{FF2B5EF4-FFF2-40B4-BE49-F238E27FC236}">
                  <a16:creationId xmlns:a16="http://schemas.microsoft.com/office/drawing/2014/main" id="{443ADBF8-A47D-59EE-FC68-5E569E4A57B8}"/>
                </a:ext>
              </a:extLst>
            </p:cNvPr>
            <p:cNvSpPr txBox="1"/>
            <p:nvPr/>
          </p:nvSpPr>
          <p:spPr>
            <a:xfrm>
              <a:off x="297412" y="4091285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>
                  <a:latin typeface="Proxima Nova Cond" panose="02000506030000020004" pitchFamily="50" charset="0"/>
                </a:rPr>
                <a:t>Gemeinderat</a:t>
              </a:r>
              <a:br>
                <a:rPr lang="de-DE" sz="1400" kern="1200" dirty="0">
                  <a:latin typeface="Proxima Nova Cond" panose="02000506030000020004" pitchFamily="50" charset="0"/>
                </a:rPr>
              </a:br>
              <a:r>
                <a:rPr lang="de-DE" sz="1400" kern="1200" dirty="0">
                  <a:latin typeface="Proxima Nova Cond" panose="02000506030000020004" pitchFamily="50" charset="0"/>
                </a:rPr>
                <a:t>Stadtrat/Kreistag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0C66A11-3256-955E-D5C3-DA740E1A72AD}"/>
              </a:ext>
            </a:extLst>
          </p:cNvPr>
          <p:cNvGrpSpPr/>
          <p:nvPr/>
        </p:nvGrpSpPr>
        <p:grpSpPr>
          <a:xfrm>
            <a:off x="2015290" y="4982943"/>
            <a:ext cx="2213266" cy="672279"/>
            <a:chOff x="277722" y="4847302"/>
            <a:chExt cx="2213266" cy="672279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E9AF93F-EFF5-D239-5FC8-9AF27F4827E8}"/>
                </a:ext>
              </a:extLst>
            </p:cNvPr>
            <p:cNvSpPr/>
            <p:nvPr/>
          </p:nvSpPr>
          <p:spPr>
            <a:xfrm>
              <a:off x="277722" y="4847302"/>
              <a:ext cx="2213266" cy="672279"/>
            </a:xfrm>
            <a:prstGeom prst="roundRect">
              <a:avLst>
                <a:gd name="adj" fmla="val 10000"/>
              </a:avLst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3" name="Rechteck: abgerundete Ecken 6">
              <a:extLst>
                <a:ext uri="{FF2B5EF4-FFF2-40B4-BE49-F238E27FC236}">
                  <a16:creationId xmlns:a16="http://schemas.microsoft.com/office/drawing/2014/main" id="{D4039FC8-51D4-97A0-FA33-0629D3AE415A}"/>
                </a:ext>
              </a:extLst>
            </p:cNvPr>
            <p:cNvSpPr txBox="1"/>
            <p:nvPr/>
          </p:nvSpPr>
          <p:spPr>
            <a:xfrm>
              <a:off x="297412" y="4866992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>
                  <a:solidFill>
                    <a:schemeClr val="accent1"/>
                  </a:solidFill>
                  <a:latin typeface="Proxima Nova Cond" panose="02000506030000020004" pitchFamily="50" charset="0"/>
                </a:rPr>
                <a:t>BVV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3C081A7-5069-AFFE-269D-26EF19B0E04A}"/>
              </a:ext>
            </a:extLst>
          </p:cNvPr>
          <p:cNvGrpSpPr/>
          <p:nvPr/>
        </p:nvGrpSpPr>
        <p:grpSpPr>
          <a:xfrm>
            <a:off x="4989367" y="4207236"/>
            <a:ext cx="2213266" cy="672279"/>
            <a:chOff x="3251799" y="4071595"/>
            <a:chExt cx="2213266" cy="67227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3545BC30-DB30-3C9B-4ADF-02556A9E9C8F}"/>
                </a:ext>
              </a:extLst>
            </p:cNvPr>
            <p:cNvSpPr/>
            <p:nvPr/>
          </p:nvSpPr>
          <p:spPr>
            <a:xfrm>
              <a:off x="3251799" y="4071595"/>
              <a:ext cx="2213266" cy="6722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1" name="Rechteck: abgerundete Ecken 8">
              <a:extLst>
                <a:ext uri="{FF2B5EF4-FFF2-40B4-BE49-F238E27FC236}">
                  <a16:creationId xmlns:a16="http://schemas.microsoft.com/office/drawing/2014/main" id="{0D6832D8-C983-89B3-E61F-4479440237B2}"/>
                </a:ext>
              </a:extLst>
            </p:cNvPr>
            <p:cNvSpPr txBox="1"/>
            <p:nvPr/>
          </p:nvSpPr>
          <p:spPr>
            <a:xfrm>
              <a:off x="3271489" y="4091285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 err="1">
                  <a:latin typeface="Proxima Nova Cond" panose="02000506030000020004" pitchFamily="50" charset="0"/>
                </a:rPr>
                <a:t>Bürgermeister_in</a:t>
              </a:r>
              <a:br>
                <a:rPr lang="de-DE" sz="1400" kern="1200" dirty="0">
                  <a:latin typeface="Proxima Nova Cond" panose="02000506030000020004" pitchFamily="50" charset="0"/>
                </a:rPr>
              </a:br>
              <a:r>
                <a:rPr lang="de-DE" sz="1400" kern="1200" dirty="0" err="1">
                  <a:latin typeface="Proxima Nova Cond" panose="02000506030000020004" pitchFamily="50" charset="0"/>
                </a:rPr>
                <a:t>Landrat_rätin</a:t>
              </a:r>
              <a:endParaRPr lang="de-DE" sz="1400" kern="1200" dirty="0">
                <a:latin typeface="Proxima Nova Cond" panose="02000506030000020004" pitchFamily="50" charset="0"/>
              </a:endParaRP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A8F7E21-F04F-255D-71BF-1295728E0F3E}"/>
              </a:ext>
            </a:extLst>
          </p:cNvPr>
          <p:cNvGrpSpPr/>
          <p:nvPr/>
        </p:nvGrpSpPr>
        <p:grpSpPr>
          <a:xfrm>
            <a:off x="4989367" y="4982943"/>
            <a:ext cx="2213266" cy="672279"/>
            <a:chOff x="3251799" y="4847302"/>
            <a:chExt cx="2213266" cy="672279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EAF7AC4A-A7CB-FDE9-0129-4054599905E6}"/>
                </a:ext>
              </a:extLst>
            </p:cNvPr>
            <p:cNvSpPr/>
            <p:nvPr/>
          </p:nvSpPr>
          <p:spPr>
            <a:xfrm>
              <a:off x="3251799" y="4847302"/>
              <a:ext cx="2213266" cy="6722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: abgerundete Ecken 10">
              <a:extLst>
                <a:ext uri="{FF2B5EF4-FFF2-40B4-BE49-F238E27FC236}">
                  <a16:creationId xmlns:a16="http://schemas.microsoft.com/office/drawing/2014/main" id="{97ECF9E7-DD55-9F75-928D-DBA341FDB0C9}"/>
                </a:ext>
              </a:extLst>
            </p:cNvPr>
            <p:cNvSpPr txBox="1"/>
            <p:nvPr/>
          </p:nvSpPr>
          <p:spPr>
            <a:xfrm>
              <a:off x="3271489" y="4866992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 err="1">
                  <a:solidFill>
                    <a:schemeClr val="accent1"/>
                  </a:solidFill>
                  <a:latin typeface="Proxima Nova Cond" panose="02000506030000020004" pitchFamily="50" charset="0"/>
                </a:rPr>
                <a:t>Bezirksbürgermeister_in</a:t>
              </a:r>
              <a:br>
                <a:rPr lang="de-DE" sz="1400" b="1" kern="1200" dirty="0">
                  <a:solidFill>
                    <a:schemeClr val="accent1"/>
                  </a:solidFill>
                  <a:latin typeface="Proxima Nova Cond" panose="02000506030000020004" pitchFamily="50" charset="0"/>
                </a:rPr>
              </a:br>
              <a:r>
                <a:rPr lang="de-DE" sz="1400" b="1" kern="1200" dirty="0" err="1">
                  <a:solidFill>
                    <a:schemeClr val="accent1"/>
                  </a:solidFill>
                  <a:latin typeface="Proxima Nova Cond" panose="02000506030000020004" pitchFamily="50" charset="0"/>
                </a:rPr>
                <a:t>Stadträt_innen</a:t>
              </a:r>
              <a:endParaRPr lang="de-DE" sz="1400" b="1" kern="1200" dirty="0">
                <a:solidFill>
                  <a:schemeClr val="accent1"/>
                </a:solidFill>
                <a:latin typeface="Proxima Nova Cond" panose="02000506030000020004" pitchFamily="50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051CD65-060F-D8C0-7F4B-B4073804A4C1}"/>
              </a:ext>
            </a:extLst>
          </p:cNvPr>
          <p:cNvGrpSpPr/>
          <p:nvPr/>
        </p:nvGrpSpPr>
        <p:grpSpPr>
          <a:xfrm>
            <a:off x="7963444" y="4207236"/>
            <a:ext cx="2213266" cy="672279"/>
            <a:chOff x="6225876" y="4071595"/>
            <a:chExt cx="2213266" cy="672279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0173794-1C94-BF11-6A70-9DCC89757DFE}"/>
                </a:ext>
              </a:extLst>
            </p:cNvPr>
            <p:cNvSpPr/>
            <p:nvPr/>
          </p:nvSpPr>
          <p:spPr>
            <a:xfrm>
              <a:off x="6225876" y="4071595"/>
              <a:ext cx="2213266" cy="672279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: abgerundete Ecken 12">
              <a:extLst>
                <a:ext uri="{FF2B5EF4-FFF2-40B4-BE49-F238E27FC236}">
                  <a16:creationId xmlns:a16="http://schemas.microsoft.com/office/drawing/2014/main" id="{E22F97FA-0517-AD70-C5B8-11A3089C7CB7}"/>
                </a:ext>
              </a:extLst>
            </p:cNvPr>
            <p:cNvSpPr txBox="1"/>
            <p:nvPr/>
          </p:nvSpPr>
          <p:spPr>
            <a:xfrm>
              <a:off x="6245566" y="4091285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kern="1200" dirty="0">
                  <a:latin typeface="Proxima Nova Cond" panose="02000506030000020004" pitchFamily="50" charset="0"/>
                </a:rPr>
                <a:t>Gemeinde- / Stadt- bzw. Kreisverwaltung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4D0AA48-844F-C198-7915-B37B7ABFDC93}"/>
              </a:ext>
            </a:extLst>
          </p:cNvPr>
          <p:cNvGrpSpPr/>
          <p:nvPr/>
        </p:nvGrpSpPr>
        <p:grpSpPr>
          <a:xfrm>
            <a:off x="7963444" y="4982943"/>
            <a:ext cx="2213266" cy="672279"/>
            <a:chOff x="6225876" y="4847302"/>
            <a:chExt cx="2213266" cy="672279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CDEB92C0-CE18-68F4-66A1-364925B9297D}"/>
                </a:ext>
              </a:extLst>
            </p:cNvPr>
            <p:cNvSpPr/>
            <p:nvPr/>
          </p:nvSpPr>
          <p:spPr>
            <a:xfrm>
              <a:off x="6225876" y="4847302"/>
              <a:ext cx="2213266" cy="672279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ED91B899-BB42-D8CD-FDD3-A5C8CF42F915}"/>
                </a:ext>
              </a:extLst>
            </p:cNvPr>
            <p:cNvSpPr txBox="1"/>
            <p:nvPr/>
          </p:nvSpPr>
          <p:spPr>
            <a:xfrm>
              <a:off x="6245566" y="4866992"/>
              <a:ext cx="2173886" cy="6328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" tIns="26670" rIns="35560" bIns="2667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400" b="1" kern="1200" dirty="0">
                  <a:solidFill>
                    <a:schemeClr val="accent1"/>
                  </a:solidFill>
                  <a:latin typeface="Proxima Nova Cond" panose="02000506030000020004" pitchFamily="50" charset="0"/>
                </a:rPr>
                <a:t>Bezirksverwaltung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431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>
            <a:extLst>
              <a:ext uri="{FF2B5EF4-FFF2-40B4-BE49-F238E27FC236}">
                <a16:creationId xmlns:a16="http://schemas.microsoft.com/office/drawing/2014/main" id="{DBE85820-739D-C1DC-CD48-4C06F7E9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-514"/>
            <a:ext cx="8485094" cy="6975960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71DCA609-B734-08B0-5616-5DFE819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dirty="0"/>
              <a:t>Kommunen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D0BF-8ABB-2BC2-C3F0-A06DE125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CE0A-72C5-45A6-8277-AF7A61072D63}" type="datetime1">
              <a:rPr lang="de-DE" smtClean="0"/>
              <a:t>08.12.2023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7BDEC-FAEB-C707-AD25-72936D8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B88EFA-CE0C-2187-34C1-0FF1E2E6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31C7-F593-4B0C-877D-97F201211654}" type="slidenum">
              <a:rPr lang="de-DE" smtClean="0"/>
              <a:t>8</a:t>
            </a:fld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CD92704-5730-D537-DE1E-5FA6C43D65F5}"/>
              </a:ext>
            </a:extLst>
          </p:cNvPr>
          <p:cNvSpPr/>
          <p:nvPr/>
        </p:nvSpPr>
        <p:spPr>
          <a:xfrm>
            <a:off x="3630427" y="1947530"/>
            <a:ext cx="2143683" cy="1429122"/>
          </a:xfrm>
          <a:custGeom>
            <a:avLst/>
            <a:gdLst>
              <a:gd name="connsiteX0" fmla="*/ 0 w 2143683"/>
              <a:gd name="connsiteY0" fmla="*/ 142912 h 1429122"/>
              <a:gd name="connsiteX1" fmla="*/ 142912 w 2143683"/>
              <a:gd name="connsiteY1" fmla="*/ 0 h 1429122"/>
              <a:gd name="connsiteX2" fmla="*/ 2000771 w 2143683"/>
              <a:gd name="connsiteY2" fmla="*/ 0 h 1429122"/>
              <a:gd name="connsiteX3" fmla="*/ 2143683 w 2143683"/>
              <a:gd name="connsiteY3" fmla="*/ 142912 h 1429122"/>
              <a:gd name="connsiteX4" fmla="*/ 2143683 w 2143683"/>
              <a:gd name="connsiteY4" fmla="*/ 1286210 h 1429122"/>
              <a:gd name="connsiteX5" fmla="*/ 2000771 w 2143683"/>
              <a:gd name="connsiteY5" fmla="*/ 1429122 h 1429122"/>
              <a:gd name="connsiteX6" fmla="*/ 142912 w 2143683"/>
              <a:gd name="connsiteY6" fmla="*/ 1429122 h 1429122"/>
              <a:gd name="connsiteX7" fmla="*/ 0 w 2143683"/>
              <a:gd name="connsiteY7" fmla="*/ 1286210 h 1429122"/>
              <a:gd name="connsiteX8" fmla="*/ 0 w 2143683"/>
              <a:gd name="connsiteY8" fmla="*/ 142912 h 14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683" h="1429122">
                <a:moveTo>
                  <a:pt x="0" y="142912"/>
                </a:moveTo>
                <a:cubicBezTo>
                  <a:pt x="0" y="63984"/>
                  <a:pt x="63984" y="0"/>
                  <a:pt x="142912" y="0"/>
                </a:cubicBezTo>
                <a:lnTo>
                  <a:pt x="2000771" y="0"/>
                </a:lnTo>
                <a:cubicBezTo>
                  <a:pt x="2079699" y="0"/>
                  <a:pt x="2143683" y="63984"/>
                  <a:pt x="2143683" y="142912"/>
                </a:cubicBezTo>
                <a:lnTo>
                  <a:pt x="2143683" y="1286210"/>
                </a:lnTo>
                <a:cubicBezTo>
                  <a:pt x="2143683" y="1365138"/>
                  <a:pt x="2079699" y="1429122"/>
                  <a:pt x="2000771" y="1429122"/>
                </a:cubicBezTo>
                <a:lnTo>
                  <a:pt x="142912" y="1429122"/>
                </a:lnTo>
                <a:cubicBezTo>
                  <a:pt x="63984" y="1429122"/>
                  <a:pt x="0" y="1365138"/>
                  <a:pt x="0" y="1286210"/>
                </a:cubicBezTo>
                <a:lnTo>
                  <a:pt x="0" y="1429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058" tIns="118058" rIns="118058" bIns="11805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b="0" kern="1200" dirty="0">
                <a:latin typeface="Proxima Nova Cond" panose="02000506030000020004" pitchFamily="50" charset="0"/>
              </a:rPr>
              <a:t>Landkreise</a:t>
            </a: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49F4B2FF-84CE-B52C-AF54-8698A878E181}"/>
              </a:ext>
            </a:extLst>
          </p:cNvPr>
          <p:cNvSpPr/>
          <p:nvPr/>
        </p:nvSpPr>
        <p:spPr>
          <a:xfrm>
            <a:off x="6417891" y="1947530"/>
            <a:ext cx="2143683" cy="1429122"/>
          </a:xfrm>
          <a:custGeom>
            <a:avLst/>
            <a:gdLst>
              <a:gd name="connsiteX0" fmla="*/ 0 w 2143683"/>
              <a:gd name="connsiteY0" fmla="*/ 142912 h 1429122"/>
              <a:gd name="connsiteX1" fmla="*/ 142912 w 2143683"/>
              <a:gd name="connsiteY1" fmla="*/ 0 h 1429122"/>
              <a:gd name="connsiteX2" fmla="*/ 2000771 w 2143683"/>
              <a:gd name="connsiteY2" fmla="*/ 0 h 1429122"/>
              <a:gd name="connsiteX3" fmla="*/ 2143683 w 2143683"/>
              <a:gd name="connsiteY3" fmla="*/ 142912 h 1429122"/>
              <a:gd name="connsiteX4" fmla="*/ 2143683 w 2143683"/>
              <a:gd name="connsiteY4" fmla="*/ 1286210 h 1429122"/>
              <a:gd name="connsiteX5" fmla="*/ 2000771 w 2143683"/>
              <a:gd name="connsiteY5" fmla="*/ 1429122 h 1429122"/>
              <a:gd name="connsiteX6" fmla="*/ 142912 w 2143683"/>
              <a:gd name="connsiteY6" fmla="*/ 1429122 h 1429122"/>
              <a:gd name="connsiteX7" fmla="*/ 0 w 2143683"/>
              <a:gd name="connsiteY7" fmla="*/ 1286210 h 1429122"/>
              <a:gd name="connsiteX8" fmla="*/ 0 w 2143683"/>
              <a:gd name="connsiteY8" fmla="*/ 142912 h 14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683" h="1429122">
                <a:moveTo>
                  <a:pt x="0" y="142912"/>
                </a:moveTo>
                <a:cubicBezTo>
                  <a:pt x="0" y="63984"/>
                  <a:pt x="63984" y="0"/>
                  <a:pt x="142912" y="0"/>
                </a:cubicBezTo>
                <a:lnTo>
                  <a:pt x="2000771" y="0"/>
                </a:lnTo>
                <a:cubicBezTo>
                  <a:pt x="2079699" y="0"/>
                  <a:pt x="2143683" y="63984"/>
                  <a:pt x="2143683" y="142912"/>
                </a:cubicBezTo>
                <a:lnTo>
                  <a:pt x="2143683" y="1286210"/>
                </a:lnTo>
                <a:cubicBezTo>
                  <a:pt x="2143683" y="1365138"/>
                  <a:pt x="2079699" y="1429122"/>
                  <a:pt x="2000771" y="1429122"/>
                </a:cubicBezTo>
                <a:lnTo>
                  <a:pt x="142912" y="1429122"/>
                </a:lnTo>
                <a:cubicBezTo>
                  <a:pt x="63984" y="1429122"/>
                  <a:pt x="0" y="1365138"/>
                  <a:pt x="0" y="1286210"/>
                </a:cubicBezTo>
                <a:lnTo>
                  <a:pt x="0" y="1429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058" tIns="118058" rIns="118058" bIns="11805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b="0" kern="1200" dirty="0">
                <a:latin typeface="Proxima Nova Cond" panose="02000506030000020004" pitchFamily="50" charset="0"/>
              </a:rPr>
              <a:t>Kreisfreie Städte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44EB60-19E3-7444-3931-AB0767C33050}"/>
              </a:ext>
            </a:extLst>
          </p:cNvPr>
          <p:cNvSpPr/>
          <p:nvPr/>
        </p:nvSpPr>
        <p:spPr>
          <a:xfrm>
            <a:off x="3630427" y="3937896"/>
            <a:ext cx="2143683" cy="1429122"/>
          </a:xfrm>
          <a:custGeom>
            <a:avLst/>
            <a:gdLst>
              <a:gd name="connsiteX0" fmla="*/ 0 w 2143683"/>
              <a:gd name="connsiteY0" fmla="*/ 142912 h 1429122"/>
              <a:gd name="connsiteX1" fmla="*/ 142912 w 2143683"/>
              <a:gd name="connsiteY1" fmla="*/ 0 h 1429122"/>
              <a:gd name="connsiteX2" fmla="*/ 2000771 w 2143683"/>
              <a:gd name="connsiteY2" fmla="*/ 0 h 1429122"/>
              <a:gd name="connsiteX3" fmla="*/ 2143683 w 2143683"/>
              <a:gd name="connsiteY3" fmla="*/ 142912 h 1429122"/>
              <a:gd name="connsiteX4" fmla="*/ 2143683 w 2143683"/>
              <a:gd name="connsiteY4" fmla="*/ 1286210 h 1429122"/>
              <a:gd name="connsiteX5" fmla="*/ 2000771 w 2143683"/>
              <a:gd name="connsiteY5" fmla="*/ 1429122 h 1429122"/>
              <a:gd name="connsiteX6" fmla="*/ 142912 w 2143683"/>
              <a:gd name="connsiteY6" fmla="*/ 1429122 h 1429122"/>
              <a:gd name="connsiteX7" fmla="*/ 0 w 2143683"/>
              <a:gd name="connsiteY7" fmla="*/ 1286210 h 1429122"/>
              <a:gd name="connsiteX8" fmla="*/ 0 w 2143683"/>
              <a:gd name="connsiteY8" fmla="*/ 142912 h 14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683" h="1429122">
                <a:moveTo>
                  <a:pt x="0" y="142912"/>
                </a:moveTo>
                <a:cubicBezTo>
                  <a:pt x="0" y="63984"/>
                  <a:pt x="63984" y="0"/>
                  <a:pt x="142912" y="0"/>
                </a:cubicBezTo>
                <a:lnTo>
                  <a:pt x="2000771" y="0"/>
                </a:lnTo>
                <a:cubicBezTo>
                  <a:pt x="2079699" y="0"/>
                  <a:pt x="2143683" y="63984"/>
                  <a:pt x="2143683" y="142912"/>
                </a:cubicBezTo>
                <a:lnTo>
                  <a:pt x="2143683" y="1286210"/>
                </a:lnTo>
                <a:cubicBezTo>
                  <a:pt x="2143683" y="1365138"/>
                  <a:pt x="2079699" y="1429122"/>
                  <a:pt x="2000771" y="1429122"/>
                </a:cubicBezTo>
                <a:lnTo>
                  <a:pt x="142912" y="1429122"/>
                </a:lnTo>
                <a:cubicBezTo>
                  <a:pt x="63984" y="1429122"/>
                  <a:pt x="0" y="1365138"/>
                  <a:pt x="0" y="1286210"/>
                </a:cubicBezTo>
                <a:lnTo>
                  <a:pt x="0" y="1429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058" tIns="118058" rIns="118058" bIns="11805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b="0" kern="1200" dirty="0">
                <a:latin typeface="Proxima Nova Cond" panose="02000506030000020004" pitchFamily="50" charset="0"/>
              </a:rPr>
              <a:t>Kreisangehörige Gemeinden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35091C1-218B-3159-4523-7243CCA13FCB}"/>
              </a:ext>
            </a:extLst>
          </p:cNvPr>
          <p:cNvSpPr/>
          <p:nvPr/>
        </p:nvSpPr>
        <p:spPr>
          <a:xfrm>
            <a:off x="6417218" y="3937896"/>
            <a:ext cx="2143683" cy="1429122"/>
          </a:xfrm>
          <a:custGeom>
            <a:avLst/>
            <a:gdLst>
              <a:gd name="connsiteX0" fmla="*/ 0 w 2143683"/>
              <a:gd name="connsiteY0" fmla="*/ 142912 h 1429122"/>
              <a:gd name="connsiteX1" fmla="*/ 142912 w 2143683"/>
              <a:gd name="connsiteY1" fmla="*/ 0 h 1429122"/>
              <a:gd name="connsiteX2" fmla="*/ 2000771 w 2143683"/>
              <a:gd name="connsiteY2" fmla="*/ 0 h 1429122"/>
              <a:gd name="connsiteX3" fmla="*/ 2143683 w 2143683"/>
              <a:gd name="connsiteY3" fmla="*/ 142912 h 1429122"/>
              <a:gd name="connsiteX4" fmla="*/ 2143683 w 2143683"/>
              <a:gd name="connsiteY4" fmla="*/ 1286210 h 1429122"/>
              <a:gd name="connsiteX5" fmla="*/ 2000771 w 2143683"/>
              <a:gd name="connsiteY5" fmla="*/ 1429122 h 1429122"/>
              <a:gd name="connsiteX6" fmla="*/ 142912 w 2143683"/>
              <a:gd name="connsiteY6" fmla="*/ 1429122 h 1429122"/>
              <a:gd name="connsiteX7" fmla="*/ 0 w 2143683"/>
              <a:gd name="connsiteY7" fmla="*/ 1286210 h 1429122"/>
              <a:gd name="connsiteX8" fmla="*/ 0 w 2143683"/>
              <a:gd name="connsiteY8" fmla="*/ 142912 h 1429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683" h="1429122">
                <a:moveTo>
                  <a:pt x="0" y="142912"/>
                </a:moveTo>
                <a:cubicBezTo>
                  <a:pt x="0" y="63984"/>
                  <a:pt x="63984" y="0"/>
                  <a:pt x="142912" y="0"/>
                </a:cubicBezTo>
                <a:lnTo>
                  <a:pt x="2000771" y="0"/>
                </a:lnTo>
                <a:cubicBezTo>
                  <a:pt x="2079699" y="0"/>
                  <a:pt x="2143683" y="63984"/>
                  <a:pt x="2143683" y="142912"/>
                </a:cubicBezTo>
                <a:lnTo>
                  <a:pt x="2143683" y="1286210"/>
                </a:lnTo>
                <a:cubicBezTo>
                  <a:pt x="2143683" y="1365138"/>
                  <a:pt x="2079699" y="1429122"/>
                  <a:pt x="2000771" y="1429122"/>
                </a:cubicBezTo>
                <a:lnTo>
                  <a:pt x="142912" y="1429122"/>
                </a:lnTo>
                <a:cubicBezTo>
                  <a:pt x="63984" y="1429122"/>
                  <a:pt x="0" y="1365138"/>
                  <a:pt x="0" y="1286210"/>
                </a:cubicBezTo>
                <a:lnTo>
                  <a:pt x="0" y="14291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8058" tIns="118058" rIns="118058" bIns="11805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000" b="1" kern="1200" dirty="0">
                <a:solidFill>
                  <a:schemeClr val="accent1"/>
                </a:solidFill>
                <a:latin typeface="Proxima Nova Cond" panose="02000506030000020004" pitchFamily="50" charset="0"/>
              </a:rPr>
              <a:t>Bezirke</a:t>
            </a:r>
          </a:p>
        </p:txBody>
      </p:sp>
    </p:spTree>
    <p:extLst>
      <p:ext uri="{BB962C8B-B14F-4D97-AF65-F5344CB8AC3E}">
        <p14:creationId xmlns:p14="http://schemas.microsoft.com/office/powerpoint/2010/main" val="25766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4D2D9B5-338D-4FBF-B197-46A6A30B8E13}" vid="{DED502C2-5B9D-4BF3-8902-E6818FB9A0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Clean</Template>
  <TotalTime>0</TotalTime>
  <Words>367</Words>
  <Application>Microsoft Office PowerPoint</Application>
  <PresentationFormat>Breitbild</PresentationFormat>
  <Paragraphs>115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Grandview Display</vt:lpstr>
      <vt:lpstr>Proxima Nova Cond</vt:lpstr>
      <vt:lpstr>Proxima Nova Cond Extrabold</vt:lpstr>
      <vt:lpstr>Proxima Nova Cond Semibold</vt:lpstr>
      <vt:lpstr>Proxima Nova Thin</vt:lpstr>
      <vt:lpstr>Symbol</vt:lpstr>
      <vt:lpstr>Office</vt:lpstr>
      <vt:lpstr>Kommunalpolitik</vt:lpstr>
      <vt:lpstr>PowerPoint-Präsentation</vt:lpstr>
      <vt:lpstr>Kommunalpolitik in Berlin</vt:lpstr>
      <vt:lpstr>Was ist Kommunalpolitik?</vt:lpstr>
      <vt:lpstr>Was ist Kommunalpolitik?</vt:lpstr>
      <vt:lpstr>PowerPoint-Präsentation</vt:lpstr>
      <vt:lpstr>PowerPoint-Präsentation</vt:lpstr>
      <vt:lpstr>Kommunen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Kommunalpolitik</dc:title>
  <dc:creator>Benjamin Wagner</dc:creator>
  <cp:lastModifiedBy>Benjamin Wagner</cp:lastModifiedBy>
  <cp:revision>1</cp:revision>
  <dcterms:created xsi:type="dcterms:W3CDTF">2022-05-21T13:02:10Z</dcterms:created>
  <dcterms:modified xsi:type="dcterms:W3CDTF">2023-12-08T04:32:32Z</dcterms:modified>
</cp:coreProperties>
</file>