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7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4147001-23A2-4937-BF05-C3468C5F5012}">
          <p14:sldIdLst>
            <p14:sldId id="256"/>
            <p14:sldId id="257"/>
          </p14:sldIdLst>
        </p14:section>
        <p14:section name="Definition" id="{2617A482-598F-4ED8-BA15-CA0A5E59602F}">
          <p14:sldIdLst>
            <p14:sldId id="258"/>
          </p14:sldIdLst>
        </p14:section>
        <p14:section name="Kultur" id="{BFED6EE4-6EE0-4885-A4F5-CACBFB261C05}">
          <p14:sldIdLst>
            <p14:sldId id="259"/>
            <p14:sldId id="264"/>
          </p14:sldIdLst>
        </p14:section>
        <p14:section name="Primzahlen" id="{0F0429EC-3FDC-43B5-8959-B15C1272BAAE}">
          <p14:sldIdLst>
            <p14:sldId id="260"/>
            <p14:sldId id="265"/>
          </p14:sldIdLst>
        </p14:section>
        <p14:section name="Stormer" id="{FF4C9206-38A0-4001-B263-6FBD7CB3678A}">
          <p14:sldIdLst>
            <p14:sldId id="261"/>
            <p14:sldId id="267"/>
          </p14:sldIdLst>
        </p14:section>
        <p14:section name="Analysis" id="{DDAD7659-4C9F-4527-8C51-A0CDDB959C74}">
          <p14:sldIdLst>
            <p14:sldId id="262"/>
          </p14:sldIdLst>
        </p14:section>
        <p14:section name="Komisches" id="{D9B4AAA6-47D7-43A3-B924-0745E50ED2E1}">
          <p14:sldIdLst>
            <p14:sldId id="263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D76"/>
    <a:srgbClr val="2553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523AD-5019-44E0-9B38-511CA63EACCD}" v="1832" dt="2023-06-25T15:17:04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agner" userId="751d7807-fb76-4e85-a381-243fd2b44e5a" providerId="ADAL" clId="{687523AD-5019-44E0-9B38-511CA63EACCD}"/>
    <pc:docChg chg="undo redo custSel addSld delSld modSld sldOrd modMainMaster addSection delSection modSection">
      <pc:chgData name="Benjamin Wagner" userId="751d7807-fb76-4e85-a381-243fd2b44e5a" providerId="ADAL" clId="{687523AD-5019-44E0-9B38-511CA63EACCD}" dt="2023-06-25T15:17:04.188" v="4333"/>
      <pc:docMkLst>
        <pc:docMk/>
      </pc:docMkLst>
      <pc:sldChg chg="modSp new del mod">
        <pc:chgData name="Benjamin Wagner" userId="751d7807-fb76-4e85-a381-243fd2b44e5a" providerId="ADAL" clId="{687523AD-5019-44E0-9B38-511CA63EACCD}" dt="2023-06-25T11:37:24.302" v="224" actId="47"/>
        <pc:sldMkLst>
          <pc:docMk/>
          <pc:sldMk cId="1265940635" sldId="256"/>
        </pc:sldMkLst>
        <pc:spChg chg="mod">
          <ac:chgData name="Benjamin Wagner" userId="751d7807-fb76-4e85-a381-243fd2b44e5a" providerId="ADAL" clId="{687523AD-5019-44E0-9B38-511CA63EACCD}" dt="2023-06-25T11:34:27.415" v="197" actId="20577"/>
          <ac:spMkLst>
            <pc:docMk/>
            <pc:sldMk cId="1265940635" sldId="256"/>
            <ac:spMk id="2" creationId="{E8BDD139-DDA7-C674-8662-498CC970F527}"/>
          </ac:spMkLst>
        </pc:spChg>
        <pc:spChg chg="mod">
          <ac:chgData name="Benjamin Wagner" userId="751d7807-fb76-4e85-a381-243fd2b44e5a" providerId="ADAL" clId="{687523AD-5019-44E0-9B38-511CA63EACCD}" dt="2023-06-25T11:34:15.648" v="184" actId="120"/>
          <ac:spMkLst>
            <pc:docMk/>
            <pc:sldMk cId="1265940635" sldId="256"/>
            <ac:spMk id="3" creationId="{741A94A5-CAB3-8571-3603-615BF43069F3}"/>
          </ac:spMkLst>
        </pc:spChg>
      </pc:sldChg>
      <pc:sldChg chg="addSp delSp modSp new mod modTransition">
        <pc:chgData name="Benjamin Wagner" userId="751d7807-fb76-4e85-a381-243fd2b44e5a" providerId="ADAL" clId="{687523AD-5019-44E0-9B38-511CA63EACCD}" dt="2023-06-25T14:29:15.073" v="3572" actId="113"/>
        <pc:sldMkLst>
          <pc:docMk/>
          <pc:sldMk cId="1940281934" sldId="256"/>
        </pc:sldMkLst>
        <pc:spChg chg="mod">
          <ac:chgData name="Benjamin Wagner" userId="751d7807-fb76-4e85-a381-243fd2b44e5a" providerId="ADAL" clId="{687523AD-5019-44E0-9B38-511CA63EACCD}" dt="2023-06-25T11:37:34.461" v="247" actId="313"/>
          <ac:spMkLst>
            <pc:docMk/>
            <pc:sldMk cId="1940281934" sldId="256"/>
            <ac:spMk id="2" creationId="{82AEE331-E84E-8215-283B-ABFB9C2FC295}"/>
          </ac:spMkLst>
        </pc:spChg>
        <pc:spChg chg="mod">
          <ac:chgData name="Benjamin Wagner" userId="751d7807-fb76-4e85-a381-243fd2b44e5a" providerId="ADAL" clId="{687523AD-5019-44E0-9B38-511CA63EACCD}" dt="2023-06-25T14:29:15.073" v="3572" actId="113"/>
          <ac:spMkLst>
            <pc:docMk/>
            <pc:sldMk cId="1940281934" sldId="256"/>
            <ac:spMk id="3" creationId="{707D15B5-8E89-8146-425A-9AF711D1D9BB}"/>
          </ac:spMkLst>
        </pc:spChg>
        <pc:spChg chg="add mod">
          <ac:chgData name="Benjamin Wagner" userId="751d7807-fb76-4e85-a381-243fd2b44e5a" providerId="ADAL" clId="{687523AD-5019-44E0-9B38-511CA63EACCD}" dt="2023-06-25T11:41:19.933" v="317" actId="207"/>
          <ac:spMkLst>
            <pc:docMk/>
            <pc:sldMk cId="1940281934" sldId="256"/>
            <ac:spMk id="6" creationId="{A8554FB0-2F08-85A1-9946-8A7F3D5EC80B}"/>
          </ac:spMkLst>
        </pc:spChg>
        <pc:picChg chg="add del mod">
          <ac:chgData name="Benjamin Wagner" userId="751d7807-fb76-4e85-a381-243fd2b44e5a" providerId="ADAL" clId="{687523AD-5019-44E0-9B38-511CA63EACCD}" dt="2023-06-25T13:39:01.089" v="1948" actId="478"/>
          <ac:picMkLst>
            <pc:docMk/>
            <pc:sldMk cId="1940281934" sldId="256"/>
            <ac:picMk id="8" creationId="{FF4FAC5F-A38F-C93A-E873-D7FD2B72E06A}"/>
          </ac:picMkLst>
        </pc:picChg>
        <pc:picChg chg="add del mod">
          <ac:chgData name="Benjamin Wagner" userId="751d7807-fb76-4e85-a381-243fd2b44e5a" providerId="ADAL" clId="{687523AD-5019-44E0-9B38-511CA63EACCD}" dt="2023-06-25T13:39:09.917" v="1953" actId="478"/>
          <ac:picMkLst>
            <pc:docMk/>
            <pc:sldMk cId="1940281934" sldId="256"/>
            <ac:picMk id="10" creationId="{BCA3969F-B1D4-EED2-5BCA-674563E16665}"/>
          </ac:picMkLst>
        </pc:picChg>
        <pc:picChg chg="add del mod">
          <ac:chgData name="Benjamin Wagner" userId="751d7807-fb76-4e85-a381-243fd2b44e5a" providerId="ADAL" clId="{687523AD-5019-44E0-9B38-511CA63EACCD}" dt="2023-06-25T13:41:09.039" v="1964" actId="478"/>
          <ac:picMkLst>
            <pc:docMk/>
            <pc:sldMk cId="1940281934" sldId="256"/>
            <ac:picMk id="12" creationId="{EECDBB3E-7485-2FB7-B7D8-5AF21713DD6E}"/>
          </ac:picMkLst>
        </pc:picChg>
        <pc:picChg chg="add mod">
          <ac:chgData name="Benjamin Wagner" userId="751d7807-fb76-4e85-a381-243fd2b44e5a" providerId="ADAL" clId="{687523AD-5019-44E0-9B38-511CA63EACCD}" dt="2023-06-25T13:42:04.848" v="1971" actId="1076"/>
          <ac:picMkLst>
            <pc:docMk/>
            <pc:sldMk cId="1940281934" sldId="256"/>
            <ac:picMk id="14" creationId="{B90B95EB-98C6-00A6-778A-9DCB854683A4}"/>
          </ac:picMkLst>
        </pc:picChg>
      </pc:sldChg>
      <pc:sldChg chg="del">
        <pc:chgData name="Benjamin Wagner" userId="751d7807-fb76-4e85-a381-243fd2b44e5a" providerId="ADAL" clId="{687523AD-5019-44E0-9B38-511CA63EACCD}" dt="2023-06-25T11:31:45.366" v="11" actId="47"/>
        <pc:sldMkLst>
          <pc:docMk/>
          <pc:sldMk cId="3070960066" sldId="256"/>
        </pc:sldMkLst>
      </pc:sldChg>
      <pc:sldChg chg="new del">
        <pc:chgData name="Benjamin Wagner" userId="751d7807-fb76-4e85-a381-243fd2b44e5a" providerId="ADAL" clId="{687523AD-5019-44E0-9B38-511CA63EACCD}" dt="2023-06-25T11:31:46.607" v="12" actId="47"/>
        <pc:sldMkLst>
          <pc:docMk/>
          <pc:sldMk cId="1466656547" sldId="257"/>
        </pc:sldMkLst>
      </pc:sldChg>
      <pc:sldChg chg="addSp delSp modSp new mod modTransition modAnim">
        <pc:chgData name="Benjamin Wagner" userId="751d7807-fb76-4e85-a381-243fd2b44e5a" providerId="ADAL" clId="{687523AD-5019-44E0-9B38-511CA63EACCD}" dt="2023-06-25T15:00:08.309" v="4308"/>
        <pc:sldMkLst>
          <pc:docMk/>
          <pc:sldMk cId="2009763896" sldId="257"/>
        </pc:sldMkLst>
        <pc:spChg chg="del">
          <ac:chgData name="Benjamin Wagner" userId="751d7807-fb76-4e85-a381-243fd2b44e5a" providerId="ADAL" clId="{687523AD-5019-44E0-9B38-511CA63EACCD}" dt="2023-06-25T11:41:33.076" v="318" actId="478"/>
          <ac:spMkLst>
            <pc:docMk/>
            <pc:sldMk cId="2009763896" sldId="257"/>
            <ac:spMk id="2" creationId="{F12F668B-4A17-D4CB-18EF-CEA455C478F3}"/>
          </ac:spMkLst>
        </pc:spChg>
        <pc:spChg chg="add del mod">
          <ac:chgData name="Benjamin Wagner" userId="751d7807-fb76-4e85-a381-243fd2b44e5a" providerId="ADAL" clId="{687523AD-5019-44E0-9B38-511CA63EACCD}" dt="2023-06-25T11:42:17.998" v="323" actId="478"/>
          <ac:spMkLst>
            <pc:docMk/>
            <pc:sldMk cId="2009763896" sldId="257"/>
            <ac:spMk id="5" creationId="{B36DD013-320D-4397-8F4C-E296A4CACC00}"/>
          </ac:spMkLst>
        </pc:spChg>
        <pc:spChg chg="add del mod topLvl">
          <ac:chgData name="Benjamin Wagner" userId="751d7807-fb76-4e85-a381-243fd2b44e5a" providerId="ADAL" clId="{687523AD-5019-44E0-9B38-511CA63EACCD}" dt="2023-06-25T12:03:13.453" v="606" actId="478"/>
          <ac:spMkLst>
            <pc:docMk/>
            <pc:sldMk cId="2009763896" sldId="257"/>
            <ac:spMk id="6" creationId="{4292C4F2-C819-81A9-3A38-5342AB77FB27}"/>
          </ac:spMkLst>
        </pc:spChg>
        <pc:spChg chg="add del mod topLvl">
          <ac:chgData name="Benjamin Wagner" userId="751d7807-fb76-4e85-a381-243fd2b44e5a" providerId="ADAL" clId="{687523AD-5019-44E0-9B38-511CA63EACCD}" dt="2023-06-25T12:03:04.760" v="604" actId="478"/>
          <ac:spMkLst>
            <pc:docMk/>
            <pc:sldMk cId="2009763896" sldId="257"/>
            <ac:spMk id="7" creationId="{11A230D1-959C-67B0-8784-85C4A027112F}"/>
          </ac:spMkLst>
        </pc:spChg>
        <pc:spChg chg="add del mod topLvl">
          <ac:chgData name="Benjamin Wagner" userId="751d7807-fb76-4e85-a381-243fd2b44e5a" providerId="ADAL" clId="{687523AD-5019-44E0-9B38-511CA63EACCD}" dt="2023-06-25T12:03:28.195" v="622" actId="478"/>
          <ac:spMkLst>
            <pc:docMk/>
            <pc:sldMk cId="2009763896" sldId="257"/>
            <ac:spMk id="8" creationId="{19934DF5-0416-9027-E713-3FE15934A271}"/>
          </ac:spMkLst>
        </pc:spChg>
        <pc:spChg chg="add del mod topLvl">
          <ac:chgData name="Benjamin Wagner" userId="751d7807-fb76-4e85-a381-243fd2b44e5a" providerId="ADAL" clId="{687523AD-5019-44E0-9B38-511CA63EACCD}" dt="2023-06-25T12:03:37.042" v="634" actId="478"/>
          <ac:spMkLst>
            <pc:docMk/>
            <pc:sldMk cId="2009763896" sldId="257"/>
            <ac:spMk id="9" creationId="{3947FD6A-8BFD-EEB5-F9DB-D75E017E1BAD}"/>
          </ac:spMkLst>
        </pc:spChg>
        <pc:spChg chg="add del mod topLvl">
          <ac:chgData name="Benjamin Wagner" userId="751d7807-fb76-4e85-a381-243fd2b44e5a" providerId="ADAL" clId="{687523AD-5019-44E0-9B38-511CA63EACCD}" dt="2023-06-25T12:03:43.812" v="638" actId="478"/>
          <ac:spMkLst>
            <pc:docMk/>
            <pc:sldMk cId="2009763896" sldId="257"/>
            <ac:spMk id="10" creationId="{ECBF9A67-F89A-212E-F6B1-C542B73FB803}"/>
          </ac:spMkLst>
        </pc:spChg>
        <pc:spChg chg="add del mod topLvl">
          <ac:chgData name="Benjamin Wagner" userId="751d7807-fb76-4e85-a381-243fd2b44e5a" providerId="ADAL" clId="{687523AD-5019-44E0-9B38-511CA63EACCD}" dt="2023-06-25T12:03:51.463" v="642" actId="478"/>
          <ac:spMkLst>
            <pc:docMk/>
            <pc:sldMk cId="2009763896" sldId="257"/>
            <ac:spMk id="11" creationId="{FE7FA4A3-DD7D-5BA8-0C70-6AC688A480AF}"/>
          </ac:spMkLst>
        </pc:spChg>
        <pc:spChg chg="add del mod">
          <ac:chgData name="Benjamin Wagner" userId="751d7807-fb76-4e85-a381-243fd2b44e5a" providerId="ADAL" clId="{687523AD-5019-44E0-9B38-511CA63EACCD}" dt="2023-06-25T11:51:47.374" v="475" actId="478"/>
          <ac:spMkLst>
            <pc:docMk/>
            <pc:sldMk cId="2009763896" sldId="257"/>
            <ac:spMk id="13" creationId="{3397D3BD-EA29-5CF0-1C25-51A79C674FCA}"/>
          </ac:spMkLst>
        </pc:spChg>
        <pc:spChg chg="add mod">
          <ac:chgData name="Benjamin Wagner" userId="751d7807-fb76-4e85-a381-243fd2b44e5a" providerId="ADAL" clId="{687523AD-5019-44E0-9B38-511CA63EACCD}" dt="2023-06-25T11:58:29.364" v="581" actId="207"/>
          <ac:spMkLst>
            <pc:docMk/>
            <pc:sldMk cId="2009763896" sldId="257"/>
            <ac:spMk id="16" creationId="{427FAF33-9A61-B691-176E-2EC1D2A8C8B4}"/>
          </ac:spMkLst>
        </pc:spChg>
        <pc:spChg chg="add mod">
          <ac:chgData name="Benjamin Wagner" userId="751d7807-fb76-4e85-a381-243fd2b44e5a" providerId="ADAL" clId="{687523AD-5019-44E0-9B38-511CA63EACCD}" dt="2023-06-25T12:05:18.098" v="652"/>
          <ac:spMkLst>
            <pc:docMk/>
            <pc:sldMk cId="2009763896" sldId="257"/>
            <ac:spMk id="17" creationId="{F6E23FAA-7CC2-C6B5-6DB0-6A8D71B1F50C}"/>
          </ac:spMkLst>
        </pc:spChg>
        <pc:spChg chg="add mod">
          <ac:chgData name="Benjamin Wagner" userId="751d7807-fb76-4e85-a381-243fd2b44e5a" providerId="ADAL" clId="{687523AD-5019-44E0-9B38-511CA63EACCD}" dt="2023-06-25T12:05:00.679" v="651"/>
          <ac:spMkLst>
            <pc:docMk/>
            <pc:sldMk cId="2009763896" sldId="257"/>
            <ac:spMk id="18" creationId="{21777197-553A-9E28-6485-B41E3E995A5A}"/>
          </ac:spMkLst>
        </pc:spChg>
        <pc:spChg chg="add mod">
          <ac:chgData name="Benjamin Wagner" userId="751d7807-fb76-4e85-a381-243fd2b44e5a" providerId="ADAL" clId="{687523AD-5019-44E0-9B38-511CA63EACCD}" dt="2023-06-25T12:05:23.010" v="653"/>
          <ac:spMkLst>
            <pc:docMk/>
            <pc:sldMk cId="2009763896" sldId="257"/>
            <ac:spMk id="19" creationId="{F698D613-F092-CA15-6914-41CC2BE05E75}"/>
          </ac:spMkLst>
        </pc:spChg>
        <pc:spChg chg="add mod">
          <ac:chgData name="Benjamin Wagner" userId="751d7807-fb76-4e85-a381-243fd2b44e5a" providerId="ADAL" clId="{687523AD-5019-44E0-9B38-511CA63EACCD}" dt="2023-06-25T12:05:27.845" v="654"/>
          <ac:spMkLst>
            <pc:docMk/>
            <pc:sldMk cId="2009763896" sldId="257"/>
            <ac:spMk id="20" creationId="{745E133F-E994-DDBF-A152-182D85A94FAE}"/>
          </ac:spMkLst>
        </pc:spChg>
        <pc:spChg chg="add mod">
          <ac:chgData name="Benjamin Wagner" userId="751d7807-fb76-4e85-a381-243fd2b44e5a" providerId="ADAL" clId="{687523AD-5019-44E0-9B38-511CA63EACCD}" dt="2023-06-25T12:05:31.303" v="655"/>
          <ac:spMkLst>
            <pc:docMk/>
            <pc:sldMk cId="2009763896" sldId="257"/>
            <ac:spMk id="21" creationId="{E66ABAA9-F80B-81ED-8875-BA116E69E23A}"/>
          </ac:spMkLst>
        </pc:spChg>
        <pc:spChg chg="add mod">
          <ac:chgData name="Benjamin Wagner" userId="751d7807-fb76-4e85-a381-243fd2b44e5a" providerId="ADAL" clId="{687523AD-5019-44E0-9B38-511CA63EACCD}" dt="2023-06-25T13:00:25.349" v="1302" actId="20577"/>
          <ac:spMkLst>
            <pc:docMk/>
            <pc:sldMk cId="2009763896" sldId="257"/>
            <ac:spMk id="22" creationId="{A36DB235-BD48-188E-C372-C56B45D4E952}"/>
          </ac:spMkLst>
        </pc:spChg>
        <pc:grpChg chg="add del mod">
          <ac:chgData name="Benjamin Wagner" userId="751d7807-fb76-4e85-a381-243fd2b44e5a" providerId="ADAL" clId="{687523AD-5019-44E0-9B38-511CA63EACCD}" dt="2023-06-25T11:43:00.872" v="332" actId="165"/>
          <ac:grpSpMkLst>
            <pc:docMk/>
            <pc:sldMk cId="2009763896" sldId="257"/>
            <ac:grpSpMk id="12" creationId="{901216B0-C840-DEDF-7FA2-39E0A9CD7555}"/>
          </ac:grpSpMkLst>
        </pc:grpChg>
        <pc:picChg chg="add mod">
          <ac:chgData name="Benjamin Wagner" userId="751d7807-fb76-4e85-a381-243fd2b44e5a" providerId="ADAL" clId="{687523AD-5019-44E0-9B38-511CA63EACCD}" dt="2023-06-25T11:54:15.672" v="504" actId="1076"/>
          <ac:picMkLst>
            <pc:docMk/>
            <pc:sldMk cId="2009763896" sldId="257"/>
            <ac:picMk id="15" creationId="{721E328D-23D4-49F9-56C1-6E299E68FD21}"/>
          </ac:picMkLst>
        </pc:picChg>
        <pc:picChg chg="add mod">
          <ac:chgData name="Benjamin Wagner" userId="751d7807-fb76-4e85-a381-243fd2b44e5a" providerId="ADAL" clId="{687523AD-5019-44E0-9B38-511CA63EACCD}" dt="2023-06-25T13:20:32.084" v="1892" actId="1076"/>
          <ac:picMkLst>
            <pc:docMk/>
            <pc:sldMk cId="2009763896" sldId="257"/>
            <ac:picMk id="24" creationId="{66EDB934-58CE-C357-4718-0AB55B141566}"/>
          </ac:picMkLst>
        </pc:picChg>
        <pc:picChg chg="add mod">
          <ac:chgData name="Benjamin Wagner" userId="751d7807-fb76-4e85-a381-243fd2b44e5a" providerId="ADAL" clId="{687523AD-5019-44E0-9B38-511CA63EACCD}" dt="2023-06-25T13:20:38.323" v="1893" actId="571"/>
          <ac:picMkLst>
            <pc:docMk/>
            <pc:sldMk cId="2009763896" sldId="257"/>
            <ac:picMk id="25" creationId="{4430D8AD-B1E0-B402-CF6A-F92458518A80}"/>
          </ac:picMkLst>
        </pc:picChg>
        <pc:picChg chg="add mod">
          <ac:chgData name="Benjamin Wagner" userId="751d7807-fb76-4e85-a381-243fd2b44e5a" providerId="ADAL" clId="{687523AD-5019-44E0-9B38-511CA63EACCD}" dt="2023-06-25T13:20:40.980" v="1894" actId="571"/>
          <ac:picMkLst>
            <pc:docMk/>
            <pc:sldMk cId="2009763896" sldId="257"/>
            <ac:picMk id="26" creationId="{C0A09AB5-0ED2-9A41-2656-12A49655EC8F}"/>
          </ac:picMkLst>
        </pc:picChg>
        <pc:picChg chg="add mod">
          <ac:chgData name="Benjamin Wagner" userId="751d7807-fb76-4e85-a381-243fd2b44e5a" providerId="ADAL" clId="{687523AD-5019-44E0-9B38-511CA63EACCD}" dt="2023-06-25T13:20:51.228" v="1895" actId="571"/>
          <ac:picMkLst>
            <pc:docMk/>
            <pc:sldMk cId="2009763896" sldId="257"/>
            <ac:picMk id="27" creationId="{9FA8FF56-EAFB-6DFE-ACCE-316D565E5135}"/>
          </ac:picMkLst>
        </pc:picChg>
        <pc:picChg chg="add mod">
          <ac:chgData name="Benjamin Wagner" userId="751d7807-fb76-4e85-a381-243fd2b44e5a" providerId="ADAL" clId="{687523AD-5019-44E0-9B38-511CA63EACCD}" dt="2023-06-25T13:20:54.324" v="1896" actId="571"/>
          <ac:picMkLst>
            <pc:docMk/>
            <pc:sldMk cId="2009763896" sldId="257"/>
            <ac:picMk id="28" creationId="{FD0AD574-939C-5101-1A61-F274E9CB3676}"/>
          </ac:picMkLst>
        </pc:picChg>
        <pc:picChg chg="add mod">
          <ac:chgData name="Benjamin Wagner" userId="751d7807-fb76-4e85-a381-243fd2b44e5a" providerId="ADAL" clId="{687523AD-5019-44E0-9B38-511CA63EACCD}" dt="2023-06-25T13:20:57.389" v="1897" actId="571"/>
          <ac:picMkLst>
            <pc:docMk/>
            <pc:sldMk cId="2009763896" sldId="257"/>
            <ac:picMk id="29" creationId="{51E2874B-4F67-3CA1-92BB-47C4051DE299}"/>
          </ac:picMkLst>
        </pc:picChg>
      </pc:sldChg>
      <pc:sldChg chg="new del">
        <pc:chgData name="Benjamin Wagner" userId="751d7807-fb76-4e85-a381-243fd2b44e5a" providerId="ADAL" clId="{687523AD-5019-44E0-9B38-511CA63EACCD}" dt="2023-06-25T11:31:53.583" v="17" actId="47"/>
        <pc:sldMkLst>
          <pc:docMk/>
          <pc:sldMk cId="2463182454" sldId="257"/>
        </pc:sldMkLst>
      </pc:sldChg>
      <pc:sldChg chg="addSp delSp new del mod">
        <pc:chgData name="Benjamin Wagner" userId="751d7807-fb76-4e85-a381-243fd2b44e5a" providerId="ADAL" clId="{687523AD-5019-44E0-9B38-511CA63EACCD}" dt="2023-06-25T11:37:23.753" v="223" actId="47"/>
        <pc:sldMkLst>
          <pc:docMk/>
          <pc:sldMk cId="3666205008" sldId="257"/>
        </pc:sldMkLst>
        <pc:spChg chg="add del">
          <ac:chgData name="Benjamin Wagner" userId="751d7807-fb76-4e85-a381-243fd2b44e5a" providerId="ADAL" clId="{687523AD-5019-44E0-9B38-511CA63EACCD}" dt="2023-06-25T11:32:50.855" v="41" actId="478"/>
          <ac:spMkLst>
            <pc:docMk/>
            <pc:sldMk cId="3666205008" sldId="257"/>
            <ac:spMk id="3" creationId="{2AFEA945-880C-CCAE-D3E6-48AE10A8F669}"/>
          </ac:spMkLst>
        </pc:spChg>
      </pc:sldChg>
      <pc:sldChg chg="new del">
        <pc:chgData name="Benjamin Wagner" userId="751d7807-fb76-4e85-a381-243fd2b44e5a" providerId="ADAL" clId="{687523AD-5019-44E0-9B38-511CA63EACCD}" dt="2023-06-25T11:30:22.943" v="5" actId="47"/>
        <pc:sldMkLst>
          <pc:docMk/>
          <pc:sldMk cId="4187158820" sldId="257"/>
        </pc:sldMkLst>
      </pc:sldChg>
      <pc:sldChg chg="new del">
        <pc:chgData name="Benjamin Wagner" userId="751d7807-fb76-4e85-a381-243fd2b44e5a" providerId="ADAL" clId="{687523AD-5019-44E0-9B38-511CA63EACCD}" dt="2023-06-25T11:31:53.253" v="16" actId="47"/>
        <pc:sldMkLst>
          <pc:docMk/>
          <pc:sldMk cId="277489374" sldId="258"/>
        </pc:sldMkLst>
      </pc:sldChg>
      <pc:sldChg chg="new del">
        <pc:chgData name="Benjamin Wagner" userId="751d7807-fb76-4e85-a381-243fd2b44e5a" providerId="ADAL" clId="{687523AD-5019-44E0-9B38-511CA63EACCD}" dt="2023-06-25T11:37:28.049" v="228" actId="47"/>
        <pc:sldMkLst>
          <pc:docMk/>
          <pc:sldMk cId="677311689" sldId="258"/>
        </pc:sldMkLst>
      </pc:sldChg>
      <pc:sldChg chg="new del">
        <pc:chgData name="Benjamin Wagner" userId="751d7807-fb76-4e85-a381-243fd2b44e5a" providerId="ADAL" clId="{687523AD-5019-44E0-9B38-511CA63EACCD}" dt="2023-06-25T11:32:47.480" v="39" actId="47"/>
        <pc:sldMkLst>
          <pc:docMk/>
          <pc:sldMk cId="805527106" sldId="258"/>
        </pc:sldMkLst>
      </pc:sldChg>
      <pc:sldChg chg="new del">
        <pc:chgData name="Benjamin Wagner" userId="751d7807-fb76-4e85-a381-243fd2b44e5a" providerId="ADAL" clId="{687523AD-5019-44E0-9B38-511CA63EACCD}" dt="2023-06-25T11:30:12.713" v="4" actId="47"/>
        <pc:sldMkLst>
          <pc:docMk/>
          <pc:sldMk cId="1192453282" sldId="258"/>
        </pc:sldMkLst>
      </pc:sldChg>
      <pc:sldChg chg="addSp modSp new del ord">
        <pc:chgData name="Benjamin Wagner" userId="751d7807-fb76-4e85-a381-243fd2b44e5a" providerId="ADAL" clId="{687523AD-5019-44E0-9B38-511CA63EACCD}" dt="2023-06-25T11:55:53.885" v="519" actId="47"/>
        <pc:sldMkLst>
          <pc:docMk/>
          <pc:sldMk cId="1521218059" sldId="258"/>
        </pc:sldMkLst>
        <pc:picChg chg="add mod">
          <ac:chgData name="Benjamin Wagner" userId="751d7807-fb76-4e85-a381-243fd2b44e5a" providerId="ADAL" clId="{687523AD-5019-44E0-9B38-511CA63EACCD}" dt="2023-06-25T11:51:52.420" v="477"/>
          <ac:picMkLst>
            <pc:docMk/>
            <pc:sldMk cId="1521218059" sldId="258"/>
            <ac:picMk id="5" creationId="{B91D7BEC-9C60-3150-7725-423FE2F85C54}"/>
          </ac:picMkLst>
        </pc:picChg>
      </pc:sldChg>
      <pc:sldChg chg="new del">
        <pc:chgData name="Benjamin Wagner" userId="751d7807-fb76-4e85-a381-243fd2b44e5a" providerId="ADAL" clId="{687523AD-5019-44E0-9B38-511CA63EACCD}" dt="2023-06-25T11:55:56.763" v="521" actId="47"/>
        <pc:sldMkLst>
          <pc:docMk/>
          <pc:sldMk cId="2687057395" sldId="258"/>
        </pc:sldMkLst>
      </pc:sldChg>
      <pc:sldChg chg="addSp delSp modSp add mod modTransition delAnim modAnim">
        <pc:chgData name="Benjamin Wagner" userId="751d7807-fb76-4e85-a381-243fd2b44e5a" providerId="ADAL" clId="{687523AD-5019-44E0-9B38-511CA63EACCD}" dt="2023-06-25T15:17:04.188" v="4333"/>
        <pc:sldMkLst>
          <pc:docMk/>
          <pc:sldMk cId="2906842017" sldId="258"/>
        </pc:sldMkLst>
        <pc:spChg chg="add del mod">
          <ac:chgData name="Benjamin Wagner" userId="751d7807-fb76-4e85-a381-243fd2b44e5a" providerId="ADAL" clId="{687523AD-5019-44E0-9B38-511CA63EACCD}" dt="2023-06-25T12:09:10.060" v="674" actId="478"/>
          <ac:spMkLst>
            <pc:docMk/>
            <pc:sldMk cId="2906842017" sldId="258"/>
            <ac:spMk id="2" creationId="{2F0554EB-944E-CE33-FDF6-5CC196EFCC14}"/>
          </ac:spMkLst>
        </pc:spChg>
        <pc:spChg chg="add del mod">
          <ac:chgData name="Benjamin Wagner" userId="751d7807-fb76-4e85-a381-243fd2b44e5a" providerId="ADAL" clId="{687523AD-5019-44E0-9B38-511CA63EACCD}" dt="2023-06-25T12:09:11.867" v="675" actId="478"/>
          <ac:spMkLst>
            <pc:docMk/>
            <pc:sldMk cId="2906842017" sldId="258"/>
            <ac:spMk id="5" creationId="{EE02D6D0-AA5C-5937-B1DD-7A44579D2653}"/>
          </ac:spMkLst>
        </pc:spChg>
        <pc:spChg chg="del">
          <ac:chgData name="Benjamin Wagner" userId="751d7807-fb76-4e85-a381-243fd2b44e5a" providerId="ADAL" clId="{687523AD-5019-44E0-9B38-511CA63EACCD}" dt="2023-06-25T11:56:06.081" v="523" actId="478"/>
          <ac:spMkLst>
            <pc:docMk/>
            <pc:sldMk cId="2906842017" sldId="258"/>
            <ac:spMk id="6" creationId="{4292C4F2-C819-81A9-3A38-5342AB77FB27}"/>
          </ac:spMkLst>
        </pc:spChg>
        <pc:spChg chg="del">
          <ac:chgData name="Benjamin Wagner" userId="751d7807-fb76-4e85-a381-243fd2b44e5a" providerId="ADAL" clId="{687523AD-5019-44E0-9B38-511CA63EACCD}" dt="2023-06-25T11:56:06.081" v="523" actId="478"/>
          <ac:spMkLst>
            <pc:docMk/>
            <pc:sldMk cId="2906842017" sldId="258"/>
            <ac:spMk id="7" creationId="{11A230D1-959C-67B0-8784-85C4A027112F}"/>
          </ac:spMkLst>
        </pc:spChg>
        <pc:spChg chg="del">
          <ac:chgData name="Benjamin Wagner" userId="751d7807-fb76-4e85-a381-243fd2b44e5a" providerId="ADAL" clId="{687523AD-5019-44E0-9B38-511CA63EACCD}" dt="2023-06-25T11:56:06.081" v="523" actId="478"/>
          <ac:spMkLst>
            <pc:docMk/>
            <pc:sldMk cId="2906842017" sldId="258"/>
            <ac:spMk id="8" creationId="{19934DF5-0416-9027-E713-3FE15934A271}"/>
          </ac:spMkLst>
        </pc:spChg>
        <pc:spChg chg="del">
          <ac:chgData name="Benjamin Wagner" userId="751d7807-fb76-4e85-a381-243fd2b44e5a" providerId="ADAL" clId="{687523AD-5019-44E0-9B38-511CA63EACCD}" dt="2023-06-25T11:56:06.081" v="523" actId="478"/>
          <ac:spMkLst>
            <pc:docMk/>
            <pc:sldMk cId="2906842017" sldId="258"/>
            <ac:spMk id="9" creationId="{3947FD6A-8BFD-EEB5-F9DB-D75E017E1BAD}"/>
          </ac:spMkLst>
        </pc:spChg>
        <pc:spChg chg="del">
          <ac:chgData name="Benjamin Wagner" userId="751d7807-fb76-4e85-a381-243fd2b44e5a" providerId="ADAL" clId="{687523AD-5019-44E0-9B38-511CA63EACCD}" dt="2023-06-25T11:56:06.081" v="523" actId="478"/>
          <ac:spMkLst>
            <pc:docMk/>
            <pc:sldMk cId="2906842017" sldId="258"/>
            <ac:spMk id="10" creationId="{ECBF9A67-F89A-212E-F6B1-C542B73FB803}"/>
          </ac:spMkLst>
        </pc:spChg>
        <pc:spChg chg="del">
          <ac:chgData name="Benjamin Wagner" userId="751d7807-fb76-4e85-a381-243fd2b44e5a" providerId="ADAL" clId="{687523AD-5019-44E0-9B38-511CA63EACCD}" dt="2023-06-25T11:56:06.081" v="523" actId="478"/>
          <ac:spMkLst>
            <pc:docMk/>
            <pc:sldMk cId="2906842017" sldId="258"/>
            <ac:spMk id="11" creationId="{FE7FA4A3-DD7D-5BA8-0C70-6AC688A480AF}"/>
          </ac:spMkLst>
        </pc:spChg>
        <pc:spChg chg="add del mod">
          <ac:chgData name="Benjamin Wagner" userId="751d7807-fb76-4e85-a381-243fd2b44e5a" providerId="ADAL" clId="{687523AD-5019-44E0-9B38-511CA63EACCD}" dt="2023-06-25T12:10:20.575" v="720"/>
          <ac:spMkLst>
            <pc:docMk/>
            <pc:sldMk cId="2906842017" sldId="258"/>
            <ac:spMk id="12" creationId="{F62D1224-3736-585C-3E74-569D130E2B4B}"/>
          </ac:spMkLst>
        </pc:spChg>
        <pc:spChg chg="add del mod">
          <ac:chgData name="Benjamin Wagner" userId="751d7807-fb76-4e85-a381-243fd2b44e5a" providerId="ADAL" clId="{687523AD-5019-44E0-9B38-511CA63EACCD}" dt="2023-06-25T12:14:12.644" v="832"/>
          <ac:spMkLst>
            <pc:docMk/>
            <pc:sldMk cId="2906842017" sldId="258"/>
            <ac:spMk id="13" creationId="{D4E8B29A-FDE4-A8F7-987B-823809D3EA08}"/>
          </ac:spMkLst>
        </pc:spChg>
        <pc:spChg chg="add mod">
          <ac:chgData name="Benjamin Wagner" userId="751d7807-fb76-4e85-a381-243fd2b44e5a" providerId="ADAL" clId="{687523AD-5019-44E0-9B38-511CA63EACCD}" dt="2023-06-25T12:23:57.811" v="1124" actId="20577"/>
          <ac:spMkLst>
            <pc:docMk/>
            <pc:sldMk cId="2906842017" sldId="258"/>
            <ac:spMk id="14" creationId="{6DD99300-7D52-7D70-5644-2BB7BAC3963E}"/>
          </ac:spMkLst>
        </pc:spChg>
        <pc:spChg chg="mod">
          <ac:chgData name="Benjamin Wagner" userId="751d7807-fb76-4e85-a381-243fd2b44e5a" providerId="ADAL" clId="{687523AD-5019-44E0-9B38-511CA63EACCD}" dt="2023-06-25T11:58:33.073" v="582" actId="207"/>
          <ac:spMkLst>
            <pc:docMk/>
            <pc:sldMk cId="2906842017" sldId="258"/>
            <ac:spMk id="16" creationId="{427FAF33-9A61-B691-176E-2EC1D2A8C8B4}"/>
          </ac:spMkLst>
        </pc:spChg>
        <pc:spChg chg="add del mod">
          <ac:chgData name="Benjamin Wagner" userId="751d7807-fb76-4e85-a381-243fd2b44e5a" providerId="ADAL" clId="{687523AD-5019-44E0-9B38-511CA63EACCD}" dt="2023-06-25T12:16:55.524" v="895" actId="478"/>
          <ac:spMkLst>
            <pc:docMk/>
            <pc:sldMk cId="2906842017" sldId="258"/>
            <ac:spMk id="17" creationId="{8F329F63-706E-361D-B633-6538A6AAC642}"/>
          </ac:spMkLst>
        </pc:spChg>
        <pc:spChg chg="add mod">
          <ac:chgData name="Benjamin Wagner" userId="751d7807-fb76-4e85-a381-243fd2b44e5a" providerId="ADAL" clId="{687523AD-5019-44E0-9B38-511CA63EACCD}" dt="2023-06-25T12:43:59.306" v="1194" actId="20577"/>
          <ac:spMkLst>
            <pc:docMk/>
            <pc:sldMk cId="2906842017" sldId="258"/>
            <ac:spMk id="19" creationId="{37AC87B7-0C16-05CC-90FA-7BF23E64C5C2}"/>
          </ac:spMkLst>
        </pc:spChg>
        <pc:spChg chg="add del mod">
          <ac:chgData name="Benjamin Wagner" userId="751d7807-fb76-4e85-a381-243fd2b44e5a" providerId="ADAL" clId="{687523AD-5019-44E0-9B38-511CA63EACCD}" dt="2023-06-25T12:34:55.277" v="1147" actId="478"/>
          <ac:spMkLst>
            <pc:docMk/>
            <pc:sldMk cId="2906842017" sldId="258"/>
            <ac:spMk id="20" creationId="{F887B307-CCA0-7F73-2027-919F26DDAAEB}"/>
          </ac:spMkLst>
        </pc:spChg>
        <pc:spChg chg="add mod">
          <ac:chgData name="Benjamin Wagner" userId="751d7807-fb76-4e85-a381-243fd2b44e5a" providerId="ADAL" clId="{687523AD-5019-44E0-9B38-511CA63EACCD}" dt="2023-06-25T12:40:01.194" v="1181" actId="1076"/>
          <ac:spMkLst>
            <pc:docMk/>
            <pc:sldMk cId="2906842017" sldId="258"/>
            <ac:spMk id="21" creationId="{9403E0A8-49EC-5603-60FF-A74277F325F4}"/>
          </ac:spMkLst>
        </pc:spChg>
        <pc:spChg chg="add mod">
          <ac:chgData name="Benjamin Wagner" userId="751d7807-fb76-4e85-a381-243fd2b44e5a" providerId="ADAL" clId="{687523AD-5019-44E0-9B38-511CA63EACCD}" dt="2023-06-25T12:40:01.194" v="1181" actId="1076"/>
          <ac:spMkLst>
            <pc:docMk/>
            <pc:sldMk cId="2906842017" sldId="258"/>
            <ac:spMk id="22" creationId="{88E014FB-DA6A-D993-D779-123452E82071}"/>
          </ac:spMkLst>
        </pc:spChg>
        <pc:spChg chg="add mod">
          <ac:chgData name="Benjamin Wagner" userId="751d7807-fb76-4e85-a381-243fd2b44e5a" providerId="ADAL" clId="{687523AD-5019-44E0-9B38-511CA63EACCD}" dt="2023-06-25T12:40:01.194" v="1181" actId="1076"/>
          <ac:spMkLst>
            <pc:docMk/>
            <pc:sldMk cId="2906842017" sldId="258"/>
            <ac:spMk id="23" creationId="{93FCCF8B-B2A5-A8D7-7699-CE9549C3588C}"/>
          </ac:spMkLst>
        </pc:spChg>
        <pc:spChg chg="add mod">
          <ac:chgData name="Benjamin Wagner" userId="751d7807-fb76-4e85-a381-243fd2b44e5a" providerId="ADAL" clId="{687523AD-5019-44E0-9B38-511CA63EACCD}" dt="2023-06-25T12:40:01.194" v="1181" actId="1076"/>
          <ac:spMkLst>
            <pc:docMk/>
            <pc:sldMk cId="2906842017" sldId="258"/>
            <ac:spMk id="24" creationId="{5FC3EE3D-5678-66FD-4B5B-68D6B654ACFC}"/>
          </ac:spMkLst>
        </pc:spChg>
        <pc:spChg chg="add mod">
          <ac:chgData name="Benjamin Wagner" userId="751d7807-fb76-4e85-a381-243fd2b44e5a" providerId="ADAL" clId="{687523AD-5019-44E0-9B38-511CA63EACCD}" dt="2023-06-25T12:40:01.194" v="1181" actId="1076"/>
          <ac:spMkLst>
            <pc:docMk/>
            <pc:sldMk cId="2906842017" sldId="258"/>
            <ac:spMk id="25" creationId="{F48325AF-B0B7-75D4-4271-AD0AD9918CA2}"/>
          </ac:spMkLst>
        </pc:spChg>
        <pc:spChg chg="add mod">
          <ac:chgData name="Benjamin Wagner" userId="751d7807-fb76-4e85-a381-243fd2b44e5a" providerId="ADAL" clId="{687523AD-5019-44E0-9B38-511CA63EACCD}" dt="2023-06-25T12:40:01.194" v="1181" actId="1076"/>
          <ac:spMkLst>
            <pc:docMk/>
            <pc:sldMk cId="2906842017" sldId="258"/>
            <ac:spMk id="26" creationId="{3F13CFC1-7D30-2A69-0E23-8C3A68661881}"/>
          </ac:spMkLst>
        </pc:spChg>
        <pc:spChg chg="add del mod">
          <ac:chgData name="Benjamin Wagner" userId="751d7807-fb76-4e85-a381-243fd2b44e5a" providerId="ADAL" clId="{687523AD-5019-44E0-9B38-511CA63EACCD}" dt="2023-06-25T12:39:36.918" v="1175" actId="478"/>
          <ac:spMkLst>
            <pc:docMk/>
            <pc:sldMk cId="2906842017" sldId="258"/>
            <ac:spMk id="27" creationId="{618B7040-2C3A-77EC-17FB-6B149663F02A}"/>
          </ac:spMkLst>
        </pc:spChg>
        <pc:spChg chg="add mod">
          <ac:chgData name="Benjamin Wagner" userId="751d7807-fb76-4e85-a381-243fd2b44e5a" providerId="ADAL" clId="{687523AD-5019-44E0-9B38-511CA63EACCD}" dt="2023-06-25T12:42:54.866" v="1190" actId="20577"/>
          <ac:spMkLst>
            <pc:docMk/>
            <pc:sldMk cId="2906842017" sldId="258"/>
            <ac:spMk id="28" creationId="{F270B875-77E5-E150-C372-BCA4A4172DC7}"/>
          </ac:spMkLst>
        </pc:spChg>
        <pc:spChg chg="add mod">
          <ac:chgData name="Benjamin Wagner" userId="751d7807-fb76-4e85-a381-243fd2b44e5a" providerId="ADAL" clId="{687523AD-5019-44E0-9B38-511CA63EACCD}" dt="2023-06-25T12:43:53.210" v="1192" actId="20577"/>
          <ac:spMkLst>
            <pc:docMk/>
            <pc:sldMk cId="2906842017" sldId="258"/>
            <ac:spMk id="29" creationId="{261B8645-76E5-48C8-A1FE-6003A4ED763B}"/>
          </ac:spMkLst>
        </pc:spChg>
        <pc:spChg chg="add mod">
          <ac:chgData name="Benjamin Wagner" userId="751d7807-fb76-4e85-a381-243fd2b44e5a" providerId="ADAL" clId="{687523AD-5019-44E0-9B38-511CA63EACCD}" dt="2023-06-25T12:44:04.097" v="1196" actId="20577"/>
          <ac:spMkLst>
            <pc:docMk/>
            <pc:sldMk cId="2906842017" sldId="258"/>
            <ac:spMk id="30" creationId="{BCF900ED-D3F0-F12F-890A-82C3991A0DF9}"/>
          </ac:spMkLst>
        </pc:spChg>
        <pc:spChg chg="add mod">
          <ac:chgData name="Benjamin Wagner" userId="751d7807-fb76-4e85-a381-243fd2b44e5a" providerId="ADAL" clId="{687523AD-5019-44E0-9B38-511CA63EACCD}" dt="2023-06-25T12:50:24.574" v="1199" actId="20577"/>
          <ac:spMkLst>
            <pc:docMk/>
            <pc:sldMk cId="2906842017" sldId="258"/>
            <ac:spMk id="31" creationId="{5CE4254D-D916-23B7-4764-53FC3337CBCE}"/>
          </ac:spMkLst>
        </pc:spChg>
        <pc:spChg chg="add mod">
          <ac:chgData name="Benjamin Wagner" userId="751d7807-fb76-4e85-a381-243fd2b44e5a" providerId="ADAL" clId="{687523AD-5019-44E0-9B38-511CA63EACCD}" dt="2023-06-25T12:44:15.983" v="1197" actId="20577"/>
          <ac:spMkLst>
            <pc:docMk/>
            <pc:sldMk cId="2906842017" sldId="258"/>
            <ac:spMk id="32" creationId="{AB64ECE4-2118-588C-2B73-9E7F9BDDF21E}"/>
          </ac:spMkLst>
        </pc:spChg>
        <pc:spChg chg="add mod">
          <ac:chgData name="Benjamin Wagner" userId="751d7807-fb76-4e85-a381-243fd2b44e5a" providerId="ADAL" clId="{687523AD-5019-44E0-9B38-511CA63EACCD}" dt="2023-06-25T15:17:04.188" v="4333"/>
          <ac:spMkLst>
            <pc:docMk/>
            <pc:sldMk cId="2906842017" sldId="258"/>
            <ac:spMk id="33" creationId="{CF0D5A5C-C6A4-37AE-9567-DC46E173FB19}"/>
          </ac:spMkLst>
        </pc:spChg>
        <pc:graphicFrameChg chg="add del mod modGraphic">
          <ac:chgData name="Benjamin Wagner" userId="751d7807-fb76-4e85-a381-243fd2b44e5a" providerId="ADAL" clId="{687523AD-5019-44E0-9B38-511CA63EACCD}" dt="2023-06-25T12:37:44.500" v="1154" actId="2165"/>
          <ac:graphicFrameMkLst>
            <pc:docMk/>
            <pc:sldMk cId="2906842017" sldId="258"/>
            <ac:graphicFrameMk id="18" creationId="{CFB478FD-9797-E2B3-AE55-A1AA6B8959CD}"/>
          </ac:graphicFrameMkLst>
        </pc:graphicFrameChg>
        <pc:picChg chg="mod">
          <ac:chgData name="Benjamin Wagner" userId="751d7807-fb76-4e85-a381-243fd2b44e5a" providerId="ADAL" clId="{687523AD-5019-44E0-9B38-511CA63EACCD}" dt="2023-06-25T11:56:39.025" v="542"/>
          <ac:picMkLst>
            <pc:docMk/>
            <pc:sldMk cId="2906842017" sldId="258"/>
            <ac:picMk id="15" creationId="{721E328D-23D4-49F9-56C1-6E299E68FD21}"/>
          </ac:picMkLst>
        </pc:picChg>
      </pc:sldChg>
      <pc:sldChg chg="new del">
        <pc:chgData name="Benjamin Wagner" userId="751d7807-fb76-4e85-a381-243fd2b44e5a" providerId="ADAL" clId="{687523AD-5019-44E0-9B38-511CA63EACCD}" dt="2023-06-25T11:32:29.779" v="37" actId="47"/>
        <pc:sldMkLst>
          <pc:docMk/>
          <pc:sldMk cId="4282729446" sldId="258"/>
        </pc:sldMkLst>
      </pc:sldChg>
      <pc:sldChg chg="add del">
        <pc:chgData name="Benjamin Wagner" userId="751d7807-fb76-4e85-a381-243fd2b44e5a" providerId="ADAL" clId="{687523AD-5019-44E0-9B38-511CA63EACCD}" dt="2023-06-25T11:56:21.941" v="541" actId="47"/>
        <pc:sldMkLst>
          <pc:docMk/>
          <pc:sldMk cId="80196091" sldId="259"/>
        </pc:sldMkLst>
      </pc:sldChg>
      <pc:sldChg chg="new del">
        <pc:chgData name="Benjamin Wagner" userId="751d7807-fb76-4e85-a381-243fd2b44e5a" providerId="ADAL" clId="{687523AD-5019-44E0-9B38-511CA63EACCD}" dt="2023-06-25T11:32:29.481" v="36" actId="47"/>
        <pc:sldMkLst>
          <pc:docMk/>
          <pc:sldMk cId="1614052061" sldId="259"/>
        </pc:sldMkLst>
      </pc:sldChg>
      <pc:sldChg chg="addSp delSp modSp add mod modTransition">
        <pc:chgData name="Benjamin Wagner" userId="751d7807-fb76-4e85-a381-243fd2b44e5a" providerId="ADAL" clId="{687523AD-5019-44E0-9B38-511CA63EACCD}" dt="2023-06-25T13:09:59.764" v="1677" actId="20577"/>
        <pc:sldMkLst>
          <pc:docMk/>
          <pc:sldMk cId="1769457381" sldId="259"/>
        </pc:sldMkLst>
        <pc:spChg chg="add mod">
          <ac:chgData name="Benjamin Wagner" userId="751d7807-fb76-4e85-a381-243fd2b44e5a" providerId="ADAL" clId="{687523AD-5019-44E0-9B38-511CA63EACCD}" dt="2023-06-25T13:09:59.764" v="1677" actId="20577"/>
          <ac:spMkLst>
            <pc:docMk/>
            <pc:sldMk cId="1769457381" sldId="259"/>
            <ac:spMk id="2" creationId="{F12E244C-6C59-0538-095F-2A48971F7C8C}"/>
          </ac:spMkLst>
        </pc:spChg>
        <pc:spChg chg="add del">
          <ac:chgData name="Benjamin Wagner" userId="751d7807-fb76-4e85-a381-243fd2b44e5a" providerId="ADAL" clId="{687523AD-5019-44E0-9B38-511CA63EACCD}" dt="2023-06-25T12:57:39.132" v="1206"/>
          <ac:spMkLst>
            <pc:docMk/>
            <pc:sldMk cId="1769457381" sldId="259"/>
            <ac:spMk id="5" creationId="{7B4F2FD2-E7A7-88F3-9587-27303655C505}"/>
          </ac:spMkLst>
        </pc:spChg>
        <pc:spChg chg="add del">
          <ac:chgData name="Benjamin Wagner" userId="751d7807-fb76-4e85-a381-243fd2b44e5a" providerId="ADAL" clId="{687523AD-5019-44E0-9B38-511CA63EACCD}" dt="2023-06-25T12:57:39.132" v="1206"/>
          <ac:spMkLst>
            <pc:docMk/>
            <pc:sldMk cId="1769457381" sldId="259"/>
            <ac:spMk id="6" creationId="{298AF1F8-EA06-9701-BFA3-56C723993A91}"/>
          </ac:spMkLst>
        </pc:spChg>
        <pc:spChg chg="add del">
          <ac:chgData name="Benjamin Wagner" userId="751d7807-fb76-4e85-a381-243fd2b44e5a" providerId="ADAL" clId="{687523AD-5019-44E0-9B38-511CA63EACCD}" dt="2023-06-25T12:57:39.132" v="1206"/>
          <ac:spMkLst>
            <pc:docMk/>
            <pc:sldMk cId="1769457381" sldId="259"/>
            <ac:spMk id="7" creationId="{9F5776C5-E235-37D8-0FEB-8A37E28901F8}"/>
          </ac:spMkLst>
        </pc:spChg>
        <pc:spChg chg="add del">
          <ac:chgData name="Benjamin Wagner" userId="751d7807-fb76-4e85-a381-243fd2b44e5a" providerId="ADAL" clId="{687523AD-5019-44E0-9B38-511CA63EACCD}" dt="2023-06-25T13:08:56.908" v="1653"/>
          <ac:spMkLst>
            <pc:docMk/>
            <pc:sldMk cId="1769457381" sldId="259"/>
            <ac:spMk id="8" creationId="{AF934999-1828-3060-6606-808AC5C993EC}"/>
          </ac:spMkLst>
        </pc:spChg>
        <pc:spChg chg="add del">
          <ac:chgData name="Benjamin Wagner" userId="751d7807-fb76-4e85-a381-243fd2b44e5a" providerId="ADAL" clId="{687523AD-5019-44E0-9B38-511CA63EACCD}" dt="2023-06-25T13:09:00.491" v="1655"/>
          <ac:spMkLst>
            <pc:docMk/>
            <pc:sldMk cId="1769457381" sldId="259"/>
            <ac:spMk id="9" creationId="{0D6BC871-29CC-64D3-F268-C4A04A01F0A1}"/>
          </ac:spMkLst>
        </pc:spChg>
        <pc:spChg chg="mod">
          <ac:chgData name="Benjamin Wagner" userId="751d7807-fb76-4e85-a381-243fd2b44e5a" providerId="ADAL" clId="{687523AD-5019-44E0-9B38-511CA63EACCD}" dt="2023-06-25T11:58:36.955" v="583" actId="207"/>
          <ac:spMkLst>
            <pc:docMk/>
            <pc:sldMk cId="1769457381" sldId="259"/>
            <ac:spMk id="16" creationId="{427FAF33-9A61-B691-176E-2EC1D2A8C8B4}"/>
          </ac:spMkLst>
        </pc:spChg>
      </pc:sldChg>
      <pc:sldChg chg="new del">
        <pc:chgData name="Benjamin Wagner" userId="751d7807-fb76-4e85-a381-243fd2b44e5a" providerId="ADAL" clId="{687523AD-5019-44E0-9B38-511CA63EACCD}" dt="2023-06-25T11:30:12.509" v="3" actId="47"/>
        <pc:sldMkLst>
          <pc:docMk/>
          <pc:sldMk cId="2307575322" sldId="259"/>
        </pc:sldMkLst>
      </pc:sldChg>
      <pc:sldChg chg="new del">
        <pc:chgData name="Benjamin Wagner" userId="751d7807-fb76-4e85-a381-243fd2b44e5a" providerId="ADAL" clId="{687523AD-5019-44E0-9B38-511CA63EACCD}" dt="2023-06-25T11:55:08.651" v="513" actId="47"/>
        <pc:sldMkLst>
          <pc:docMk/>
          <pc:sldMk cId="2310687574" sldId="259"/>
        </pc:sldMkLst>
      </pc:sldChg>
      <pc:sldChg chg="new del">
        <pc:chgData name="Benjamin Wagner" userId="751d7807-fb76-4e85-a381-243fd2b44e5a" providerId="ADAL" clId="{687523AD-5019-44E0-9B38-511CA63EACCD}" dt="2023-06-25T11:55:06.561" v="511" actId="47"/>
        <pc:sldMkLst>
          <pc:docMk/>
          <pc:sldMk cId="2591111915" sldId="259"/>
        </pc:sldMkLst>
      </pc:sldChg>
      <pc:sldChg chg="new del">
        <pc:chgData name="Benjamin Wagner" userId="751d7807-fb76-4e85-a381-243fd2b44e5a" providerId="ADAL" clId="{687523AD-5019-44E0-9B38-511CA63EACCD}" dt="2023-06-25T11:55:49.565" v="518" actId="47"/>
        <pc:sldMkLst>
          <pc:docMk/>
          <pc:sldMk cId="3239059232" sldId="259"/>
        </pc:sldMkLst>
      </pc:sldChg>
      <pc:sldChg chg="addSp modSp add mod modTransition modAnim">
        <pc:chgData name="Benjamin Wagner" userId="751d7807-fb76-4e85-a381-243fd2b44e5a" providerId="ADAL" clId="{687523AD-5019-44E0-9B38-511CA63EACCD}" dt="2023-06-25T15:04:44.735" v="4316" actId="20577"/>
        <pc:sldMkLst>
          <pc:docMk/>
          <pc:sldMk cId="953647665" sldId="260"/>
        </pc:sldMkLst>
        <pc:spChg chg="add mod">
          <ac:chgData name="Benjamin Wagner" userId="751d7807-fb76-4e85-a381-243fd2b44e5a" providerId="ADAL" clId="{687523AD-5019-44E0-9B38-511CA63EACCD}" dt="2023-06-25T15:04:44.735" v="4316" actId="20577"/>
          <ac:spMkLst>
            <pc:docMk/>
            <pc:sldMk cId="953647665" sldId="260"/>
            <ac:spMk id="2" creationId="{09D6F3A5-C8D7-A8E4-9367-CC89EF5C80BA}"/>
          </ac:spMkLst>
        </pc:spChg>
        <pc:spChg chg="mod">
          <ac:chgData name="Benjamin Wagner" userId="751d7807-fb76-4e85-a381-243fd2b44e5a" providerId="ADAL" clId="{687523AD-5019-44E0-9B38-511CA63EACCD}" dt="2023-06-25T11:58:40.018" v="584" actId="207"/>
          <ac:spMkLst>
            <pc:docMk/>
            <pc:sldMk cId="953647665" sldId="260"/>
            <ac:spMk id="16" creationId="{427FAF33-9A61-B691-176E-2EC1D2A8C8B4}"/>
          </ac:spMkLst>
        </pc:spChg>
      </pc:sldChg>
      <pc:sldChg chg="addSp delSp modSp add mod modTransition modAnim">
        <pc:chgData name="Benjamin Wagner" userId="751d7807-fb76-4e85-a381-243fd2b44e5a" providerId="ADAL" clId="{687523AD-5019-44E0-9B38-511CA63EACCD}" dt="2023-06-25T15:16:46.766" v="4330"/>
        <pc:sldMkLst>
          <pc:docMk/>
          <pc:sldMk cId="3507877144" sldId="261"/>
        </pc:sldMkLst>
        <pc:spChg chg="add mod">
          <ac:chgData name="Benjamin Wagner" userId="751d7807-fb76-4e85-a381-243fd2b44e5a" providerId="ADAL" clId="{687523AD-5019-44E0-9B38-511CA63EACCD}" dt="2023-06-25T15:11:44.947" v="4318" actId="20577"/>
          <ac:spMkLst>
            <pc:docMk/>
            <pc:sldMk cId="3507877144" sldId="261"/>
            <ac:spMk id="2" creationId="{08894E94-4D41-A430-82DE-4D1CD367B585}"/>
          </ac:spMkLst>
        </pc:spChg>
        <pc:spChg chg="add del">
          <ac:chgData name="Benjamin Wagner" userId="751d7807-fb76-4e85-a381-243fd2b44e5a" providerId="ADAL" clId="{687523AD-5019-44E0-9B38-511CA63EACCD}" dt="2023-06-25T14:47:40.350" v="4065"/>
          <ac:spMkLst>
            <pc:docMk/>
            <pc:sldMk cId="3507877144" sldId="261"/>
            <ac:spMk id="5" creationId="{C0086172-0A7D-B8EA-0BF3-CD0C5CB4B492}"/>
          </ac:spMkLst>
        </pc:spChg>
        <pc:spChg chg="add del">
          <ac:chgData name="Benjamin Wagner" userId="751d7807-fb76-4e85-a381-243fd2b44e5a" providerId="ADAL" clId="{687523AD-5019-44E0-9B38-511CA63EACCD}" dt="2023-06-25T14:47:40.350" v="4065"/>
          <ac:spMkLst>
            <pc:docMk/>
            <pc:sldMk cId="3507877144" sldId="261"/>
            <ac:spMk id="6" creationId="{11FF7D13-C2AE-27EB-4063-84F1E04A51EA}"/>
          </ac:spMkLst>
        </pc:spChg>
        <pc:spChg chg="add del">
          <ac:chgData name="Benjamin Wagner" userId="751d7807-fb76-4e85-a381-243fd2b44e5a" providerId="ADAL" clId="{687523AD-5019-44E0-9B38-511CA63EACCD}" dt="2023-06-25T14:47:40.350" v="4065"/>
          <ac:spMkLst>
            <pc:docMk/>
            <pc:sldMk cId="3507877144" sldId="261"/>
            <ac:spMk id="7" creationId="{19CFB6FC-E3E6-803A-C597-0DACA218B71F}"/>
          </ac:spMkLst>
        </pc:spChg>
        <pc:spChg chg="add del">
          <ac:chgData name="Benjamin Wagner" userId="751d7807-fb76-4e85-a381-243fd2b44e5a" providerId="ADAL" clId="{687523AD-5019-44E0-9B38-511CA63EACCD}" dt="2023-06-25T14:47:40.350" v="4065"/>
          <ac:spMkLst>
            <pc:docMk/>
            <pc:sldMk cId="3507877144" sldId="261"/>
            <ac:spMk id="8" creationId="{87E42597-3B88-1A71-2C6F-1862FE79AFCD}"/>
          </ac:spMkLst>
        </pc:spChg>
        <pc:spChg chg="add mod">
          <ac:chgData name="Benjamin Wagner" userId="751d7807-fb76-4e85-a381-243fd2b44e5a" providerId="ADAL" clId="{687523AD-5019-44E0-9B38-511CA63EACCD}" dt="2023-06-25T15:16:46.766" v="4330"/>
          <ac:spMkLst>
            <pc:docMk/>
            <pc:sldMk cId="3507877144" sldId="261"/>
            <ac:spMk id="9" creationId="{5C7541BD-DA2C-4C74-4C01-F37827DAA4BF}"/>
          </ac:spMkLst>
        </pc:spChg>
        <pc:spChg chg="mod">
          <ac:chgData name="Benjamin Wagner" userId="751d7807-fb76-4e85-a381-243fd2b44e5a" providerId="ADAL" clId="{687523AD-5019-44E0-9B38-511CA63EACCD}" dt="2023-06-25T11:58:42.581" v="585" actId="207"/>
          <ac:spMkLst>
            <pc:docMk/>
            <pc:sldMk cId="3507877144" sldId="261"/>
            <ac:spMk id="16" creationId="{427FAF33-9A61-B691-176E-2EC1D2A8C8B4}"/>
          </ac:spMkLst>
        </pc:spChg>
      </pc:sldChg>
      <pc:sldChg chg="addSp modSp add mod modTransition modAnim">
        <pc:chgData name="Benjamin Wagner" userId="751d7807-fb76-4e85-a381-243fd2b44e5a" providerId="ADAL" clId="{687523AD-5019-44E0-9B38-511CA63EACCD}" dt="2023-06-25T15:16:51.025" v="4331"/>
        <pc:sldMkLst>
          <pc:docMk/>
          <pc:sldMk cId="1050064090" sldId="262"/>
        </pc:sldMkLst>
        <pc:spChg chg="add mod">
          <ac:chgData name="Benjamin Wagner" userId="751d7807-fb76-4e85-a381-243fd2b44e5a" providerId="ADAL" clId="{687523AD-5019-44E0-9B38-511CA63EACCD}" dt="2023-06-25T14:33:38.397" v="3794" actId="20577"/>
          <ac:spMkLst>
            <pc:docMk/>
            <pc:sldMk cId="1050064090" sldId="262"/>
            <ac:spMk id="2" creationId="{47DD056B-1066-C47B-C00C-041580FBD352}"/>
          </ac:spMkLst>
        </pc:spChg>
        <pc:spChg chg="add mod">
          <ac:chgData name="Benjamin Wagner" userId="751d7807-fb76-4e85-a381-243fd2b44e5a" providerId="ADAL" clId="{687523AD-5019-44E0-9B38-511CA63EACCD}" dt="2023-06-25T14:46:47.104" v="4052" actId="3626"/>
          <ac:spMkLst>
            <pc:docMk/>
            <pc:sldMk cId="1050064090" sldId="262"/>
            <ac:spMk id="5" creationId="{0A943E9A-0FB2-A02D-5758-0A182160CE53}"/>
          </ac:spMkLst>
        </pc:spChg>
        <pc:spChg chg="add mod">
          <ac:chgData name="Benjamin Wagner" userId="751d7807-fb76-4e85-a381-243fd2b44e5a" providerId="ADAL" clId="{687523AD-5019-44E0-9B38-511CA63EACCD}" dt="2023-06-25T15:16:51.025" v="4331"/>
          <ac:spMkLst>
            <pc:docMk/>
            <pc:sldMk cId="1050064090" sldId="262"/>
            <ac:spMk id="6" creationId="{387DA7FA-96DD-D1DA-E079-721F60340A7A}"/>
          </ac:spMkLst>
        </pc:spChg>
        <pc:spChg chg="mod">
          <ac:chgData name="Benjamin Wagner" userId="751d7807-fb76-4e85-a381-243fd2b44e5a" providerId="ADAL" clId="{687523AD-5019-44E0-9B38-511CA63EACCD}" dt="2023-06-25T11:58:45.550" v="586" actId="207"/>
          <ac:spMkLst>
            <pc:docMk/>
            <pc:sldMk cId="1050064090" sldId="262"/>
            <ac:spMk id="16" creationId="{427FAF33-9A61-B691-176E-2EC1D2A8C8B4}"/>
          </ac:spMkLst>
        </pc:spChg>
      </pc:sldChg>
      <pc:sldChg chg="addSp modSp add mod modTransition">
        <pc:chgData name="Benjamin Wagner" userId="751d7807-fb76-4e85-a381-243fd2b44e5a" providerId="ADAL" clId="{687523AD-5019-44E0-9B38-511CA63EACCD}" dt="2023-06-25T13:03:15.500" v="1366" actId="1076"/>
        <pc:sldMkLst>
          <pc:docMk/>
          <pc:sldMk cId="1186622044" sldId="263"/>
        </pc:sldMkLst>
        <pc:spChg chg="add mod">
          <ac:chgData name="Benjamin Wagner" userId="751d7807-fb76-4e85-a381-243fd2b44e5a" providerId="ADAL" clId="{687523AD-5019-44E0-9B38-511CA63EACCD}" dt="2023-06-25T13:03:15.500" v="1366" actId="1076"/>
          <ac:spMkLst>
            <pc:docMk/>
            <pc:sldMk cId="1186622044" sldId="263"/>
            <ac:spMk id="2" creationId="{14363157-3663-631B-FB73-D152B767A7F0}"/>
          </ac:spMkLst>
        </pc:spChg>
        <pc:spChg chg="mod">
          <ac:chgData name="Benjamin Wagner" userId="751d7807-fb76-4e85-a381-243fd2b44e5a" providerId="ADAL" clId="{687523AD-5019-44E0-9B38-511CA63EACCD}" dt="2023-06-25T13:00:17.053" v="1290" actId="20577"/>
          <ac:spMkLst>
            <pc:docMk/>
            <pc:sldMk cId="1186622044" sldId="263"/>
            <ac:spMk id="16" creationId="{427FAF33-9A61-B691-176E-2EC1D2A8C8B4}"/>
          </ac:spMkLst>
        </pc:spChg>
      </pc:sldChg>
      <pc:sldChg chg="addSp modSp add mod modAnim">
        <pc:chgData name="Benjamin Wagner" userId="751d7807-fb76-4e85-a381-243fd2b44e5a" providerId="ADAL" clId="{687523AD-5019-44E0-9B38-511CA63EACCD}" dt="2023-06-25T15:16:33.366" v="4328" actId="2085"/>
        <pc:sldMkLst>
          <pc:docMk/>
          <pc:sldMk cId="1159172619" sldId="264"/>
        </pc:sldMkLst>
        <pc:spChg chg="mod">
          <ac:chgData name="Benjamin Wagner" userId="751d7807-fb76-4e85-a381-243fd2b44e5a" providerId="ADAL" clId="{687523AD-5019-44E0-9B38-511CA63EACCD}" dt="2023-06-25T15:02:41.058" v="4310" actId="20577"/>
          <ac:spMkLst>
            <pc:docMk/>
            <pc:sldMk cId="1159172619" sldId="264"/>
            <ac:spMk id="2" creationId="{F12E244C-6C59-0538-095F-2A48971F7C8C}"/>
          </ac:spMkLst>
        </pc:spChg>
        <pc:spChg chg="add mod">
          <ac:chgData name="Benjamin Wagner" userId="751d7807-fb76-4e85-a381-243fd2b44e5a" providerId="ADAL" clId="{687523AD-5019-44E0-9B38-511CA63EACCD}" dt="2023-06-25T13:17:30.799" v="1887"/>
          <ac:spMkLst>
            <pc:docMk/>
            <pc:sldMk cId="1159172619" sldId="264"/>
            <ac:spMk id="5" creationId="{2017E628-F96C-B4CE-D22A-F6EE3AFC0A00}"/>
          </ac:spMkLst>
        </pc:spChg>
        <pc:spChg chg="add mod">
          <ac:chgData name="Benjamin Wagner" userId="751d7807-fb76-4e85-a381-243fd2b44e5a" providerId="ADAL" clId="{687523AD-5019-44E0-9B38-511CA63EACCD}" dt="2023-06-25T15:16:33.366" v="4328" actId="2085"/>
          <ac:spMkLst>
            <pc:docMk/>
            <pc:sldMk cId="1159172619" sldId="264"/>
            <ac:spMk id="6" creationId="{B2413371-62C2-C08F-F687-8EFD26F20983}"/>
          </ac:spMkLst>
        </pc:spChg>
      </pc:sldChg>
      <pc:sldChg chg="add del">
        <pc:chgData name="Benjamin Wagner" userId="751d7807-fb76-4e85-a381-243fd2b44e5a" providerId="ADAL" clId="{687523AD-5019-44E0-9B38-511CA63EACCD}" dt="2023-06-25T12:31:16.754" v="1130" actId="47"/>
        <pc:sldMkLst>
          <pc:docMk/>
          <pc:sldMk cId="3611554955" sldId="264"/>
        </pc:sldMkLst>
      </pc:sldChg>
      <pc:sldChg chg="new del">
        <pc:chgData name="Benjamin Wagner" userId="751d7807-fb76-4e85-a381-243fd2b44e5a" providerId="ADAL" clId="{687523AD-5019-44E0-9B38-511CA63EACCD}" dt="2023-06-25T12:58:06.810" v="1224" actId="680"/>
        <pc:sldMkLst>
          <pc:docMk/>
          <pc:sldMk cId="4016325452" sldId="264"/>
        </pc:sldMkLst>
      </pc:sldChg>
      <pc:sldChg chg="addSp modSp add mod modAnim">
        <pc:chgData name="Benjamin Wagner" userId="751d7807-fb76-4e85-a381-243fd2b44e5a" providerId="ADAL" clId="{687523AD-5019-44E0-9B38-511CA63EACCD}" dt="2023-06-25T15:16:42.728" v="4329"/>
        <pc:sldMkLst>
          <pc:docMk/>
          <pc:sldMk cId="2786400105" sldId="265"/>
        </pc:sldMkLst>
        <pc:spChg chg="mod">
          <ac:chgData name="Benjamin Wagner" userId="751d7807-fb76-4e85-a381-243fd2b44e5a" providerId="ADAL" clId="{687523AD-5019-44E0-9B38-511CA63EACCD}" dt="2023-06-25T14:08:06.091" v="3045" actId="12"/>
          <ac:spMkLst>
            <pc:docMk/>
            <pc:sldMk cId="2786400105" sldId="265"/>
            <ac:spMk id="2" creationId="{09D6F3A5-C8D7-A8E4-9367-CC89EF5C80BA}"/>
          </ac:spMkLst>
        </pc:spChg>
        <pc:spChg chg="add mod">
          <ac:chgData name="Benjamin Wagner" userId="751d7807-fb76-4e85-a381-243fd2b44e5a" providerId="ADAL" clId="{687523AD-5019-44E0-9B38-511CA63EACCD}" dt="2023-06-25T15:16:42.728" v="4329"/>
          <ac:spMkLst>
            <pc:docMk/>
            <pc:sldMk cId="2786400105" sldId="265"/>
            <ac:spMk id="5" creationId="{F15AFCB5-7147-D7C9-09C9-651620FCD73E}"/>
          </ac:spMkLst>
        </pc:spChg>
      </pc:sldChg>
      <pc:sldChg chg="addSp delSp modSp add mod modAnim">
        <pc:chgData name="Benjamin Wagner" userId="751d7807-fb76-4e85-a381-243fd2b44e5a" providerId="ADAL" clId="{687523AD-5019-44E0-9B38-511CA63EACCD}" dt="2023-06-25T15:16:54.559" v="4332"/>
        <pc:sldMkLst>
          <pc:docMk/>
          <pc:sldMk cId="3898381926" sldId="266"/>
        </pc:sldMkLst>
        <pc:spChg chg="mod">
          <ac:chgData name="Benjamin Wagner" userId="751d7807-fb76-4e85-a381-243fd2b44e5a" providerId="ADAL" clId="{687523AD-5019-44E0-9B38-511CA63EACCD}" dt="2023-06-25T14:45:42.754" v="4050" actId="1076"/>
          <ac:spMkLst>
            <pc:docMk/>
            <pc:sldMk cId="3898381926" sldId="266"/>
            <ac:spMk id="2" creationId="{14363157-3663-631B-FB73-D152B767A7F0}"/>
          </ac:spMkLst>
        </pc:spChg>
        <pc:spChg chg="mod">
          <ac:chgData name="Benjamin Wagner" userId="751d7807-fb76-4e85-a381-243fd2b44e5a" providerId="ADAL" clId="{687523AD-5019-44E0-9B38-511CA63EACCD}" dt="2023-06-25T14:45:40.876" v="4048" actId="1076"/>
          <ac:spMkLst>
            <pc:docMk/>
            <pc:sldMk cId="3898381926" sldId="266"/>
            <ac:spMk id="3" creationId="{B60692F0-0651-3840-317D-D55B4C7A39D2}"/>
          </ac:spMkLst>
        </pc:spChg>
        <pc:spChg chg="add mod">
          <ac:chgData name="Benjamin Wagner" userId="751d7807-fb76-4e85-a381-243fd2b44e5a" providerId="ADAL" clId="{687523AD-5019-44E0-9B38-511CA63EACCD}" dt="2023-06-25T14:45:47.805" v="4051" actId="1076"/>
          <ac:spMkLst>
            <pc:docMk/>
            <pc:sldMk cId="3898381926" sldId="266"/>
            <ac:spMk id="5" creationId="{AAE01DEB-E7DC-78F8-0102-B39FC6CA7EAA}"/>
          </ac:spMkLst>
        </pc:spChg>
        <pc:spChg chg="add mod">
          <ac:chgData name="Benjamin Wagner" userId="751d7807-fb76-4e85-a381-243fd2b44e5a" providerId="ADAL" clId="{687523AD-5019-44E0-9B38-511CA63EACCD}" dt="2023-06-25T14:45:47.805" v="4051" actId="1076"/>
          <ac:spMkLst>
            <pc:docMk/>
            <pc:sldMk cId="3898381926" sldId="266"/>
            <ac:spMk id="6" creationId="{C428E814-FB29-B61D-77C8-1F2F33DD18CA}"/>
          </ac:spMkLst>
        </pc:spChg>
        <pc:spChg chg="add mod">
          <ac:chgData name="Benjamin Wagner" userId="751d7807-fb76-4e85-a381-243fd2b44e5a" providerId="ADAL" clId="{687523AD-5019-44E0-9B38-511CA63EACCD}" dt="2023-06-25T14:45:47.805" v="4051" actId="1076"/>
          <ac:spMkLst>
            <pc:docMk/>
            <pc:sldMk cId="3898381926" sldId="266"/>
            <ac:spMk id="7" creationId="{560D09AA-C2CD-3A21-3590-34FB518780CF}"/>
          </ac:spMkLst>
        </pc:spChg>
        <pc:spChg chg="add mod">
          <ac:chgData name="Benjamin Wagner" userId="751d7807-fb76-4e85-a381-243fd2b44e5a" providerId="ADAL" clId="{687523AD-5019-44E0-9B38-511CA63EACCD}" dt="2023-06-25T15:16:54.559" v="4332"/>
          <ac:spMkLst>
            <pc:docMk/>
            <pc:sldMk cId="3898381926" sldId="266"/>
            <ac:spMk id="13" creationId="{07ECED3A-B029-4D29-95F1-C623DDDC0635}"/>
          </ac:spMkLst>
        </pc:spChg>
        <pc:picChg chg="add mod">
          <ac:chgData name="Benjamin Wagner" userId="751d7807-fb76-4e85-a381-243fd2b44e5a" providerId="ADAL" clId="{687523AD-5019-44E0-9B38-511CA63EACCD}" dt="2023-06-25T14:45:47.805" v="4051" actId="1076"/>
          <ac:picMkLst>
            <pc:docMk/>
            <pc:sldMk cId="3898381926" sldId="266"/>
            <ac:picMk id="8" creationId="{FD04148A-1E9D-710F-5E01-A7BB6AFB2E84}"/>
          </ac:picMkLst>
        </pc:picChg>
        <pc:picChg chg="add mod">
          <ac:chgData name="Benjamin Wagner" userId="751d7807-fb76-4e85-a381-243fd2b44e5a" providerId="ADAL" clId="{687523AD-5019-44E0-9B38-511CA63EACCD}" dt="2023-06-25T14:45:47.805" v="4051" actId="1076"/>
          <ac:picMkLst>
            <pc:docMk/>
            <pc:sldMk cId="3898381926" sldId="266"/>
            <ac:picMk id="10" creationId="{AC2AB452-6AD1-DAF2-5B62-1D910B20D563}"/>
          </ac:picMkLst>
        </pc:picChg>
        <pc:picChg chg="add del mod">
          <ac:chgData name="Benjamin Wagner" userId="751d7807-fb76-4e85-a381-243fd2b44e5a" providerId="ADAL" clId="{687523AD-5019-44E0-9B38-511CA63EACCD}" dt="2023-06-25T14:44:15.130" v="4033" actId="478"/>
          <ac:picMkLst>
            <pc:docMk/>
            <pc:sldMk cId="3898381926" sldId="266"/>
            <ac:picMk id="11" creationId="{58E0C329-D86C-9136-1155-567A3BA21936}"/>
          </ac:picMkLst>
        </pc:picChg>
        <pc:picChg chg="add mod">
          <ac:chgData name="Benjamin Wagner" userId="751d7807-fb76-4e85-a381-243fd2b44e5a" providerId="ADAL" clId="{687523AD-5019-44E0-9B38-511CA63EACCD}" dt="2023-06-25T14:45:47.805" v="4051" actId="1076"/>
          <ac:picMkLst>
            <pc:docMk/>
            <pc:sldMk cId="3898381926" sldId="266"/>
            <ac:picMk id="12" creationId="{08FD46DE-12A7-5B74-FE93-B98C0EF515EC}"/>
          </ac:picMkLst>
        </pc:picChg>
      </pc:sldChg>
      <pc:sldMasterChg chg="addSp delSp modSp mod modTransition addSldLayout delSldLayout modSldLayout">
        <pc:chgData name="Benjamin Wagner" userId="751d7807-fb76-4e85-a381-243fd2b44e5a" providerId="ADAL" clId="{687523AD-5019-44E0-9B38-511CA63EACCD}" dt="2023-06-25T12:07:42.338" v="672"/>
        <pc:sldMasterMkLst>
          <pc:docMk/>
          <pc:sldMasterMk cId="4089475032" sldId="2147483648"/>
        </pc:sldMasterMkLst>
        <pc:spChg chg="mod">
          <ac:chgData name="Benjamin Wagner" userId="751d7807-fb76-4e85-a381-243fd2b44e5a" providerId="ADAL" clId="{687523AD-5019-44E0-9B38-511CA63EACCD}" dt="2023-06-25T11:55:36.307" v="516" actId="255"/>
          <ac:spMkLst>
            <pc:docMk/>
            <pc:sldMasterMk cId="4089475032" sldId="2147483648"/>
            <ac:spMk id="2" creationId="{00732DEF-E7D8-1E38-2791-E9D2685207E1}"/>
          </ac:spMkLst>
        </pc:spChg>
        <pc:spChg chg="mod">
          <ac:chgData name="Benjamin Wagner" userId="751d7807-fb76-4e85-a381-243fd2b44e5a" providerId="ADAL" clId="{687523AD-5019-44E0-9B38-511CA63EACCD}" dt="2023-06-25T11:36:56.033" v="220" actId="255"/>
          <ac:spMkLst>
            <pc:docMk/>
            <pc:sldMasterMk cId="4089475032" sldId="2147483648"/>
            <ac:spMk id="3" creationId="{6B998BF9-6C2C-FFA3-CAF7-0C9FED86396B}"/>
          </ac:spMkLst>
        </pc:spChg>
        <pc:spChg chg="del">
          <ac:chgData name="Benjamin Wagner" userId="751d7807-fb76-4e85-a381-243fd2b44e5a" providerId="ADAL" clId="{687523AD-5019-44E0-9B38-511CA63EACCD}" dt="2023-06-25T11:35:26.173" v="209" actId="478"/>
          <ac:spMkLst>
            <pc:docMk/>
            <pc:sldMasterMk cId="4089475032" sldId="2147483648"/>
            <ac:spMk id="4" creationId="{9C57E547-FB92-A81F-8C70-78CD077CEEE5}"/>
          </ac:spMkLst>
        </pc:spChg>
        <pc:spChg chg="del">
          <ac:chgData name="Benjamin Wagner" userId="751d7807-fb76-4e85-a381-243fd2b44e5a" providerId="ADAL" clId="{687523AD-5019-44E0-9B38-511CA63EACCD}" dt="2023-06-25T11:35:26.173" v="209" actId="478"/>
          <ac:spMkLst>
            <pc:docMk/>
            <pc:sldMasterMk cId="4089475032" sldId="2147483648"/>
            <ac:spMk id="5" creationId="{675B2A0E-938A-FF64-00B3-25F6A4F6E336}"/>
          </ac:spMkLst>
        </pc:spChg>
        <pc:spChg chg="del">
          <ac:chgData name="Benjamin Wagner" userId="751d7807-fb76-4e85-a381-243fd2b44e5a" providerId="ADAL" clId="{687523AD-5019-44E0-9B38-511CA63EACCD}" dt="2023-06-25T11:35:26.173" v="209" actId="478"/>
          <ac:spMkLst>
            <pc:docMk/>
            <pc:sldMasterMk cId="4089475032" sldId="2147483648"/>
            <ac:spMk id="6" creationId="{B66F7032-AFBF-A577-257D-EE6B3C93EA3A}"/>
          </ac:spMkLst>
        </pc:spChg>
        <pc:spChg chg="add mod">
          <ac:chgData name="Benjamin Wagner" userId="751d7807-fb76-4e85-a381-243fd2b44e5a" providerId="ADAL" clId="{687523AD-5019-44E0-9B38-511CA63EACCD}" dt="2023-06-25T11:38:33.060" v="309" actId="404"/>
          <ac:spMkLst>
            <pc:docMk/>
            <pc:sldMasterMk cId="4089475032" sldId="2147483648"/>
            <ac:spMk id="7" creationId="{A038BC2B-BC0D-47C4-8758-12118DDF573E}"/>
          </ac:spMkLst>
        </pc:spChg>
        <pc:spChg chg="add mod">
          <ac:chgData name="Benjamin Wagner" userId="751d7807-fb76-4e85-a381-243fd2b44e5a" providerId="ADAL" clId="{687523AD-5019-44E0-9B38-511CA63EACCD}" dt="2023-06-25T11:38:25.297" v="305" actId="121"/>
          <ac:spMkLst>
            <pc:docMk/>
            <pc:sldMasterMk cId="4089475032" sldId="2147483648"/>
            <ac:spMk id="8" creationId="{3096DAAB-7D35-6733-9691-AD03243C298E}"/>
          </ac:spMkLst>
        </pc:spChg>
        <pc:sldLayoutChg chg="addSp delSp modSp mod modTransition">
          <pc:chgData name="Benjamin Wagner" userId="751d7807-fb76-4e85-a381-243fd2b44e5a" providerId="ADAL" clId="{687523AD-5019-44E0-9B38-511CA63EACCD}" dt="2023-06-25T12:07:42.338" v="672"/>
          <pc:sldLayoutMkLst>
            <pc:docMk/>
            <pc:sldMasterMk cId="4089475032" sldId="2147483648"/>
            <pc:sldLayoutMk cId="243784411" sldId="2147483649"/>
          </pc:sldLayoutMkLst>
          <pc:spChg chg="add del mod">
            <ac:chgData name="Benjamin Wagner" userId="751d7807-fb76-4e85-a381-243fd2b44e5a" providerId="ADAL" clId="{687523AD-5019-44E0-9B38-511CA63EACCD}" dt="2023-06-25T11:39:24.862" v="310" actId="1076"/>
            <ac:spMkLst>
              <pc:docMk/>
              <pc:sldMasterMk cId="4089475032" sldId="2147483648"/>
              <pc:sldLayoutMk cId="243784411" sldId="2147483649"/>
              <ac:spMk id="2" creationId="{F24C7021-D9AC-7E2B-1105-B076DD564B5F}"/>
            </ac:spMkLst>
          </pc:spChg>
          <pc:spChg chg="add del mod">
            <ac:chgData name="Benjamin Wagner" userId="751d7807-fb76-4e85-a381-243fd2b44e5a" providerId="ADAL" clId="{687523AD-5019-44E0-9B38-511CA63EACCD}" dt="2023-06-25T11:36:15.336" v="216" actId="2711"/>
            <ac:spMkLst>
              <pc:docMk/>
              <pc:sldMasterMk cId="4089475032" sldId="2147483648"/>
              <pc:sldLayoutMk cId="243784411" sldId="2147483649"/>
              <ac:spMk id="3" creationId="{89A30A61-C9B6-52F5-DB45-FDAB33787F62}"/>
            </ac:spMkLst>
          </pc:spChg>
          <pc:spChg chg="del">
            <ac:chgData name="Benjamin Wagner" userId="751d7807-fb76-4e85-a381-243fd2b44e5a" providerId="ADAL" clId="{687523AD-5019-44E0-9B38-511CA63EACCD}" dt="2023-06-25T11:31:21.920" v="6" actId="478"/>
            <ac:spMkLst>
              <pc:docMk/>
              <pc:sldMasterMk cId="4089475032" sldId="2147483648"/>
              <pc:sldLayoutMk cId="243784411" sldId="2147483649"/>
              <ac:spMk id="4" creationId="{06A9C2D0-AA37-BF67-C13D-637E442D5644}"/>
            </ac:spMkLst>
          </pc:spChg>
          <pc:spChg chg="mod">
            <ac:chgData name="Benjamin Wagner" userId="751d7807-fb76-4e85-a381-243fd2b44e5a" providerId="ADAL" clId="{687523AD-5019-44E0-9B38-511CA63EACCD}" dt="2023-06-25T11:31:33.060" v="9" actId="1076"/>
            <ac:spMkLst>
              <pc:docMk/>
              <pc:sldMasterMk cId="4089475032" sldId="2147483648"/>
              <pc:sldLayoutMk cId="243784411" sldId="2147483649"/>
              <ac:spMk id="5" creationId="{15D7261A-BA81-3799-A9BC-902F1C8B85CB}"/>
            </ac:spMkLst>
          </pc:spChg>
          <pc:spChg chg="add del mod">
            <ac:chgData name="Benjamin Wagner" userId="751d7807-fb76-4e85-a381-243fd2b44e5a" providerId="ADAL" clId="{687523AD-5019-44E0-9B38-511CA63EACCD}" dt="2023-06-25T11:34:45.534" v="200"/>
            <ac:spMkLst>
              <pc:docMk/>
              <pc:sldMasterMk cId="4089475032" sldId="2147483648"/>
              <pc:sldLayoutMk cId="243784411" sldId="2147483649"/>
              <ac:spMk id="7" creationId="{C16D0D71-5581-E583-87C1-5022514FA16A}"/>
            </ac:spMkLst>
          </pc:spChg>
          <pc:spChg chg="add del mod">
            <ac:chgData name="Benjamin Wagner" userId="751d7807-fb76-4e85-a381-243fd2b44e5a" providerId="ADAL" clId="{687523AD-5019-44E0-9B38-511CA63EACCD}" dt="2023-06-25T11:34:45.534" v="200"/>
            <ac:spMkLst>
              <pc:docMk/>
              <pc:sldMasterMk cId="4089475032" sldId="2147483648"/>
              <pc:sldLayoutMk cId="243784411" sldId="2147483649"/>
              <ac:spMk id="8" creationId="{122B13C7-6FDD-551A-C043-CCFF133D43F6}"/>
            </ac:spMkLst>
          </pc:spChg>
        </pc:sldLayoutChg>
        <pc:sldLayoutChg chg="addSp delSp modSp del mod">
          <pc:chgData name="Benjamin Wagner" userId="751d7807-fb76-4e85-a381-243fd2b44e5a" providerId="ADAL" clId="{687523AD-5019-44E0-9B38-511CA63EACCD}" dt="2023-06-25T11:32:15.463" v="29" actId="2696"/>
          <pc:sldLayoutMkLst>
            <pc:docMk/>
            <pc:sldMasterMk cId="4089475032" sldId="2147483648"/>
            <pc:sldLayoutMk cId="220000371" sldId="2147483650"/>
          </pc:sldLayoutMkLst>
          <pc:spChg chg="del">
            <ac:chgData name="Benjamin Wagner" userId="751d7807-fb76-4e85-a381-243fd2b44e5a" providerId="ADAL" clId="{687523AD-5019-44E0-9B38-511CA63EACCD}" dt="2023-06-25T11:32:09.081" v="18" actId="478"/>
            <ac:spMkLst>
              <pc:docMk/>
              <pc:sldMasterMk cId="4089475032" sldId="2147483648"/>
              <pc:sldLayoutMk cId="220000371" sldId="2147483650"/>
              <ac:spMk id="4" creationId="{0D823BE6-26CF-5FDF-AA5E-0B50D0A6656A}"/>
            </ac:spMkLst>
          </pc:spChg>
          <pc:spChg chg="del">
            <ac:chgData name="Benjamin Wagner" userId="751d7807-fb76-4e85-a381-243fd2b44e5a" providerId="ADAL" clId="{687523AD-5019-44E0-9B38-511CA63EACCD}" dt="2023-06-25T11:32:09.081" v="18" actId="478"/>
            <ac:spMkLst>
              <pc:docMk/>
              <pc:sldMasterMk cId="4089475032" sldId="2147483648"/>
              <pc:sldLayoutMk cId="220000371" sldId="2147483650"/>
              <ac:spMk id="5" creationId="{2FF5B43D-B83B-8E1B-154B-45384CC68E6B}"/>
            </ac:spMkLst>
          </pc:spChg>
          <pc:spChg chg="del">
            <ac:chgData name="Benjamin Wagner" userId="751d7807-fb76-4e85-a381-243fd2b44e5a" providerId="ADAL" clId="{687523AD-5019-44E0-9B38-511CA63EACCD}" dt="2023-06-25T11:32:09.081" v="18" actId="478"/>
            <ac:spMkLst>
              <pc:docMk/>
              <pc:sldMasterMk cId="4089475032" sldId="2147483648"/>
              <pc:sldLayoutMk cId="220000371" sldId="2147483650"/>
              <ac:spMk id="6" creationId="{35B4DC19-65B8-3A58-AEE0-521C557140FA}"/>
            </ac:spMkLst>
          </pc:spChg>
          <pc:spChg chg="add mod">
            <ac:chgData name="Benjamin Wagner" userId="751d7807-fb76-4e85-a381-243fd2b44e5a" providerId="ADAL" clId="{687523AD-5019-44E0-9B38-511CA63EACCD}" dt="2023-06-25T11:32:09.317" v="19"/>
            <ac:spMkLst>
              <pc:docMk/>
              <pc:sldMasterMk cId="4089475032" sldId="2147483648"/>
              <pc:sldLayoutMk cId="220000371" sldId="2147483650"/>
              <ac:spMk id="7" creationId="{3F6044D7-58A1-7EAA-E2BB-B701D8D437AC}"/>
            </ac:spMkLst>
          </pc:spChg>
          <pc:spChg chg="add mod">
            <ac:chgData name="Benjamin Wagner" userId="751d7807-fb76-4e85-a381-243fd2b44e5a" providerId="ADAL" clId="{687523AD-5019-44E0-9B38-511CA63EACCD}" dt="2023-06-25T11:32:09.317" v="19"/>
            <ac:spMkLst>
              <pc:docMk/>
              <pc:sldMasterMk cId="4089475032" sldId="2147483648"/>
              <pc:sldLayoutMk cId="220000371" sldId="2147483650"/>
              <ac:spMk id="8" creationId="{1A56E9C7-B91B-EE28-BFEE-D8B23BFF80C2}"/>
            </ac:spMkLst>
          </pc:spChg>
        </pc:sldLayoutChg>
        <pc:sldLayoutChg chg="addSp delSp modSp new mod modTransition">
          <pc:chgData name="Benjamin Wagner" userId="751d7807-fb76-4e85-a381-243fd2b44e5a" providerId="ADAL" clId="{687523AD-5019-44E0-9B38-511CA63EACCD}" dt="2023-06-25T12:07:42.338" v="672"/>
          <pc:sldLayoutMkLst>
            <pc:docMk/>
            <pc:sldMasterMk cId="4089475032" sldId="2147483648"/>
            <pc:sldLayoutMk cId="3748110341" sldId="2147483650"/>
          </pc:sldLayoutMkLst>
          <pc:spChg chg="del mod">
            <ac:chgData name="Benjamin Wagner" userId="751d7807-fb76-4e85-a381-243fd2b44e5a" providerId="ADAL" clId="{687523AD-5019-44E0-9B38-511CA63EACCD}" dt="2023-06-25T11:54:58.434" v="508" actId="478"/>
            <ac:spMkLst>
              <pc:docMk/>
              <pc:sldMasterMk cId="4089475032" sldId="2147483648"/>
              <pc:sldLayoutMk cId="3748110341" sldId="2147483650"/>
              <ac:spMk id="2" creationId="{FA357B10-7495-2285-532A-0833F9B72784}"/>
            </ac:spMkLst>
          </pc:spChg>
          <pc:spChg chg="del">
            <ac:chgData name="Benjamin Wagner" userId="751d7807-fb76-4e85-a381-243fd2b44e5a" providerId="ADAL" clId="{687523AD-5019-44E0-9B38-511CA63EACCD}" dt="2023-06-25T11:32:21.496" v="31" actId="478"/>
            <ac:spMkLst>
              <pc:docMk/>
              <pc:sldMasterMk cId="4089475032" sldId="2147483648"/>
              <pc:sldLayoutMk cId="3748110341" sldId="2147483650"/>
              <ac:spMk id="3" creationId="{B77EF545-EF03-3CFC-B50E-DA0BAADA9691}"/>
            </ac:spMkLst>
          </pc:spChg>
          <pc:spChg chg="del">
            <ac:chgData name="Benjamin Wagner" userId="751d7807-fb76-4e85-a381-243fd2b44e5a" providerId="ADAL" clId="{687523AD-5019-44E0-9B38-511CA63EACCD}" dt="2023-06-25T11:32:21.496" v="31" actId="478"/>
            <ac:spMkLst>
              <pc:docMk/>
              <pc:sldMasterMk cId="4089475032" sldId="2147483648"/>
              <pc:sldLayoutMk cId="3748110341" sldId="2147483650"/>
              <ac:spMk id="4" creationId="{764A5B6B-B8DA-4BF4-BC3F-268CD651CC4A}"/>
            </ac:spMkLst>
          </pc:spChg>
          <pc:spChg chg="del">
            <ac:chgData name="Benjamin Wagner" userId="751d7807-fb76-4e85-a381-243fd2b44e5a" providerId="ADAL" clId="{687523AD-5019-44E0-9B38-511CA63EACCD}" dt="2023-06-25T11:32:21.496" v="31" actId="478"/>
            <ac:spMkLst>
              <pc:docMk/>
              <pc:sldMasterMk cId="4089475032" sldId="2147483648"/>
              <pc:sldLayoutMk cId="3748110341" sldId="2147483650"/>
              <ac:spMk id="5" creationId="{81E3B1F4-611A-2F1A-F586-324E60E501C1}"/>
            </ac:spMkLst>
          </pc:spChg>
          <pc:spChg chg="add mod">
            <ac:chgData name="Benjamin Wagner" userId="751d7807-fb76-4e85-a381-243fd2b44e5a" providerId="ADAL" clId="{687523AD-5019-44E0-9B38-511CA63EACCD}" dt="2023-06-25T11:32:22.413" v="32"/>
            <ac:spMkLst>
              <pc:docMk/>
              <pc:sldMasterMk cId="4089475032" sldId="2147483648"/>
              <pc:sldLayoutMk cId="3748110341" sldId="2147483650"/>
              <ac:spMk id="6" creationId="{A5173E6F-F867-4FA0-6977-340FF31BCD4F}"/>
            </ac:spMkLst>
          </pc:spChg>
          <pc:spChg chg="add mod">
            <ac:chgData name="Benjamin Wagner" userId="751d7807-fb76-4e85-a381-243fd2b44e5a" providerId="ADAL" clId="{687523AD-5019-44E0-9B38-511CA63EACCD}" dt="2023-06-25T11:32:22.413" v="32"/>
            <ac:spMkLst>
              <pc:docMk/>
              <pc:sldMasterMk cId="4089475032" sldId="2147483648"/>
              <pc:sldLayoutMk cId="3748110341" sldId="2147483650"/>
              <ac:spMk id="7" creationId="{FDD153CC-3707-F8B4-547B-332F9EF97476}"/>
            </ac:spMkLst>
          </pc:spChg>
          <pc:spChg chg="add mod">
            <ac:chgData name="Benjamin Wagner" userId="751d7807-fb76-4e85-a381-243fd2b44e5a" providerId="ADAL" clId="{687523AD-5019-44E0-9B38-511CA63EACCD}" dt="2023-06-25T11:54:58.686" v="509"/>
            <ac:spMkLst>
              <pc:docMk/>
              <pc:sldMasterMk cId="4089475032" sldId="2147483648"/>
              <pc:sldLayoutMk cId="3748110341" sldId="2147483650"/>
              <ac:spMk id="8" creationId="{261ADD93-6F63-404B-BA85-F374377F2E31}"/>
            </ac:spMkLst>
          </pc:spChg>
        </pc:sldLayoutChg>
        <pc:sldLayoutChg chg="del">
          <pc:chgData name="Benjamin Wagner" userId="751d7807-fb76-4e85-a381-243fd2b44e5a" providerId="ADAL" clId="{687523AD-5019-44E0-9B38-511CA63EACCD}" dt="2023-06-25T11:32:15.195" v="28" actId="2696"/>
          <pc:sldLayoutMkLst>
            <pc:docMk/>
            <pc:sldMasterMk cId="4089475032" sldId="2147483648"/>
            <pc:sldLayoutMk cId="4043342738" sldId="2147483651"/>
          </pc:sldLayoutMkLst>
        </pc:sldLayoutChg>
        <pc:sldLayoutChg chg="del">
          <pc:chgData name="Benjamin Wagner" userId="751d7807-fb76-4e85-a381-243fd2b44e5a" providerId="ADAL" clId="{687523AD-5019-44E0-9B38-511CA63EACCD}" dt="2023-06-25T11:32:14.292" v="27" actId="2696"/>
          <pc:sldLayoutMkLst>
            <pc:docMk/>
            <pc:sldMasterMk cId="4089475032" sldId="2147483648"/>
            <pc:sldLayoutMk cId="2568376550" sldId="2147483652"/>
          </pc:sldLayoutMkLst>
        </pc:sldLayoutChg>
        <pc:sldLayoutChg chg="del">
          <pc:chgData name="Benjamin Wagner" userId="751d7807-fb76-4e85-a381-243fd2b44e5a" providerId="ADAL" clId="{687523AD-5019-44E0-9B38-511CA63EACCD}" dt="2023-06-25T11:32:14.091" v="26" actId="2696"/>
          <pc:sldLayoutMkLst>
            <pc:docMk/>
            <pc:sldMasterMk cId="4089475032" sldId="2147483648"/>
            <pc:sldLayoutMk cId="1294667244" sldId="2147483653"/>
          </pc:sldLayoutMkLst>
        </pc:sldLayoutChg>
        <pc:sldLayoutChg chg="del">
          <pc:chgData name="Benjamin Wagner" userId="751d7807-fb76-4e85-a381-243fd2b44e5a" providerId="ADAL" clId="{687523AD-5019-44E0-9B38-511CA63EACCD}" dt="2023-06-25T11:32:13.891" v="25" actId="2696"/>
          <pc:sldLayoutMkLst>
            <pc:docMk/>
            <pc:sldMasterMk cId="4089475032" sldId="2147483648"/>
            <pc:sldLayoutMk cId="2009890862" sldId="2147483654"/>
          </pc:sldLayoutMkLst>
        </pc:sldLayoutChg>
        <pc:sldLayoutChg chg="del">
          <pc:chgData name="Benjamin Wagner" userId="751d7807-fb76-4e85-a381-243fd2b44e5a" providerId="ADAL" clId="{687523AD-5019-44E0-9B38-511CA63EACCD}" dt="2023-06-25T11:32:13.655" v="24" actId="2696"/>
          <pc:sldLayoutMkLst>
            <pc:docMk/>
            <pc:sldMasterMk cId="4089475032" sldId="2147483648"/>
            <pc:sldLayoutMk cId="4287941246" sldId="2147483655"/>
          </pc:sldLayoutMkLst>
        </pc:sldLayoutChg>
        <pc:sldLayoutChg chg="del">
          <pc:chgData name="Benjamin Wagner" userId="751d7807-fb76-4e85-a381-243fd2b44e5a" providerId="ADAL" clId="{687523AD-5019-44E0-9B38-511CA63EACCD}" dt="2023-06-25T11:32:13.468" v="23" actId="2696"/>
          <pc:sldLayoutMkLst>
            <pc:docMk/>
            <pc:sldMasterMk cId="4089475032" sldId="2147483648"/>
            <pc:sldLayoutMk cId="4045336919" sldId="2147483656"/>
          </pc:sldLayoutMkLst>
        </pc:sldLayoutChg>
        <pc:sldLayoutChg chg="del">
          <pc:chgData name="Benjamin Wagner" userId="751d7807-fb76-4e85-a381-243fd2b44e5a" providerId="ADAL" clId="{687523AD-5019-44E0-9B38-511CA63EACCD}" dt="2023-06-25T11:32:13.230" v="22" actId="2696"/>
          <pc:sldLayoutMkLst>
            <pc:docMk/>
            <pc:sldMasterMk cId="4089475032" sldId="2147483648"/>
            <pc:sldLayoutMk cId="1842359939" sldId="2147483657"/>
          </pc:sldLayoutMkLst>
        </pc:sldLayoutChg>
        <pc:sldLayoutChg chg="del">
          <pc:chgData name="Benjamin Wagner" userId="751d7807-fb76-4e85-a381-243fd2b44e5a" providerId="ADAL" clId="{687523AD-5019-44E0-9B38-511CA63EACCD}" dt="2023-06-25T11:32:12.963" v="21" actId="2696"/>
          <pc:sldLayoutMkLst>
            <pc:docMk/>
            <pc:sldMasterMk cId="4089475032" sldId="2147483648"/>
            <pc:sldLayoutMk cId="3982031154" sldId="2147483658"/>
          </pc:sldLayoutMkLst>
        </pc:sldLayoutChg>
        <pc:sldLayoutChg chg="del">
          <pc:chgData name="Benjamin Wagner" userId="751d7807-fb76-4e85-a381-243fd2b44e5a" providerId="ADAL" clId="{687523AD-5019-44E0-9B38-511CA63EACCD}" dt="2023-06-25T11:32:12.569" v="20" actId="2696"/>
          <pc:sldLayoutMkLst>
            <pc:docMk/>
            <pc:sldMasterMk cId="4089475032" sldId="2147483648"/>
            <pc:sldLayoutMk cId="191101355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DE2C8-5168-4DBC-A8FD-875D397A9350}" type="datetimeFigureOut">
              <a:rPr lang="de-DE" smtClean="0"/>
              <a:t>26.06.2023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6FD3D-3516-48AC-A387-D5EC61E240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92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C7021-D9AC-7E2B-1105-B076DD564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3910642" cy="23876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A30A61-C9B6-52F5-DB45-FDAB33787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910642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Arial Nova" panose="020B05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D7261A-BA81-3799-A9BC-902F1C8B8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de-DE"/>
              <a:t>Mathematik Leistungskurs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56F25C-9AE7-E0F3-C306-35CC01B8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CAD00B-BC23-4183-A7CB-6FAC361DD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84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5173E6F-F867-4FA0-6977-340FF31B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r>
              <a:rPr lang="de-DE"/>
              <a:t>Mathematik Leistungskurs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FDD153CC-3707-F8B4-547B-332F9EF9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CAD00B-BC23-4183-A7CB-6FAC361DDEE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itel 15">
            <a:extLst>
              <a:ext uri="{FF2B5EF4-FFF2-40B4-BE49-F238E27FC236}">
                <a16:creationId xmlns:a16="http://schemas.microsoft.com/office/drawing/2014/main" id="{261ADD93-6F63-404B-BA85-F374377F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27643" y="3186049"/>
            <a:ext cx="5327970" cy="485901"/>
          </a:xfrm>
        </p:spPr>
        <p:txBody>
          <a:bodyPr>
            <a:normAutofit/>
          </a:bodyPr>
          <a:lstStyle/>
          <a:p>
            <a:pPr algn="ctr"/>
            <a:r>
              <a:rPr lang="de-DE" sz="1400" spc="300" dirty="0">
                <a:solidFill>
                  <a:srgbClr val="255372"/>
                </a:solidFill>
              </a:rPr>
              <a:t>HAUPTMEÜ</a:t>
            </a:r>
          </a:p>
        </p:txBody>
      </p:sp>
    </p:spTree>
    <p:extLst>
      <p:ext uri="{BB962C8B-B14F-4D97-AF65-F5344CB8AC3E}">
        <p14:creationId xmlns:p14="http://schemas.microsoft.com/office/powerpoint/2010/main" val="3748110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732DEF-E7D8-1E38-2791-E9D26852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3600" spc="300" dirty="0">
                <a:solidFill>
                  <a:srgbClr val="255372"/>
                </a:solidFill>
              </a:rPr>
              <a:t>HAUPTMEÜ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998BF9-6C2C-FFA3-CAF7-0C9FED863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A038BC2B-BC0D-47C4-8758-12118DDF5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latin typeface="Arial Nova Light" panose="020B0304020202020204" pitchFamily="34" charset="0"/>
              </a:defRPr>
            </a:lvl1pPr>
          </a:lstStyle>
          <a:p>
            <a:r>
              <a:rPr lang="de-DE"/>
              <a:t>Mathematik Leistungskurs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3096DAAB-7D35-6733-9691-AD03243C2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 Nova Light" panose="020B0304020202020204" pitchFamily="34" charset="0"/>
              </a:defRPr>
            </a:lvl1pPr>
          </a:lstStyle>
          <a:p>
            <a:fld id="{6FCAD00B-BC23-4183-A7CB-6FAC361DDEE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47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2">
              <a:lumMod val="10000"/>
            </a:schemeClr>
          </a:solidFill>
          <a:latin typeface="Arial Nova Light" panose="020B03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 Nova Light" panose="020B03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 Nova Light" panose="020B03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 Nova Light" panose="020B03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 Nova Light" panose="020B03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10000"/>
            </a:schemeClr>
          </a:solidFill>
          <a:latin typeface="Arial Nova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5.svg"/><Relationship Id="rId7" Type="http://schemas.openxmlformats.org/officeDocument/2006/relationships/slide" Target="slid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3.xml"/><Relationship Id="rId10" Type="http://schemas.openxmlformats.org/officeDocument/2006/relationships/image" Target="../media/image6.png"/><Relationship Id="rId4" Type="http://schemas.openxmlformats.org/officeDocument/2006/relationships/slide" Target="slide4.xml"/><Relationship Id="rId9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AEE331-E84E-8215-283B-ABFB9C2FC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Die Zahl „Eins“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Untertitel 2">
                <a:extLst>
                  <a:ext uri="{FF2B5EF4-FFF2-40B4-BE49-F238E27FC236}">
                    <a16:creationId xmlns:a16="http://schemas.microsoft.com/office/drawing/2014/main" id="{707D15B5-8E89-8146-425A-9AF711D1D9B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de-DE" dirty="0"/>
                  <a:t>Unscheinbar und doch entscheidend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88AD7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smtClean="0">
                        <a:solidFill>
                          <a:srgbClr val="88AD76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1" i="1" smtClean="0">
                        <a:solidFill>
                          <a:srgbClr val="88AD7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smtClean="0">
                        <a:solidFill>
                          <a:srgbClr val="88AD7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1" i="1" smtClean="0">
                            <a:solidFill>
                              <a:srgbClr val="88AD7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solidFill>
                              <a:srgbClr val="88AD7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de-DE" b="1" i="1" smtClean="0">
                            <a:solidFill>
                              <a:srgbClr val="88AD7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de-DE" b="1" i="1" smtClean="0">
                        <a:solidFill>
                          <a:srgbClr val="88AD7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solidFill>
                          <a:srgbClr val="88AD7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smtClean="0">
                        <a:solidFill>
                          <a:srgbClr val="88AD7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solidFill>
                          <a:srgbClr val="88AD7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smtClean="0">
                        <a:solidFill>
                          <a:srgbClr val="88AD76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de-DE" b="1" dirty="0">
                    <a:solidFill>
                      <a:srgbClr val="88AD76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Untertitel 2">
                <a:extLst>
                  <a:ext uri="{FF2B5EF4-FFF2-40B4-BE49-F238E27FC236}">
                    <a16:creationId xmlns:a16="http://schemas.microsoft.com/office/drawing/2014/main" id="{707D15B5-8E89-8146-425A-9AF711D1D9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1246" t="-3676" r="-10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A1B151-DCA1-DB16-224D-369B1293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Mathematik Leistungskurs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E855B5-BA0D-74CF-F7AF-E60047FE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1</a:t>
            </a:fld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8554FB0-2F08-85A1-9946-8A7F3D5EC80B}"/>
              </a:ext>
            </a:extLst>
          </p:cNvPr>
          <p:cNvSpPr/>
          <p:nvPr/>
        </p:nvSpPr>
        <p:spPr>
          <a:xfrm>
            <a:off x="6553200" y="0"/>
            <a:ext cx="4114800" cy="6858000"/>
          </a:xfrm>
          <a:prstGeom prst="rect">
            <a:avLst/>
          </a:prstGeom>
          <a:solidFill>
            <a:srgbClr val="255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90B95EB-98C6-00A6-778A-9DCB85468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4218" y="510992"/>
            <a:ext cx="5481307" cy="570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81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Leistungskurs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10</a:t>
            </a:fld>
            <a:endParaRPr lang="de-DE"/>
          </a:p>
        </p:txBody>
      </p:sp>
      <p:pic>
        <p:nvPicPr>
          <p:cNvPr id="15" name="Grafik 14">
            <a:hlinkClick r:id="rId2" action="ppaction://hlinksldjump"/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081" y="312720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27643" y="3186049"/>
            <a:ext cx="5327970" cy="485901"/>
          </a:xfrm>
        </p:spPr>
        <p:txBody>
          <a:bodyPr>
            <a:normAutofit/>
          </a:bodyPr>
          <a:lstStyle/>
          <a:p>
            <a:pPr algn="ctr"/>
            <a:r>
              <a:rPr lang="de-DE" sz="1400" spc="300" dirty="0"/>
              <a:t>ANALSIS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7DD056B-1066-C47B-C00C-041580FBD352}"/>
                  </a:ext>
                </a:extLst>
              </p:cNvPr>
              <p:cNvSpPr txBox="1"/>
              <p:nvPr/>
            </p:nvSpPr>
            <p:spPr>
              <a:xfrm>
                <a:off x="3367889" y="925251"/>
                <a:ext cx="7985910" cy="4126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de-DE" sz="2400" b="1" dirty="0">
                    <a:solidFill>
                      <a:srgbClr val="88AD76"/>
                    </a:solidFill>
                    <a:latin typeface="Arial Nova" panose="020B0504020202020204" pitchFamily="34" charset="0"/>
                  </a:rPr>
                  <a:t>Konstanten der Analysis</a:t>
                </a:r>
                <a:endParaRPr lang="de-DE" sz="2400" i="1" dirty="0">
                  <a:solidFill>
                    <a:schemeClr val="bg2">
                      <a:lumMod val="75000"/>
                    </a:schemeClr>
                  </a:solidFill>
                  <a:latin typeface="Arial Nova" panose="020B05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rgbClr val="25537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de-DE" b="1" i="1" smtClean="0">
                        <a:solidFill>
                          <a:srgbClr val="25537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1" i="1" smtClean="0">
                        <a:solidFill>
                          <a:srgbClr val="25537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b="1" i="1" smtClean="0">
                        <a:solidFill>
                          <a:srgbClr val="25537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1" i="1" smtClean="0">
                        <a:solidFill>
                          <a:srgbClr val="255372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de-DE" b="1" i="1" smtClean="0">
                        <a:solidFill>
                          <a:srgbClr val="25537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1" i="1" smtClean="0">
                        <a:solidFill>
                          <a:srgbClr val="255372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de-DE" b="1" i="1" smtClean="0">
                        <a:solidFill>
                          <a:srgbClr val="25537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b="1" i="1" smtClean="0">
                        <a:solidFill>
                          <a:srgbClr val="255372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de-DE" b="1" dirty="0">
                    <a:solidFill>
                      <a:srgbClr val="255372"/>
                    </a:solidFill>
                    <a:latin typeface="Arial Nova Light" panose="020B0304020202020204" pitchFamily="34" charset="0"/>
                  </a:rPr>
                  <a:t> 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de-DE" dirty="0">
                    <a:solidFill>
                      <a:schemeClr val="bg2">
                        <a:lumMod val="25000"/>
                      </a:schemeClr>
                    </a:solidFill>
                    <a:latin typeface="Arial Nova Light" panose="020B0304020202020204" pitchFamily="34" charset="0"/>
                  </a:rPr>
                  <a:t> ist immer die Lösung einer Gleichung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de-DE" dirty="0">
                    <a:solidFill>
                      <a:schemeClr val="bg2">
                        <a:lumMod val="25000"/>
                      </a:schemeClr>
                    </a:solidFill>
                    <a:latin typeface="Arial Nova Light" panose="020B0304020202020204" pitchFamily="34" charset="0"/>
                  </a:rPr>
                  <a:t> ist neutrales Element der Multiplikation im Ring der ganzen Zahlen sowie seinen Erweiterungsringen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de-DE" dirty="0">
                    <a:solidFill>
                      <a:schemeClr val="bg2">
                        <a:lumMod val="25000"/>
                      </a:schemeClr>
                    </a:solidFill>
                    <a:latin typeface="Arial Nova Light" panose="020B0304020202020204" pitchFamily="34" charset="0"/>
                  </a:rPr>
                  <a:t> als Basis des natürlichen Logarithmus und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de-DE" dirty="0">
                    <a:solidFill>
                      <a:schemeClr val="bg2">
                        <a:lumMod val="25000"/>
                      </a:schemeClr>
                    </a:solidFill>
                    <a:latin typeface="Arial Nova Light" panose="020B0304020202020204" pitchFamily="34" charset="0"/>
                  </a:rPr>
                  <a:t> als die Kreiszahl</a:t>
                </a:r>
              </a:p>
              <a:p>
                <a:pPr marL="285750" indent="-285750">
                  <a:lnSpc>
                    <a:spcPct val="20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de-DE" dirty="0">
                    <a:solidFill>
                      <a:schemeClr val="bg2">
                        <a:lumMod val="25000"/>
                      </a:schemeClr>
                    </a:solidFill>
                    <a:latin typeface="Arial Nova Light" panose="020B0304020202020204" pitchFamily="34" charset="0"/>
                  </a:rPr>
                  <a:t> ist eine Konstante der Komplexen Zahlen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de-DE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de-DE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DE" b="1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de-DE" b="1" dirty="0">
                    <a:solidFill>
                      <a:schemeClr val="bg2">
                        <a:lumMod val="25000"/>
                      </a:schemeClr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de-DE" dirty="0">
                    <a:solidFill>
                      <a:schemeClr val="bg2">
                        <a:lumMod val="25000"/>
                      </a:schemeClr>
                    </a:solidFill>
                    <a:latin typeface="Arial Nova Light" panose="020B0304020202020204" pitchFamily="34" charset="0"/>
                  </a:rPr>
                  <a:t>bzw.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  <m:r>
                      <a:rPr lang="de-DE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solidFill>
                          <a:schemeClr val="bg2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b="0" dirty="0">
                  <a:solidFill>
                    <a:schemeClr val="bg2">
                      <a:lumMod val="25000"/>
                    </a:schemeClr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7DD056B-1066-C47B-C00C-041580FBD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89" y="925251"/>
                <a:ext cx="7985910" cy="4126899"/>
              </a:xfrm>
              <a:prstGeom prst="rect">
                <a:avLst/>
              </a:prstGeom>
              <a:blipFill>
                <a:blip r:embed="rId5"/>
                <a:stretch>
                  <a:fillRect l="-1145" b="-1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A943E9A-0FB2-A02D-5758-0A182160CE53}"/>
              </a:ext>
            </a:extLst>
          </p:cNvPr>
          <p:cNvSpPr/>
          <p:nvPr/>
        </p:nvSpPr>
        <p:spPr>
          <a:xfrm>
            <a:off x="3367889" y="5369588"/>
            <a:ext cx="7985910" cy="57942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255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 Nova Light" panose="020B0304020202020204" pitchFamily="34" charset="0"/>
              </a:rPr>
              <a:t>Komplexe Zahlen: </a:t>
            </a:r>
            <a:r>
              <a:rPr lang="de-DE" dirty="0">
                <a:solidFill>
                  <a:schemeClr val="tx1"/>
                </a:solidFill>
                <a:latin typeface="Arial Nova Light" panose="020B0304020202020204" pitchFamily="34" charset="0"/>
              </a:rPr>
              <a:t>Mathematik für Naturwissenschaften (AG)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87DA7FA-96DD-D1DA-E079-721F60340A7A}"/>
              </a:ext>
            </a:extLst>
          </p:cNvPr>
          <p:cNvSpPr/>
          <p:nvPr/>
        </p:nvSpPr>
        <p:spPr>
          <a:xfrm>
            <a:off x="142338" y="153909"/>
            <a:ext cx="135802" cy="135802"/>
          </a:xfrm>
          <a:prstGeom prst="ellipse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064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Mathematik Leistungskurs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11</a:t>
            </a:fld>
            <a:endParaRPr lang="de-DE"/>
          </a:p>
        </p:txBody>
      </p:sp>
      <p:pic>
        <p:nvPicPr>
          <p:cNvPr id="15" name="Grafik 14">
            <a:hlinkClick r:id="rId2" action="ppaction://hlinksldjump"/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081" y="312720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27643" y="3186049"/>
            <a:ext cx="5327970" cy="485901"/>
          </a:xfrm>
        </p:spPr>
        <p:txBody>
          <a:bodyPr>
            <a:normAutofit/>
          </a:bodyPr>
          <a:lstStyle/>
          <a:p>
            <a:pPr algn="ctr"/>
            <a:r>
              <a:rPr lang="de-DE" sz="1400" spc="300" dirty="0"/>
              <a:t>KOMISCHES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14363157-3663-631B-FB73-D152B767A7F0}"/>
                  </a:ext>
                </a:extLst>
              </p:cNvPr>
              <p:cNvSpPr txBox="1"/>
              <p:nvPr/>
            </p:nvSpPr>
            <p:spPr>
              <a:xfrm>
                <a:off x="3367889" y="1092558"/>
                <a:ext cx="7985910" cy="4672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=0,333…</m:t>
                      </m:r>
                    </m:oMath>
                    <m:oMath xmlns:m="http://schemas.openxmlformats.org/officeDocument/2006/math">
                      <m:r>
                        <a:rPr lang="de-DE" b="0" i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3∗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de-DE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=3∗0,333…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1=0,999… </m:t>
                      </m:r>
                    </m:oMath>
                  </m:oMathPara>
                </a14:m>
                <a:endParaRPr lang="de-DE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 algn="ctr">
                  <a:lnSpc>
                    <a:spcPct val="200000"/>
                  </a:lnSpc>
                </a:pPr>
                <a:endParaRPr lang="de-DE" sz="2400" i="1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de-DE" sz="2400" i="1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Kann das stimmen?</a:t>
                </a:r>
              </a:p>
              <a:p>
                <a:pPr>
                  <a:lnSpc>
                    <a:spcPct val="200000"/>
                  </a:lnSpc>
                </a:pPr>
                <a:endParaRPr lang="de-DE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14363157-3663-631B-FB73-D152B767A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89" y="1092558"/>
                <a:ext cx="7985910" cy="46728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622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Mathematik Leistungskurs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12</a:t>
            </a:fld>
            <a:endParaRPr lang="de-DE"/>
          </a:p>
        </p:txBody>
      </p:sp>
      <p:pic>
        <p:nvPicPr>
          <p:cNvPr id="15" name="Grafik 14">
            <a:hlinkClick r:id="rId2" action="ppaction://hlinksldjump"/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081" y="312720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27643" y="3186049"/>
            <a:ext cx="5327970" cy="485901"/>
          </a:xfrm>
        </p:spPr>
        <p:txBody>
          <a:bodyPr>
            <a:normAutofit/>
          </a:bodyPr>
          <a:lstStyle/>
          <a:p>
            <a:pPr algn="ctr"/>
            <a:r>
              <a:rPr lang="de-DE" sz="1400" spc="300" dirty="0"/>
              <a:t>KOMISCHES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4363157-3663-631B-FB73-D152B767A7F0}"/>
              </a:ext>
            </a:extLst>
          </p:cNvPr>
          <p:cNvSpPr txBox="1"/>
          <p:nvPr/>
        </p:nvSpPr>
        <p:spPr>
          <a:xfrm>
            <a:off x="3367889" y="1092558"/>
            <a:ext cx="7985910" cy="203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400" i="1" dirty="0">
                <a:solidFill>
                  <a:schemeClr val="bg2">
                    <a:lumMod val="10000"/>
                  </a:schemeClr>
                </a:solidFill>
                <a:latin typeface="Arial Nova Light" panose="020B0304020202020204" pitchFamily="34" charset="0"/>
              </a:rPr>
              <a:t>Welche ist die einzige Zahl, die zweimal in der Fibonacci-Reihe vorkommt?</a:t>
            </a:r>
          </a:p>
          <a:p>
            <a:pPr>
              <a:lnSpc>
                <a:spcPct val="200000"/>
              </a:lnSpc>
            </a:pPr>
            <a:endParaRPr lang="de-DE" dirty="0">
              <a:solidFill>
                <a:schemeClr val="bg2">
                  <a:lumMod val="10000"/>
                </a:schemeClr>
              </a:solidFill>
              <a:latin typeface="Arial Nova Light" panose="020B0304020202020204" pitchFamily="34" charset="0"/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AE01DEB-E7DC-78F8-0102-B39FC6CA7EAA}"/>
              </a:ext>
            </a:extLst>
          </p:cNvPr>
          <p:cNvSpPr/>
          <p:nvPr/>
        </p:nvSpPr>
        <p:spPr>
          <a:xfrm>
            <a:off x="3841687" y="3031038"/>
            <a:ext cx="2025713" cy="2025713"/>
          </a:xfrm>
          <a:prstGeom prst="roundRect">
            <a:avLst/>
          </a:prstGeom>
          <a:solidFill>
            <a:srgbClr val="255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Arial Nova Light" panose="020B0304020202020204" pitchFamily="34" charset="0"/>
              </a:rPr>
              <a:t>1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428E814-FB29-B61D-77C8-1F2F33DD18CA}"/>
              </a:ext>
            </a:extLst>
          </p:cNvPr>
          <p:cNvSpPr/>
          <p:nvPr/>
        </p:nvSpPr>
        <p:spPr>
          <a:xfrm>
            <a:off x="6367154" y="3031038"/>
            <a:ext cx="2025713" cy="2025713"/>
          </a:xfrm>
          <a:prstGeom prst="roundRect">
            <a:avLst/>
          </a:prstGeom>
          <a:solidFill>
            <a:srgbClr val="255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Arial Nova Light" panose="020B0304020202020204" pitchFamily="34" charset="0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560D09AA-C2CD-3A21-3590-34FB518780CF}"/>
                  </a:ext>
                </a:extLst>
              </p:cNvPr>
              <p:cNvSpPr/>
              <p:nvPr/>
            </p:nvSpPr>
            <p:spPr>
              <a:xfrm>
                <a:off x="8892621" y="3031038"/>
                <a:ext cx="2025713" cy="2025713"/>
              </a:xfrm>
              <a:prstGeom prst="roundRect">
                <a:avLst/>
              </a:prstGeom>
              <a:solidFill>
                <a:srgbClr val="25537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7" name="Rechteck: abgerundete Ecken 6">
                <a:extLst>
                  <a:ext uri="{FF2B5EF4-FFF2-40B4-BE49-F238E27FC236}">
                    <a16:creationId xmlns:a16="http://schemas.microsoft.com/office/drawing/2014/main" id="{560D09AA-C2CD-3A21-3590-34FB51878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621" y="3031038"/>
                <a:ext cx="2025713" cy="202571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 descr="Ein Bild, das Kreis, Grafiken, Farbigkeit, Symbol enthält.&#10;&#10;Automatisch generierte Beschreibung">
            <a:extLst>
              <a:ext uri="{FF2B5EF4-FFF2-40B4-BE49-F238E27FC236}">
                <a16:creationId xmlns:a16="http://schemas.microsoft.com/office/drawing/2014/main" id="{FD04148A-1E9D-710F-5E01-A7BB6AFB2E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952" y="5222404"/>
            <a:ext cx="835182" cy="835182"/>
          </a:xfrm>
          <a:prstGeom prst="rect">
            <a:avLst/>
          </a:prstGeom>
        </p:spPr>
      </p:pic>
      <p:pic>
        <p:nvPicPr>
          <p:cNvPr id="10" name="Grafik 9" descr="Ein Bild, das Symbol, Grafiken, Design enthält.&#10;&#10;Automatisch generierte Beschreibung">
            <a:extLst>
              <a:ext uri="{FF2B5EF4-FFF2-40B4-BE49-F238E27FC236}">
                <a16:creationId xmlns:a16="http://schemas.microsoft.com/office/drawing/2014/main" id="{AC2AB452-6AD1-DAF2-5B62-1D910B20D5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46" y="5163947"/>
            <a:ext cx="995127" cy="995127"/>
          </a:xfrm>
          <a:prstGeom prst="rect">
            <a:avLst/>
          </a:prstGeom>
        </p:spPr>
      </p:pic>
      <p:pic>
        <p:nvPicPr>
          <p:cNvPr id="12" name="Grafik 11" descr="Ein Bild, das Symbol, Grafiken, Design enthält.&#10;&#10;Automatisch generierte Beschreibung">
            <a:extLst>
              <a:ext uri="{FF2B5EF4-FFF2-40B4-BE49-F238E27FC236}">
                <a16:creationId xmlns:a16="http://schemas.microsoft.com/office/drawing/2014/main" id="{08FD46DE-12A7-5B74-FE93-B98C0EF515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913" y="5163947"/>
            <a:ext cx="995127" cy="995127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07ECED3A-B029-4D29-95F1-C623DDDC0635}"/>
              </a:ext>
            </a:extLst>
          </p:cNvPr>
          <p:cNvSpPr/>
          <p:nvPr/>
        </p:nvSpPr>
        <p:spPr>
          <a:xfrm>
            <a:off x="142338" y="153909"/>
            <a:ext cx="135802" cy="135802"/>
          </a:xfrm>
          <a:prstGeom prst="ellipse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38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Leistungskurs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2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081" y="312720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27643" y="3186049"/>
            <a:ext cx="5327970" cy="485901"/>
          </a:xfrm>
        </p:spPr>
        <p:txBody>
          <a:bodyPr>
            <a:normAutofit/>
          </a:bodyPr>
          <a:lstStyle/>
          <a:p>
            <a:pPr algn="ctr"/>
            <a:r>
              <a:rPr lang="de-DE" sz="1400" spc="300" dirty="0"/>
              <a:t>HAUPTMEÜ</a:t>
            </a:r>
          </a:p>
        </p:txBody>
      </p:sp>
      <p:sp>
        <p:nvSpPr>
          <p:cNvPr id="17" name="Rechteck: abgerundete Ecken 16">
            <a:hlinkClick r:id="rId4" action="ppaction://hlinksldjump"/>
            <a:extLst>
              <a:ext uri="{FF2B5EF4-FFF2-40B4-BE49-F238E27FC236}">
                <a16:creationId xmlns:a16="http://schemas.microsoft.com/office/drawing/2014/main" id="{F6E23FAA-7CC2-C6B5-6DB0-6A8D71B1F50C}"/>
              </a:ext>
            </a:extLst>
          </p:cNvPr>
          <p:cNvSpPr/>
          <p:nvPr/>
        </p:nvSpPr>
        <p:spPr>
          <a:xfrm>
            <a:off x="5891919" y="1131681"/>
            <a:ext cx="2025713" cy="2025713"/>
          </a:xfrm>
          <a:prstGeom prst="roundRect">
            <a:avLst/>
          </a:prstGeom>
          <a:solidFill>
            <a:srgbClr val="255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Arial Nova Light" panose="020B0304020202020204" pitchFamily="34" charset="0"/>
              </a:rPr>
              <a:t>KULTUR</a:t>
            </a:r>
          </a:p>
        </p:txBody>
      </p:sp>
      <p:sp>
        <p:nvSpPr>
          <p:cNvPr id="18" name="Rechteck: abgerundete Ecken 17">
            <a:hlinkClick r:id="rId5" action="ppaction://hlinksldjump"/>
            <a:extLst>
              <a:ext uri="{FF2B5EF4-FFF2-40B4-BE49-F238E27FC236}">
                <a16:creationId xmlns:a16="http://schemas.microsoft.com/office/drawing/2014/main" id="{21777197-553A-9E28-6485-B41E3E995A5A}"/>
              </a:ext>
            </a:extLst>
          </p:cNvPr>
          <p:cNvSpPr/>
          <p:nvPr/>
        </p:nvSpPr>
        <p:spPr>
          <a:xfrm>
            <a:off x="2895600" y="1131680"/>
            <a:ext cx="2025713" cy="2025713"/>
          </a:xfrm>
          <a:prstGeom prst="roundRect">
            <a:avLst/>
          </a:prstGeom>
          <a:solidFill>
            <a:srgbClr val="255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Arial Nova Light" panose="020B0304020202020204" pitchFamily="34" charset="0"/>
              </a:rPr>
              <a:t>DEFINITION</a:t>
            </a:r>
          </a:p>
        </p:txBody>
      </p:sp>
      <p:sp>
        <p:nvSpPr>
          <p:cNvPr id="19" name="Rechteck: abgerundete Ecken 18">
            <a:hlinkClick r:id="rId6" action="ppaction://hlinksldjump"/>
            <a:extLst>
              <a:ext uri="{FF2B5EF4-FFF2-40B4-BE49-F238E27FC236}">
                <a16:creationId xmlns:a16="http://schemas.microsoft.com/office/drawing/2014/main" id="{F698D613-F092-CA15-6914-41CC2BE05E75}"/>
              </a:ext>
            </a:extLst>
          </p:cNvPr>
          <p:cNvSpPr/>
          <p:nvPr/>
        </p:nvSpPr>
        <p:spPr>
          <a:xfrm>
            <a:off x="8765262" y="1131680"/>
            <a:ext cx="2025713" cy="2025713"/>
          </a:xfrm>
          <a:prstGeom prst="roundRect">
            <a:avLst/>
          </a:prstGeom>
          <a:solidFill>
            <a:srgbClr val="255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Arial Nova Light" panose="020B0304020202020204" pitchFamily="34" charset="0"/>
              </a:rPr>
              <a:t>PRIMZAHLEN</a:t>
            </a:r>
          </a:p>
        </p:txBody>
      </p:sp>
      <p:sp>
        <p:nvSpPr>
          <p:cNvPr id="20" name="Rechteck: abgerundete Ecken 19">
            <a:hlinkClick r:id="rId7" action="ppaction://hlinksldjump"/>
            <a:extLst>
              <a:ext uri="{FF2B5EF4-FFF2-40B4-BE49-F238E27FC236}">
                <a16:creationId xmlns:a16="http://schemas.microsoft.com/office/drawing/2014/main" id="{745E133F-E994-DDBF-A152-182D85A94FAE}"/>
              </a:ext>
            </a:extLst>
          </p:cNvPr>
          <p:cNvSpPr/>
          <p:nvPr/>
        </p:nvSpPr>
        <p:spPr>
          <a:xfrm>
            <a:off x="2927287" y="3608211"/>
            <a:ext cx="2025713" cy="2025713"/>
          </a:xfrm>
          <a:prstGeom prst="roundRect">
            <a:avLst/>
          </a:prstGeom>
          <a:solidFill>
            <a:srgbClr val="255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0" dirty="0">
                <a:solidFill>
                  <a:schemeClr val="bg1"/>
                </a:solidFill>
                <a:effectLst/>
                <a:latin typeface="Arial Nova Light" panose="020B0304020202020204" pitchFamily="34" charset="0"/>
              </a:rPr>
              <a:t>STØRMER</a:t>
            </a:r>
            <a:endParaRPr lang="de-DE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1" name="Rechteck: abgerundete Ecken 20">
            <a:hlinkClick r:id="rId8" action="ppaction://hlinksldjump"/>
            <a:extLst>
              <a:ext uri="{FF2B5EF4-FFF2-40B4-BE49-F238E27FC236}">
                <a16:creationId xmlns:a16="http://schemas.microsoft.com/office/drawing/2014/main" id="{E66ABAA9-F80B-81ED-8875-BA116E69E23A}"/>
              </a:ext>
            </a:extLst>
          </p:cNvPr>
          <p:cNvSpPr/>
          <p:nvPr/>
        </p:nvSpPr>
        <p:spPr>
          <a:xfrm>
            <a:off x="5891918" y="3608211"/>
            <a:ext cx="2025713" cy="2025713"/>
          </a:xfrm>
          <a:prstGeom prst="roundRect">
            <a:avLst/>
          </a:prstGeom>
          <a:solidFill>
            <a:srgbClr val="255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 Nova Light" panose="020B0304020202020204" pitchFamily="34" charset="0"/>
              </a:rPr>
              <a:t>ANALYSIS</a:t>
            </a:r>
            <a:endParaRPr lang="de-DE" dirty="0">
              <a:solidFill>
                <a:schemeClr val="bg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2" name="Rechteck: abgerundete Ecken 21">
            <a:hlinkClick r:id="rId9" action="ppaction://hlinksldjump"/>
            <a:extLst>
              <a:ext uri="{FF2B5EF4-FFF2-40B4-BE49-F238E27FC236}">
                <a16:creationId xmlns:a16="http://schemas.microsoft.com/office/drawing/2014/main" id="{A36DB235-BD48-188E-C372-C56B45D4E952}"/>
              </a:ext>
            </a:extLst>
          </p:cNvPr>
          <p:cNvSpPr/>
          <p:nvPr/>
        </p:nvSpPr>
        <p:spPr>
          <a:xfrm>
            <a:off x="8765262" y="3608211"/>
            <a:ext cx="2025713" cy="2025713"/>
          </a:xfrm>
          <a:prstGeom prst="roundRect">
            <a:avLst/>
          </a:prstGeom>
          <a:solidFill>
            <a:srgbClr val="2553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Arial Nova Light" panose="020B0304020202020204" pitchFamily="34" charset="0"/>
              </a:rPr>
              <a:t>KOMISCHES</a:t>
            </a:r>
          </a:p>
        </p:txBody>
      </p:sp>
      <p:pic>
        <p:nvPicPr>
          <p:cNvPr id="24" name="Grafik 23" descr="Ein Bild, das Kreis, Grafiken, Farbigkeit, Symbol enthält.&#10;&#10;Automatisch generierte Beschreibung">
            <a:extLst>
              <a:ext uri="{FF2B5EF4-FFF2-40B4-BE49-F238E27FC236}">
                <a16:creationId xmlns:a16="http://schemas.microsoft.com/office/drawing/2014/main" id="{66EDB934-58CE-C357-4718-0AB55B1415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722" y="714089"/>
            <a:ext cx="835182" cy="835182"/>
          </a:xfrm>
          <a:prstGeom prst="rect">
            <a:avLst/>
          </a:prstGeom>
        </p:spPr>
      </p:pic>
      <p:pic>
        <p:nvPicPr>
          <p:cNvPr id="25" name="Grafik 24" descr="Ein Bild, das Kreis, Grafiken, Farbigkeit, Symbol enthält.&#10;&#10;Automatisch generierte Beschreibung">
            <a:extLst>
              <a:ext uri="{FF2B5EF4-FFF2-40B4-BE49-F238E27FC236}">
                <a16:creationId xmlns:a16="http://schemas.microsoft.com/office/drawing/2014/main" id="{4430D8AD-B1E0-B402-CF6A-F92458518A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040" y="714089"/>
            <a:ext cx="835182" cy="835182"/>
          </a:xfrm>
          <a:prstGeom prst="rect">
            <a:avLst/>
          </a:prstGeom>
        </p:spPr>
      </p:pic>
      <p:pic>
        <p:nvPicPr>
          <p:cNvPr id="26" name="Grafik 25" descr="Ein Bild, das Kreis, Grafiken, Farbigkeit, Symbol enthält.&#10;&#10;Automatisch generierte Beschreibung">
            <a:extLst>
              <a:ext uri="{FF2B5EF4-FFF2-40B4-BE49-F238E27FC236}">
                <a16:creationId xmlns:a16="http://schemas.microsoft.com/office/drawing/2014/main" id="{C0A09AB5-0ED2-9A41-2656-12A49655EC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384" y="714089"/>
            <a:ext cx="835182" cy="835182"/>
          </a:xfrm>
          <a:prstGeom prst="rect">
            <a:avLst/>
          </a:prstGeom>
        </p:spPr>
      </p:pic>
      <p:pic>
        <p:nvPicPr>
          <p:cNvPr id="27" name="Grafik 26" descr="Ein Bild, das Kreis, Grafiken, Farbigkeit, Symbol enthält.&#10;&#10;Automatisch generierte Beschreibung">
            <a:extLst>
              <a:ext uri="{FF2B5EF4-FFF2-40B4-BE49-F238E27FC236}">
                <a16:creationId xmlns:a16="http://schemas.microsoft.com/office/drawing/2014/main" id="{9FA8FF56-EAFB-6DFE-ACCE-316D565E51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73" y="3193604"/>
            <a:ext cx="835182" cy="835182"/>
          </a:xfrm>
          <a:prstGeom prst="rect">
            <a:avLst/>
          </a:prstGeom>
        </p:spPr>
      </p:pic>
      <p:pic>
        <p:nvPicPr>
          <p:cNvPr id="28" name="Grafik 27" descr="Ein Bild, das Kreis, Grafiken, Farbigkeit, Symbol enthält.&#10;&#10;Automatisch generierte Beschreibung">
            <a:extLst>
              <a:ext uri="{FF2B5EF4-FFF2-40B4-BE49-F238E27FC236}">
                <a16:creationId xmlns:a16="http://schemas.microsoft.com/office/drawing/2014/main" id="{FD0AD574-939C-5101-1A61-F274E9CB36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268" y="3193604"/>
            <a:ext cx="835182" cy="835182"/>
          </a:xfrm>
          <a:prstGeom prst="rect">
            <a:avLst/>
          </a:prstGeom>
        </p:spPr>
      </p:pic>
      <p:pic>
        <p:nvPicPr>
          <p:cNvPr id="29" name="Grafik 28" descr="Ein Bild, das Kreis, Grafiken, Farbigkeit, Symbol enthält.&#10;&#10;Automatisch generierte Beschreibung">
            <a:extLst>
              <a:ext uri="{FF2B5EF4-FFF2-40B4-BE49-F238E27FC236}">
                <a16:creationId xmlns:a16="http://schemas.microsoft.com/office/drawing/2014/main" id="{51E2874B-4F67-3CA1-92BB-47C4051DE2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384" y="3193604"/>
            <a:ext cx="835182" cy="8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6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Leistungskurs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3</a:t>
            </a:fld>
            <a:endParaRPr lang="de-DE" dirty="0"/>
          </a:p>
        </p:txBody>
      </p:sp>
      <p:pic>
        <p:nvPicPr>
          <p:cNvPr id="15" name="Grafik 14">
            <a:hlinkClick r:id="rId2" action="ppaction://hlinksldjump"/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081" y="312720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27643" y="3186049"/>
            <a:ext cx="5327970" cy="485901"/>
          </a:xfrm>
        </p:spPr>
        <p:txBody>
          <a:bodyPr>
            <a:normAutofit/>
          </a:bodyPr>
          <a:lstStyle/>
          <a:p>
            <a:pPr algn="ctr"/>
            <a:r>
              <a:rPr lang="de-DE" sz="1400" spc="300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DD99300-7D52-7D70-5644-2BB7BAC3963E}"/>
                  </a:ext>
                </a:extLst>
              </p:cNvPr>
              <p:cNvSpPr txBox="1"/>
              <p:nvPr/>
            </p:nvSpPr>
            <p:spPr>
              <a:xfrm>
                <a:off x="3367889" y="925251"/>
                <a:ext cx="7985910" cy="3116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dirty="0">
                    <a:solidFill>
                      <a:srgbClr val="88AD76"/>
                    </a:solidFill>
                    <a:latin typeface="Arial Nova" panose="020B0504020202020204" pitchFamily="34" charset="0"/>
                  </a:rPr>
                  <a:t>Allgemeine Definition</a:t>
                </a:r>
                <a:endParaRPr lang="de-DE" sz="2400" b="1" i="1" dirty="0">
                  <a:solidFill>
                    <a:schemeClr val="bg2">
                      <a:lumMod val="10000"/>
                    </a:schemeClr>
                  </a:solidFill>
                  <a:latin typeface="Arial Nova" panose="020B0504020202020204" pitchFamily="34" charset="0"/>
                </a:endParaRPr>
              </a:p>
              <a:p>
                <a:endParaRPr lang="de-DE" sz="2400" b="0" i="1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de-DE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Zahlenraum:	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0&lt;1&lt;2, 1∈</m:t>
                    </m:r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de-DE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de-DE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Sie wird oft als </a:t>
                </a:r>
                <a:r>
                  <a:rPr lang="de-DE" b="1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kleinste natürliche Zahl </a:t>
                </a:r>
                <a:r>
                  <a:rPr lang="de-DE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definiert (ohne Null)</a:t>
                </a:r>
              </a:p>
              <a:p>
                <a:pPr>
                  <a:lnSpc>
                    <a:spcPct val="200000"/>
                  </a:lnSpc>
                </a:pPr>
                <a:endParaRPr lang="de-DE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de-DE" sz="2400" b="1" dirty="0">
                    <a:solidFill>
                      <a:srgbClr val="88AD76"/>
                    </a:solidFill>
                    <a:latin typeface="Arial Nova" panose="020B0504020202020204" pitchFamily="34" charset="0"/>
                  </a:rPr>
                  <a:t>Zahlenräume</a:t>
                </a:r>
                <a:endParaRPr lang="de-DE" sz="1800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6DD99300-7D52-7D70-5644-2BB7BAC39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89" y="925251"/>
                <a:ext cx="7985910" cy="3116494"/>
              </a:xfrm>
              <a:prstGeom prst="rect">
                <a:avLst/>
              </a:prstGeom>
              <a:blipFill>
                <a:blip r:embed="rId5"/>
                <a:stretch>
                  <a:fillRect l="-1145" t="-1566" b="-35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elle 18">
            <a:extLst>
              <a:ext uri="{FF2B5EF4-FFF2-40B4-BE49-F238E27FC236}">
                <a16:creationId xmlns:a16="http://schemas.microsoft.com/office/drawing/2014/main" id="{CFB478FD-9797-E2B3-AE55-A1AA6B895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81822"/>
              </p:ext>
            </p:extLst>
          </p:nvPr>
        </p:nvGraphicFramePr>
        <p:xfrm>
          <a:off x="3367889" y="4457367"/>
          <a:ext cx="79859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985">
                  <a:extLst>
                    <a:ext uri="{9D8B030D-6E8A-4147-A177-3AD203B41FA5}">
                      <a16:colId xmlns:a16="http://schemas.microsoft.com/office/drawing/2014/main" val="3268097136"/>
                    </a:ext>
                  </a:extLst>
                </a:gridCol>
                <a:gridCol w="1330985">
                  <a:extLst>
                    <a:ext uri="{9D8B030D-6E8A-4147-A177-3AD203B41FA5}">
                      <a16:colId xmlns:a16="http://schemas.microsoft.com/office/drawing/2014/main" val="897988251"/>
                    </a:ext>
                  </a:extLst>
                </a:gridCol>
                <a:gridCol w="1330985">
                  <a:extLst>
                    <a:ext uri="{9D8B030D-6E8A-4147-A177-3AD203B41FA5}">
                      <a16:colId xmlns:a16="http://schemas.microsoft.com/office/drawing/2014/main" val="1211063435"/>
                    </a:ext>
                  </a:extLst>
                </a:gridCol>
                <a:gridCol w="1330985">
                  <a:extLst>
                    <a:ext uri="{9D8B030D-6E8A-4147-A177-3AD203B41FA5}">
                      <a16:colId xmlns:a16="http://schemas.microsoft.com/office/drawing/2014/main" val="1702517938"/>
                    </a:ext>
                  </a:extLst>
                </a:gridCol>
                <a:gridCol w="1330985">
                  <a:extLst>
                    <a:ext uri="{9D8B030D-6E8A-4147-A177-3AD203B41FA5}">
                      <a16:colId xmlns:a16="http://schemas.microsoft.com/office/drawing/2014/main" val="1420624538"/>
                    </a:ext>
                  </a:extLst>
                </a:gridCol>
                <a:gridCol w="1330985">
                  <a:extLst>
                    <a:ext uri="{9D8B030D-6E8A-4147-A177-3AD203B41FA5}">
                      <a16:colId xmlns:a16="http://schemas.microsoft.com/office/drawing/2014/main" val="3315143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Light" panose="020B0304020202020204" pitchFamily="34" charset="0"/>
                        </a:rPr>
                        <a:t>Römisch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Light" panose="020B0304020202020204" pitchFamily="34" charset="0"/>
                        </a:rPr>
                        <a:t>Dual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Light" panose="020B0304020202020204" pitchFamily="34" charset="0"/>
                        </a:rPr>
                        <a:t>Oktal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Light" panose="020B0304020202020204" pitchFamily="34" charset="0"/>
                        </a:rPr>
                        <a:t>Dezimal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Light" panose="020B0304020202020204" pitchFamily="34" charset="0"/>
                        </a:rPr>
                        <a:t>Duodezimal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Arial Nova Light" panose="020B0304020202020204" pitchFamily="34" charset="0"/>
                        </a:rPr>
                        <a:t>Hexadezimal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771054"/>
                  </a:ext>
                </a:extLst>
              </a:tr>
            </a:tbl>
          </a:graphicData>
        </a:graphic>
      </p:graphicFrame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7AC87B7-0C16-05CC-90FA-7BF23E64C5C2}"/>
              </a:ext>
            </a:extLst>
          </p:cNvPr>
          <p:cNvSpPr/>
          <p:nvPr/>
        </p:nvSpPr>
        <p:spPr>
          <a:xfrm>
            <a:off x="3558013" y="5712349"/>
            <a:ext cx="923450" cy="57942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255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 Nova Light" panose="020B0304020202020204" pitchFamily="34" charset="0"/>
              </a:rPr>
              <a:t>XV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403E0A8-49EC-5603-60FF-A74277F325F4}"/>
              </a:ext>
            </a:extLst>
          </p:cNvPr>
          <p:cNvSpPr/>
          <p:nvPr/>
        </p:nvSpPr>
        <p:spPr>
          <a:xfrm>
            <a:off x="3757188" y="4969990"/>
            <a:ext cx="525101" cy="525101"/>
          </a:xfrm>
          <a:prstGeom prst="ellipse">
            <a:avLst/>
          </a:prstGeom>
          <a:solidFill>
            <a:schemeClr val="bg1"/>
          </a:solidFill>
          <a:ln>
            <a:solidFill>
              <a:srgbClr val="88AD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55372"/>
                </a:solidFill>
              </a:rPr>
              <a:t>I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8E014FB-DA6A-D993-D779-123452E82071}"/>
              </a:ext>
            </a:extLst>
          </p:cNvPr>
          <p:cNvSpPr/>
          <p:nvPr/>
        </p:nvSpPr>
        <p:spPr>
          <a:xfrm>
            <a:off x="5124261" y="4969990"/>
            <a:ext cx="525101" cy="525101"/>
          </a:xfrm>
          <a:prstGeom prst="ellipse">
            <a:avLst/>
          </a:prstGeom>
          <a:solidFill>
            <a:schemeClr val="bg1"/>
          </a:solidFill>
          <a:ln>
            <a:solidFill>
              <a:srgbClr val="88AD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55372"/>
                </a:solidFill>
              </a:rPr>
              <a:t>1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3FCCF8B-B2A5-A8D7-7699-CE9549C3588C}"/>
              </a:ext>
            </a:extLst>
          </p:cNvPr>
          <p:cNvSpPr/>
          <p:nvPr/>
        </p:nvSpPr>
        <p:spPr>
          <a:xfrm>
            <a:off x="6446067" y="4969990"/>
            <a:ext cx="525101" cy="525101"/>
          </a:xfrm>
          <a:prstGeom prst="ellipse">
            <a:avLst/>
          </a:prstGeom>
          <a:solidFill>
            <a:schemeClr val="bg1"/>
          </a:solidFill>
          <a:ln>
            <a:solidFill>
              <a:srgbClr val="88AD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55372"/>
                </a:solidFill>
              </a:rPr>
              <a:t>1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FC3EE3D-5678-66FD-4B5B-68D6B654ACFC}"/>
              </a:ext>
            </a:extLst>
          </p:cNvPr>
          <p:cNvSpPr/>
          <p:nvPr/>
        </p:nvSpPr>
        <p:spPr>
          <a:xfrm>
            <a:off x="7767873" y="4969990"/>
            <a:ext cx="525101" cy="525101"/>
          </a:xfrm>
          <a:prstGeom prst="ellipse">
            <a:avLst/>
          </a:prstGeom>
          <a:solidFill>
            <a:schemeClr val="bg1"/>
          </a:solidFill>
          <a:ln>
            <a:solidFill>
              <a:srgbClr val="88AD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55372"/>
                </a:solidFill>
              </a:rPr>
              <a:t>1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48325AF-B0B7-75D4-4271-AD0AD9918CA2}"/>
              </a:ext>
            </a:extLst>
          </p:cNvPr>
          <p:cNvSpPr/>
          <p:nvPr/>
        </p:nvSpPr>
        <p:spPr>
          <a:xfrm>
            <a:off x="9089679" y="4969990"/>
            <a:ext cx="525101" cy="525101"/>
          </a:xfrm>
          <a:prstGeom prst="ellipse">
            <a:avLst/>
          </a:prstGeom>
          <a:solidFill>
            <a:schemeClr val="bg1"/>
          </a:solidFill>
          <a:ln>
            <a:solidFill>
              <a:srgbClr val="88AD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55372"/>
                </a:solidFill>
              </a:rPr>
              <a:t>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F13CFC1-7D30-2A69-0E23-8C3A68661881}"/>
              </a:ext>
            </a:extLst>
          </p:cNvPr>
          <p:cNvSpPr/>
          <p:nvPr/>
        </p:nvSpPr>
        <p:spPr>
          <a:xfrm>
            <a:off x="10411485" y="4969990"/>
            <a:ext cx="525101" cy="525101"/>
          </a:xfrm>
          <a:prstGeom prst="ellipse">
            <a:avLst/>
          </a:prstGeom>
          <a:solidFill>
            <a:schemeClr val="bg1"/>
          </a:solidFill>
          <a:ln>
            <a:solidFill>
              <a:srgbClr val="88AD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255372"/>
                </a:solidFill>
              </a:rPr>
              <a:t>1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270B875-77E5-E150-C372-BCA4A4172DC7}"/>
              </a:ext>
            </a:extLst>
          </p:cNvPr>
          <p:cNvSpPr/>
          <p:nvPr/>
        </p:nvSpPr>
        <p:spPr>
          <a:xfrm>
            <a:off x="4925086" y="5712349"/>
            <a:ext cx="923450" cy="57942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255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 Nova Light" panose="020B0304020202020204" pitchFamily="34" charset="0"/>
              </a:rPr>
              <a:t>1111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261B8645-76E5-48C8-A1FE-6003A4ED763B}"/>
              </a:ext>
            </a:extLst>
          </p:cNvPr>
          <p:cNvSpPr/>
          <p:nvPr/>
        </p:nvSpPr>
        <p:spPr>
          <a:xfrm>
            <a:off x="6246891" y="5708038"/>
            <a:ext cx="923450" cy="57942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255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 Nova Light" panose="020B0304020202020204" pitchFamily="34" charset="0"/>
              </a:rPr>
              <a:t>17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BCF900ED-D3F0-F12F-890A-82C3991A0DF9}"/>
              </a:ext>
            </a:extLst>
          </p:cNvPr>
          <p:cNvSpPr/>
          <p:nvPr/>
        </p:nvSpPr>
        <p:spPr>
          <a:xfrm>
            <a:off x="7568696" y="5708038"/>
            <a:ext cx="923450" cy="57942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255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 Nova Light" panose="020B0304020202020204" pitchFamily="34" charset="0"/>
              </a:rPr>
              <a:t>15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5CE4254D-D916-23B7-4764-53FC3337CBCE}"/>
              </a:ext>
            </a:extLst>
          </p:cNvPr>
          <p:cNvSpPr/>
          <p:nvPr/>
        </p:nvSpPr>
        <p:spPr>
          <a:xfrm>
            <a:off x="8890501" y="5708038"/>
            <a:ext cx="923450" cy="57942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255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 Nova Light" panose="020B0304020202020204" pitchFamily="34" charset="0"/>
              </a:rPr>
              <a:t>13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AB64ECE4-2118-588C-2B73-9E7F9BDDF21E}"/>
              </a:ext>
            </a:extLst>
          </p:cNvPr>
          <p:cNvSpPr/>
          <p:nvPr/>
        </p:nvSpPr>
        <p:spPr>
          <a:xfrm>
            <a:off x="10212306" y="5708038"/>
            <a:ext cx="923450" cy="57942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255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Arial Nova Light" panose="020B0304020202020204" pitchFamily="34" charset="0"/>
              </a:rPr>
              <a:t>F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F0D5A5C-C6A4-37AE-9567-DC46E173FB19}"/>
              </a:ext>
            </a:extLst>
          </p:cNvPr>
          <p:cNvSpPr/>
          <p:nvPr/>
        </p:nvSpPr>
        <p:spPr>
          <a:xfrm>
            <a:off x="142338" y="153909"/>
            <a:ext cx="135802" cy="135802"/>
          </a:xfrm>
          <a:prstGeom prst="ellipse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84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Leistungskurs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4</a:t>
            </a:fld>
            <a:endParaRPr lang="de-DE"/>
          </a:p>
        </p:txBody>
      </p:sp>
      <p:pic>
        <p:nvPicPr>
          <p:cNvPr id="15" name="Grafik 14">
            <a:hlinkClick r:id="rId2" action="ppaction://hlinksldjump"/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081" y="312720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27643" y="3186049"/>
            <a:ext cx="5327970" cy="485901"/>
          </a:xfrm>
        </p:spPr>
        <p:txBody>
          <a:bodyPr>
            <a:normAutofit/>
          </a:bodyPr>
          <a:lstStyle/>
          <a:p>
            <a:pPr algn="ctr"/>
            <a:r>
              <a:rPr lang="de-DE" sz="1400" spc="300" dirty="0"/>
              <a:t>KULTUR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12E244C-6C59-0538-095F-2A48971F7C8C}"/>
              </a:ext>
            </a:extLst>
          </p:cNvPr>
          <p:cNvSpPr txBox="1"/>
          <p:nvPr/>
        </p:nvSpPr>
        <p:spPr>
          <a:xfrm>
            <a:off x="3367889" y="925251"/>
            <a:ext cx="7985910" cy="44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400" b="1" dirty="0">
                <a:solidFill>
                  <a:srgbClr val="88AD76"/>
                </a:solidFill>
                <a:latin typeface="Arial Nova" panose="020B0504020202020204" pitchFamily="34" charset="0"/>
              </a:rPr>
              <a:t>Bedeutungen im Schulsystem</a:t>
            </a:r>
            <a:endParaRPr lang="de-DE" sz="2400" b="0" i="1" dirty="0">
              <a:solidFill>
                <a:schemeClr val="bg2">
                  <a:lumMod val="10000"/>
                </a:schemeClr>
              </a:solidFill>
              <a:latin typeface="Arial Nova Light" panose="020B03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2">
                    <a:lumMod val="10000"/>
                  </a:schemeClr>
                </a:solidFill>
                <a:latin typeface="Arial Nova Light" panose="020B0304020202020204" pitchFamily="34" charset="0"/>
              </a:rPr>
              <a:t>Unter anderem in Deutschland und Österreich für „sehr gut“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2">
                    <a:lumMod val="10000"/>
                  </a:schemeClr>
                </a:solidFill>
                <a:latin typeface="Arial Nova Light" panose="020B0304020202020204" pitchFamily="34" charset="0"/>
              </a:rPr>
              <a:t>In der Schweiz ist die Eins das schlechteste Ergebnis</a:t>
            </a:r>
          </a:p>
          <a:p>
            <a:pPr>
              <a:lnSpc>
                <a:spcPct val="200000"/>
              </a:lnSpc>
            </a:pPr>
            <a:endParaRPr lang="de-DE" sz="2400" b="1" dirty="0">
              <a:solidFill>
                <a:srgbClr val="88AD76"/>
              </a:solidFill>
              <a:latin typeface="Arial Nova" panose="020B05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400" b="1" dirty="0">
                <a:solidFill>
                  <a:srgbClr val="88AD76"/>
                </a:solidFill>
                <a:latin typeface="Arial Nova" panose="020B0504020202020204" pitchFamily="34" charset="0"/>
              </a:rPr>
              <a:t>Theologische Bedeutung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2">
                    <a:lumMod val="10000"/>
                  </a:schemeClr>
                </a:solidFill>
                <a:latin typeface="Arial Nova Light" panose="020B0304020202020204" pitchFamily="34" charset="0"/>
              </a:rPr>
              <a:t>Symbol für Alles, den Anfang oder Gott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2">
                    <a:lumMod val="10000"/>
                  </a:schemeClr>
                </a:solidFill>
                <a:latin typeface="Arial Nova Light" panose="020B0304020202020204" pitchFamily="34" charset="0"/>
              </a:rPr>
              <a:t>„Höre Israel! Adonai (ist) unser Gott; Adonai (ist) Eins“ (adonai echad)</a:t>
            </a:r>
          </a:p>
        </p:txBody>
      </p:sp>
    </p:spTree>
    <p:extLst>
      <p:ext uri="{BB962C8B-B14F-4D97-AF65-F5344CB8AC3E}">
        <p14:creationId xmlns:p14="http://schemas.microsoft.com/office/powerpoint/2010/main" val="1769457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Leistungskurs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5</a:t>
            </a:fld>
            <a:endParaRPr lang="de-DE"/>
          </a:p>
        </p:txBody>
      </p:sp>
      <p:pic>
        <p:nvPicPr>
          <p:cNvPr id="15" name="Grafik 14">
            <a:hlinkClick r:id="rId2" action="ppaction://hlinksldjump"/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081" y="312720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27643" y="3186049"/>
            <a:ext cx="5327970" cy="485901"/>
          </a:xfrm>
        </p:spPr>
        <p:txBody>
          <a:bodyPr>
            <a:normAutofit/>
          </a:bodyPr>
          <a:lstStyle/>
          <a:p>
            <a:pPr algn="ctr"/>
            <a:r>
              <a:rPr lang="de-DE" sz="1400" spc="300" dirty="0"/>
              <a:t>KULTUR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12E244C-6C59-0538-095F-2A48971F7C8C}"/>
              </a:ext>
            </a:extLst>
          </p:cNvPr>
          <p:cNvSpPr txBox="1"/>
          <p:nvPr/>
        </p:nvSpPr>
        <p:spPr>
          <a:xfrm>
            <a:off x="3367889" y="925251"/>
            <a:ext cx="7985910" cy="296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400" b="1" dirty="0">
                <a:solidFill>
                  <a:srgbClr val="88AD76"/>
                </a:solidFill>
                <a:latin typeface="Arial Nova" panose="020B0504020202020204" pitchFamily="34" charset="0"/>
              </a:rPr>
              <a:t>Sprachliche Verwendung</a:t>
            </a:r>
            <a:endParaRPr lang="de-DE" sz="2400" b="0" i="1" dirty="0">
              <a:solidFill>
                <a:schemeClr val="bg2">
                  <a:lumMod val="10000"/>
                </a:schemeClr>
              </a:solidFill>
              <a:latin typeface="Arial Nova Light" panose="020B03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2">
                    <a:lumMod val="10000"/>
                  </a:schemeClr>
                </a:solidFill>
                <a:latin typeface="Arial Nova Light" panose="020B0304020202020204" pitchFamily="34" charset="0"/>
              </a:rPr>
              <a:t>aus dem Lateinischen abgeleitet:</a:t>
            </a: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b="1" dirty="0">
                <a:solidFill>
                  <a:schemeClr val="bg2">
                    <a:lumMod val="10000"/>
                  </a:schemeClr>
                </a:solidFill>
                <a:latin typeface="Arial Nova Light" panose="020B0304020202020204" pitchFamily="34" charset="0"/>
              </a:rPr>
              <a:t>mono, Singular, solo	</a:t>
            </a:r>
            <a:r>
              <a:rPr lang="de-DE" i="1" dirty="0">
                <a:solidFill>
                  <a:schemeClr val="bg2">
                    <a:lumMod val="10000"/>
                  </a:schemeClr>
                </a:solidFill>
                <a:latin typeface="Arial Nova Light" panose="020B0304020202020204" pitchFamily="34" charset="0"/>
              </a:rPr>
              <a:t>(singularis)</a:t>
            </a: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b="1" dirty="0">
                <a:solidFill>
                  <a:schemeClr val="bg2">
                    <a:lumMod val="10000"/>
                  </a:schemeClr>
                </a:solidFill>
                <a:latin typeface="Arial Nova Light" panose="020B0304020202020204" pitchFamily="34" charset="0"/>
              </a:rPr>
              <a:t>Union, Uniform, Unikat	</a:t>
            </a:r>
            <a:r>
              <a:rPr lang="de-DE" i="1" dirty="0">
                <a:solidFill>
                  <a:schemeClr val="bg2">
                    <a:lumMod val="10000"/>
                  </a:schemeClr>
                </a:solidFill>
                <a:latin typeface="Arial Nova Light" panose="020B0304020202020204" pitchFamily="34" charset="0"/>
              </a:rPr>
              <a:t>(unus)</a:t>
            </a: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b="1" dirty="0">
                <a:solidFill>
                  <a:schemeClr val="bg2">
                    <a:lumMod val="10000"/>
                  </a:schemeClr>
                </a:solidFill>
                <a:latin typeface="Arial Nova Light" panose="020B0304020202020204" pitchFamily="34" charset="0"/>
              </a:rPr>
              <a:t>Primus, Primzahl</a:t>
            </a:r>
            <a:r>
              <a:rPr lang="de-DE" i="1" dirty="0">
                <a:solidFill>
                  <a:schemeClr val="bg2">
                    <a:lumMod val="10000"/>
                  </a:schemeClr>
                </a:solidFill>
                <a:latin typeface="Arial Nova Light" panose="020B0304020202020204" pitchFamily="34" charset="0"/>
              </a:rPr>
              <a:t>	(prim-)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2413371-62C2-C08F-F687-8EFD26F20983}"/>
              </a:ext>
            </a:extLst>
          </p:cNvPr>
          <p:cNvSpPr/>
          <p:nvPr/>
        </p:nvSpPr>
        <p:spPr>
          <a:xfrm>
            <a:off x="142338" y="153909"/>
            <a:ext cx="135802" cy="135802"/>
          </a:xfrm>
          <a:prstGeom prst="ellipse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172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Leistungskurs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6</a:t>
            </a:fld>
            <a:endParaRPr lang="de-DE"/>
          </a:p>
        </p:txBody>
      </p:sp>
      <p:pic>
        <p:nvPicPr>
          <p:cNvPr id="15" name="Grafik 14">
            <a:hlinkClick r:id="rId2" action="ppaction://hlinksldjump"/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081" y="312720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27643" y="3186049"/>
            <a:ext cx="5327970" cy="485901"/>
          </a:xfrm>
        </p:spPr>
        <p:txBody>
          <a:bodyPr>
            <a:normAutofit/>
          </a:bodyPr>
          <a:lstStyle/>
          <a:p>
            <a:pPr algn="ctr"/>
            <a:r>
              <a:rPr lang="de-DE" sz="1400" spc="300" dirty="0"/>
              <a:t>PRIMZAHLEN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9D6F3A5-C8D7-A8E4-9367-CC89EF5C80BA}"/>
              </a:ext>
            </a:extLst>
          </p:cNvPr>
          <p:cNvSpPr txBox="1"/>
          <p:nvPr/>
        </p:nvSpPr>
        <p:spPr>
          <a:xfrm>
            <a:off x="3367889" y="925251"/>
            <a:ext cx="7985910" cy="425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400" b="1" dirty="0">
                <a:solidFill>
                  <a:srgbClr val="88AD76"/>
                </a:solidFill>
                <a:latin typeface="Arial Nova" panose="020B0504020202020204" pitchFamily="34" charset="0"/>
              </a:rPr>
              <a:t>Was ist eine Primzahl?</a:t>
            </a:r>
            <a:endParaRPr lang="de-DE" sz="2400" b="0" i="1" dirty="0">
              <a:solidFill>
                <a:schemeClr val="bg2">
                  <a:lumMod val="10000"/>
                </a:schemeClr>
              </a:solidFill>
              <a:latin typeface="Arial Nova Light" panose="020B03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2">
                    <a:lumMod val="10000"/>
                  </a:schemeClr>
                </a:solidFill>
                <a:latin typeface="Arial Nova Light" panose="020B0304020202020204" pitchFamily="34" charset="0"/>
              </a:rPr>
              <a:t>natürliche Zahl, die nur durch sich selbst und </a:t>
            </a:r>
            <a:r>
              <a:rPr lang="de-DE" b="1" dirty="0">
                <a:solidFill>
                  <a:schemeClr val="bg2">
                    <a:lumMod val="10000"/>
                  </a:schemeClr>
                </a:solidFill>
                <a:latin typeface="Arial Nova Light" panose="020B0304020202020204" pitchFamily="34" charset="0"/>
              </a:rPr>
              <a:t>eins</a:t>
            </a:r>
            <a:r>
              <a:rPr lang="de-DE" dirty="0">
                <a:solidFill>
                  <a:schemeClr val="bg2">
                    <a:lumMod val="10000"/>
                  </a:schemeClr>
                </a:solidFill>
                <a:latin typeface="Arial Nova Light" panose="020B0304020202020204" pitchFamily="34" charset="0"/>
              </a:rPr>
              <a:t> teilbar ist.</a:t>
            </a:r>
          </a:p>
          <a:p>
            <a:pPr marL="285750" indent="-28575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bg2">
                    <a:lumMod val="10000"/>
                  </a:schemeClr>
                </a:solidFill>
                <a:latin typeface="Arial Nova Light" panose="020B0304020202020204" pitchFamily="34" charset="0"/>
              </a:rPr>
              <a:t>z. B. 2, 3, 5, 7, 11, 13, …</a:t>
            </a:r>
          </a:p>
          <a:p>
            <a:pPr>
              <a:lnSpc>
                <a:spcPct val="200000"/>
              </a:lnSpc>
            </a:pPr>
            <a:endParaRPr lang="de-DE" dirty="0">
              <a:solidFill>
                <a:schemeClr val="bg2">
                  <a:lumMod val="10000"/>
                </a:schemeClr>
              </a:solidFill>
              <a:latin typeface="Arial Nova Light" panose="020B03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de-DE" sz="2400" b="1" dirty="0">
                <a:solidFill>
                  <a:srgbClr val="88AD76"/>
                </a:solidFill>
                <a:latin typeface="Arial Nova" panose="020B0504020202020204" pitchFamily="34" charset="0"/>
              </a:rPr>
              <a:t>Primfaktorzerlegung</a:t>
            </a:r>
          </a:p>
          <a:p>
            <a:pPr>
              <a:lnSpc>
                <a:spcPct val="200000"/>
              </a:lnSpc>
            </a:pPr>
            <a:r>
              <a:rPr lang="de-DE" dirty="0">
                <a:solidFill>
                  <a:schemeClr val="bg2">
                    <a:lumMod val="10000"/>
                  </a:schemeClr>
                </a:solidFill>
                <a:latin typeface="Arial Nova Light" panose="020B0304020202020204" pitchFamily="34" charset="0"/>
              </a:rPr>
              <a:t>Jede natürliche Zahl (außer eins und Primzahlen) lässt sich mit der Primfaktorzerlegung darstellen. Das probieren wir mal doch mal aus:</a:t>
            </a:r>
          </a:p>
        </p:txBody>
      </p:sp>
    </p:spTree>
    <p:extLst>
      <p:ext uri="{BB962C8B-B14F-4D97-AF65-F5344CB8AC3E}">
        <p14:creationId xmlns:p14="http://schemas.microsoft.com/office/powerpoint/2010/main" val="953647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Leistungskurs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7</a:t>
            </a:fld>
            <a:endParaRPr lang="de-DE"/>
          </a:p>
        </p:txBody>
      </p:sp>
      <p:pic>
        <p:nvPicPr>
          <p:cNvPr id="15" name="Grafik 14">
            <a:hlinkClick r:id="rId2" action="ppaction://hlinksldjump"/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081" y="312720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27643" y="3186049"/>
            <a:ext cx="5327970" cy="485901"/>
          </a:xfrm>
        </p:spPr>
        <p:txBody>
          <a:bodyPr>
            <a:normAutofit/>
          </a:bodyPr>
          <a:lstStyle/>
          <a:p>
            <a:pPr algn="ctr"/>
            <a:r>
              <a:rPr lang="de-DE" sz="1400" spc="300" dirty="0"/>
              <a:t>PRIMZAHLEN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9D6F3A5-C8D7-A8E4-9367-CC89EF5C80BA}"/>
                  </a:ext>
                </a:extLst>
              </p:cNvPr>
              <p:cNvSpPr txBox="1"/>
              <p:nvPr/>
            </p:nvSpPr>
            <p:spPr>
              <a:xfrm>
                <a:off x="3367889" y="925251"/>
                <a:ext cx="7985910" cy="4622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de-DE" sz="2400" b="1" dirty="0">
                    <a:solidFill>
                      <a:srgbClr val="88AD76"/>
                    </a:solidFill>
                    <a:latin typeface="Arial Nova" panose="020B0504020202020204" pitchFamily="34" charset="0"/>
                  </a:rPr>
                  <a:t>Primfaktorzerlegung </a:t>
                </a:r>
                <a:r>
                  <a:rPr lang="de-DE" sz="2400" i="1" dirty="0">
                    <a:solidFill>
                      <a:schemeClr val="bg2">
                        <a:lumMod val="75000"/>
                      </a:schemeClr>
                    </a:solidFill>
                    <a:latin typeface="Arial Nova" panose="020B0504020202020204" pitchFamily="34" charset="0"/>
                  </a:rPr>
                  <a:t>(Fortsetzung)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1260</m:t>
                    </m:r>
                  </m:oMath>
                </a14:m>
                <a:endParaRPr lang="de-DE" b="0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1260 :2=630</m:t>
                    </m:r>
                  </m:oMath>
                </a14:m>
                <a:endParaRPr lang="de-DE" b="0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630 :2=315</m:t>
                    </m:r>
                  </m:oMath>
                </a14:m>
                <a:endParaRPr lang="de-DE" b="0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315 :5=63</m:t>
                    </m:r>
                  </m:oMath>
                </a14:m>
                <a:r>
                  <a:rPr lang="de-DE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 	=&gt;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63</m:t>
                    </m:r>
                  </m:oMath>
                </a14:m>
                <a:r>
                  <a:rPr lang="de-DE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 ist eine Primzahl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endParaRPr lang="de-DE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𝟏𝟐𝟔𝟎</m:t>
                    </m:r>
                    <m:r>
                      <a:rPr lang="de-DE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de-DE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DE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de-DE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𝟔𝟑</m:t>
                    </m:r>
                  </m:oMath>
                </a14:m>
                <a:endParaRPr lang="de-DE" b="1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de-DE" b="1" dirty="0">
                    <a:solidFill>
                      <a:srgbClr val="255372"/>
                    </a:solidFill>
                    <a:latin typeface="Arial Nova Light" panose="020B0304020202020204" pitchFamily="34" charset="0"/>
                  </a:rPr>
                  <a:t>Wir können zwar </a:t>
                </a:r>
                <a14:m>
                  <m:oMath xmlns:m="http://schemas.openxmlformats.org/officeDocument/2006/math">
                    <m:r>
                      <a:rPr lang="de-DE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de-DE" b="1" dirty="0">
                    <a:solidFill>
                      <a:srgbClr val="255372"/>
                    </a:solidFill>
                    <a:latin typeface="Arial Nova Light" panose="020B0304020202020204" pitchFamily="34" charset="0"/>
                  </a:rPr>
                  <a:t> als Produkt ergänzen, es ändert sich jedoch nichts!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9D6F3A5-C8D7-A8E4-9367-CC89EF5C8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89" y="925251"/>
                <a:ext cx="7985910" cy="4622612"/>
              </a:xfrm>
              <a:prstGeom prst="rect">
                <a:avLst/>
              </a:prstGeom>
              <a:blipFill>
                <a:blip r:embed="rId5"/>
                <a:stretch>
                  <a:fillRect l="-1145" b="-1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>
            <a:extLst>
              <a:ext uri="{FF2B5EF4-FFF2-40B4-BE49-F238E27FC236}">
                <a16:creationId xmlns:a16="http://schemas.microsoft.com/office/drawing/2014/main" id="{F15AFCB5-7147-D7C9-09C9-651620FCD73E}"/>
              </a:ext>
            </a:extLst>
          </p:cNvPr>
          <p:cNvSpPr/>
          <p:nvPr/>
        </p:nvSpPr>
        <p:spPr>
          <a:xfrm>
            <a:off x="142338" y="153909"/>
            <a:ext cx="135802" cy="135802"/>
          </a:xfrm>
          <a:prstGeom prst="ellipse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400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Leistungskurs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8</a:t>
            </a:fld>
            <a:endParaRPr lang="de-DE"/>
          </a:p>
        </p:txBody>
      </p:sp>
      <p:pic>
        <p:nvPicPr>
          <p:cNvPr id="15" name="Grafik 14">
            <a:hlinkClick r:id="rId2" action="ppaction://hlinksldjump"/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081" y="312720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27643" y="3186049"/>
            <a:ext cx="5327970" cy="485901"/>
          </a:xfrm>
        </p:spPr>
        <p:txBody>
          <a:bodyPr>
            <a:normAutofit/>
          </a:bodyPr>
          <a:lstStyle/>
          <a:p>
            <a:pPr algn="ctr"/>
            <a:r>
              <a:rPr lang="de-DE" sz="1400" spc="300" dirty="0"/>
              <a:t>STØRMER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8894E94-4D41-A430-82DE-4D1CD367B585}"/>
                  </a:ext>
                </a:extLst>
              </p:cNvPr>
              <p:cNvSpPr txBox="1"/>
              <p:nvPr/>
            </p:nvSpPr>
            <p:spPr>
              <a:xfrm>
                <a:off x="3367889" y="925251"/>
                <a:ext cx="7985910" cy="5370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de-DE" sz="2400" b="1" dirty="0">
                    <a:solidFill>
                      <a:srgbClr val="88AD76"/>
                    </a:solidFill>
                    <a:latin typeface="Arial Nova" panose="020B0504020202020204" pitchFamily="34" charset="0"/>
                  </a:rPr>
                  <a:t>Definition</a:t>
                </a:r>
                <a:endParaRPr lang="de-DE" sz="2400" b="0" i="1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de-DE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Eine Størmer-Zahl ist eine natürliche Zahl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, für die der größte Primfaktor von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+1≥2</m:t>
                    </m:r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  ist.</a:t>
                </a:r>
                <a:endParaRPr lang="de-DE" sz="2400" b="1" dirty="0">
                  <a:solidFill>
                    <a:srgbClr val="88AD76"/>
                  </a:solidFill>
                  <a:latin typeface="Arial Nova" panose="020B0504020202020204" pitchFamily="34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de-DE" sz="2400" b="1" dirty="0">
                    <a:solidFill>
                      <a:srgbClr val="88AD76"/>
                    </a:solidFill>
                    <a:latin typeface="Arial Nova" panose="020B0504020202020204" pitchFamily="34" charset="0"/>
                  </a:rPr>
                  <a:t>Beispiel 1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=33</m:t>
                    </m:r>
                  </m:oMath>
                </a14:m>
                <a:endParaRPr lang="de-DE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+1=1090</m:t>
                    </m:r>
                  </m:oMath>
                </a14:m>
                <a:endParaRPr lang="de-DE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1090 :2=545</m:t>
                    </m:r>
                  </m:oMath>
                </a14:m>
                <a:endParaRPr lang="de-DE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545 :5=109</m:t>
                    </m:r>
                  </m:oMath>
                </a14:m>
                <a:r>
                  <a:rPr lang="de-DE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	=&gt; </a:t>
                </a:r>
                <a:r>
                  <a:rPr lang="de-DE" i="1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Primzahl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109≥66</m:t>
                    </m:r>
                  </m:oMath>
                </a14:m>
                <a:r>
                  <a:rPr lang="de-DE" i="1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	=&gt; Størmer-Zahl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8894E94-4D41-A430-82DE-4D1CD367B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89" y="925251"/>
                <a:ext cx="7985910" cy="5370060"/>
              </a:xfrm>
              <a:prstGeom prst="rect">
                <a:avLst/>
              </a:prstGeom>
              <a:blipFill>
                <a:blip r:embed="rId5"/>
                <a:stretch>
                  <a:fillRect l="-1145" b="-79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877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0692F0-0651-3840-317D-D55B4C7A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Mathematik Leistungskurs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0398-65FE-3E04-0FD1-2226D66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D00B-BC23-4183-A7CB-6FAC361DDEE8}" type="slidenum">
              <a:rPr lang="de-DE" smtClean="0"/>
              <a:t>9</a:t>
            </a:fld>
            <a:endParaRPr lang="de-DE"/>
          </a:p>
        </p:txBody>
      </p:sp>
      <p:pic>
        <p:nvPicPr>
          <p:cNvPr id="15" name="Grafik 14">
            <a:hlinkClick r:id="rId2" action="ppaction://hlinksldjump"/>
            <a:extLst>
              <a:ext uri="{FF2B5EF4-FFF2-40B4-BE49-F238E27FC236}">
                <a16:creationId xmlns:a16="http://schemas.microsoft.com/office/drawing/2014/main" id="{721E328D-23D4-49F9-56C1-6E299E68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081" y="3127202"/>
            <a:ext cx="603595" cy="603595"/>
          </a:xfrm>
          <a:prstGeom prst="rect">
            <a:avLst/>
          </a:prstGeom>
        </p:spPr>
      </p:pic>
      <p:sp>
        <p:nvSpPr>
          <p:cNvPr id="16" name="Titel 15">
            <a:extLst>
              <a:ext uri="{FF2B5EF4-FFF2-40B4-BE49-F238E27FC236}">
                <a16:creationId xmlns:a16="http://schemas.microsoft.com/office/drawing/2014/main" id="{427FAF33-9A61-B691-176E-2EC1D2A8C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27643" y="3186049"/>
            <a:ext cx="5327970" cy="485901"/>
          </a:xfrm>
        </p:spPr>
        <p:txBody>
          <a:bodyPr>
            <a:normAutofit/>
          </a:bodyPr>
          <a:lstStyle/>
          <a:p>
            <a:pPr algn="ctr"/>
            <a:r>
              <a:rPr lang="de-DE" sz="1400" spc="300" dirty="0"/>
              <a:t>STØRMER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8894E94-4D41-A430-82DE-4D1CD367B585}"/>
                  </a:ext>
                </a:extLst>
              </p:cNvPr>
              <p:cNvSpPr txBox="1"/>
              <p:nvPr/>
            </p:nvSpPr>
            <p:spPr>
              <a:xfrm>
                <a:off x="3367889" y="925251"/>
                <a:ext cx="7985910" cy="5176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de-DE" sz="2400" b="1" dirty="0">
                    <a:solidFill>
                      <a:srgbClr val="88AD76"/>
                    </a:solidFill>
                    <a:latin typeface="Arial Nova" panose="020B0504020202020204" pitchFamily="34" charset="0"/>
                  </a:rPr>
                  <a:t>Beispiel 2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+1=</m:t>
                    </m:r>
                    <m:sSup>
                      <m:sSupPr>
                        <m:ctrlPr>
                          <a:rPr lang="de-DE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+1=2</m:t>
                    </m:r>
                  </m:oMath>
                </a14:m>
                <a:endParaRPr lang="de-DE" dirty="0">
                  <a:solidFill>
                    <a:schemeClr val="bg2">
                      <a:lumMod val="10000"/>
                    </a:schemeClr>
                  </a:solidFill>
                  <a:latin typeface="Arial Nova Light" panose="020B030402020202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de-DE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	=&gt; </a:t>
                </a:r>
                <a:r>
                  <a:rPr lang="de-DE" i="1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Primzahl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de-DE" i="1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	=&gt; Størmer-Zahl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de-DE" i="1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Størmer-Zahlen treten bei der Untersuchung von Werten der </a:t>
                </a:r>
                <a:r>
                  <a:rPr lang="de-DE" b="1" i="1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Arkuskotangens</a:t>
                </a:r>
                <a:r>
                  <a:rPr lang="de-DE" i="1" dirty="0">
                    <a:solidFill>
                      <a:schemeClr val="bg2">
                        <a:lumMod val="10000"/>
                      </a:schemeClr>
                    </a:solidFill>
                    <a:latin typeface="Arial Nova Light" panose="020B0304020202020204" pitchFamily="34" charset="0"/>
                  </a:rPr>
                  <a:t>-Funktion an ganzzahligen Stellen auf</a:t>
                </a:r>
              </a:p>
              <a:p>
                <a:pPr>
                  <a:lnSpc>
                    <a:spcPct val="200000"/>
                  </a:lnSpc>
                </a:pPr>
                <a:r>
                  <a:rPr lang="de-DE" b="1" i="1" dirty="0">
                    <a:solidFill>
                      <a:srgbClr val="88AD76"/>
                    </a:solidFill>
                    <a:latin typeface="Arial Nova Light" panose="020B0304020202020204" pitchFamily="34" charset="0"/>
                  </a:rPr>
                  <a:t>=&gt; Mehr zu dieser Funktion ‚ein‘ anderes Mal</a:t>
                </a:r>
                <a:br>
                  <a:rPr lang="de-DE" b="1" i="1" dirty="0">
                    <a:solidFill>
                      <a:srgbClr val="88AD76"/>
                    </a:solidFill>
                    <a:latin typeface="Arial Nova Light" panose="020B0304020202020204" pitchFamily="34" charset="0"/>
                  </a:rPr>
                </a:br>
                <a:r>
                  <a:rPr lang="de-DE" i="1" dirty="0">
                    <a:solidFill>
                      <a:srgbClr val="88AD76"/>
                    </a:solidFill>
                    <a:latin typeface="Arial Nova Light" panose="020B0304020202020204" pitchFamily="34" charset="0"/>
                  </a:rPr>
                  <a:t>=&gt; (Damit lassen sich die Nachkommastellen von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88AD76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i="1" dirty="0">
                    <a:solidFill>
                      <a:srgbClr val="88AD76"/>
                    </a:solidFill>
                    <a:latin typeface="Arial Nova Light" panose="020B0304020202020204" pitchFamily="34" charset="0"/>
                  </a:rPr>
                  <a:t> ausrechnen)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8894E94-4D41-A430-82DE-4D1CD367B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889" y="925251"/>
                <a:ext cx="7985910" cy="5176610"/>
              </a:xfrm>
              <a:prstGeom prst="rect">
                <a:avLst/>
              </a:prstGeom>
              <a:blipFill>
                <a:blip r:embed="rId5"/>
                <a:stretch>
                  <a:fillRect l="-1145" b="-10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>
            <a:extLst>
              <a:ext uri="{FF2B5EF4-FFF2-40B4-BE49-F238E27FC236}">
                <a16:creationId xmlns:a16="http://schemas.microsoft.com/office/drawing/2014/main" id="{5C7541BD-DA2C-4C74-4C01-F37827DAA4BF}"/>
              </a:ext>
            </a:extLst>
          </p:cNvPr>
          <p:cNvSpPr/>
          <p:nvPr/>
        </p:nvSpPr>
        <p:spPr>
          <a:xfrm>
            <a:off x="142338" y="153909"/>
            <a:ext cx="135802" cy="135802"/>
          </a:xfrm>
          <a:prstGeom prst="ellipse">
            <a:avLst/>
          </a:prstGeom>
          <a:solidFill>
            <a:srgbClr val="88AD7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912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Breitbild</PresentationFormat>
  <Paragraphs>124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Arial Nova</vt:lpstr>
      <vt:lpstr>Arial Nova Light</vt:lpstr>
      <vt:lpstr>Calibri</vt:lpstr>
      <vt:lpstr>Cambria Math</vt:lpstr>
      <vt:lpstr>Symbol</vt:lpstr>
      <vt:lpstr>Wingdings</vt:lpstr>
      <vt:lpstr>Office</vt:lpstr>
      <vt:lpstr>Die Zahl „Eins“</vt:lpstr>
      <vt:lpstr>HAUPTMEÜ</vt:lpstr>
      <vt:lpstr>DEFINITION</vt:lpstr>
      <vt:lpstr>KULTUR</vt:lpstr>
      <vt:lpstr>KULTUR</vt:lpstr>
      <vt:lpstr>PRIMZAHLEN</vt:lpstr>
      <vt:lpstr>PRIMZAHLEN</vt:lpstr>
      <vt:lpstr>STØRMER</vt:lpstr>
      <vt:lpstr>STØRMER</vt:lpstr>
      <vt:lpstr>ANALSIS</vt:lpstr>
      <vt:lpstr>KOMISCHES</vt:lpstr>
      <vt:lpstr>KOMISCHES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Wagner</dc:creator>
  <cp:lastModifiedBy>Benjamin Wagner</cp:lastModifiedBy>
  <cp:revision>5</cp:revision>
  <dcterms:created xsi:type="dcterms:W3CDTF">2023-06-25T11:29:46Z</dcterms:created>
  <dcterms:modified xsi:type="dcterms:W3CDTF">2023-06-26T04:58:19Z</dcterms:modified>
</cp:coreProperties>
</file>