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34" r:id="rId8"/>
    <p:sldId id="353" r:id="rId9"/>
    <p:sldId id="365" r:id="rId10"/>
    <p:sldId id="366" r:id="rId11"/>
    <p:sldId id="367" r:id="rId12"/>
    <p:sldId id="36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B1E0A-B0C9-4CD5-AFFA-B1475576D98F}" v="52" dt="2023-02-06T05:57:56.487"/>
    <p1510:client id="{BDD241A6-92A7-4CF6-9628-BF333D78D14C}" v="43" dt="2023-02-06T07:37:53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B16B1E0A-B0C9-4CD5-AFFA-B1475576D98F}"/>
    <pc:docChg chg="addSld delSld modSld">
      <pc:chgData name="Benjamin Wagner" userId="751d7807-fb76-4e85-a381-243fd2b44e5a" providerId="ADAL" clId="{B16B1E0A-B0C9-4CD5-AFFA-B1475576D98F}" dt="2023-02-06T05:57:57.508" v="299" actId="6549"/>
      <pc:docMkLst>
        <pc:docMk/>
      </pc:docMkLst>
      <pc:sldChg chg="del">
        <pc:chgData name="Benjamin Wagner" userId="751d7807-fb76-4e85-a381-243fd2b44e5a" providerId="ADAL" clId="{B16B1E0A-B0C9-4CD5-AFFA-B1475576D98F}" dt="2023-02-06T05:54:25.634" v="219" actId="47"/>
        <pc:sldMkLst>
          <pc:docMk/>
          <pc:sldMk cId="2336677316" sldId="343"/>
        </pc:sldMkLst>
      </pc:sldChg>
      <pc:sldChg chg="del">
        <pc:chgData name="Benjamin Wagner" userId="751d7807-fb76-4e85-a381-243fd2b44e5a" providerId="ADAL" clId="{B16B1E0A-B0C9-4CD5-AFFA-B1475576D98F}" dt="2023-02-06T05:54:44.999" v="221" actId="47"/>
        <pc:sldMkLst>
          <pc:docMk/>
          <pc:sldMk cId="1556310685" sldId="354"/>
        </pc:sldMkLst>
      </pc:sldChg>
      <pc:sldChg chg="del">
        <pc:chgData name="Benjamin Wagner" userId="751d7807-fb76-4e85-a381-243fd2b44e5a" providerId="ADAL" clId="{B16B1E0A-B0C9-4CD5-AFFA-B1475576D98F}" dt="2023-02-06T05:54:46.469" v="222" actId="47"/>
        <pc:sldMkLst>
          <pc:docMk/>
          <pc:sldMk cId="4206035864" sldId="355"/>
        </pc:sldMkLst>
      </pc:sldChg>
      <pc:sldChg chg="del">
        <pc:chgData name="Benjamin Wagner" userId="751d7807-fb76-4e85-a381-243fd2b44e5a" providerId="ADAL" clId="{B16B1E0A-B0C9-4CD5-AFFA-B1475576D98F}" dt="2023-02-06T05:54:42.520" v="220" actId="47"/>
        <pc:sldMkLst>
          <pc:docMk/>
          <pc:sldMk cId="188845726" sldId="356"/>
        </pc:sldMkLst>
      </pc:sldChg>
      <pc:sldChg chg="del">
        <pc:chgData name="Benjamin Wagner" userId="751d7807-fb76-4e85-a381-243fd2b44e5a" providerId="ADAL" clId="{B16B1E0A-B0C9-4CD5-AFFA-B1475576D98F}" dt="2023-02-06T05:54:48.593" v="223" actId="47"/>
        <pc:sldMkLst>
          <pc:docMk/>
          <pc:sldMk cId="2509101887" sldId="357"/>
        </pc:sldMkLst>
      </pc:sldChg>
      <pc:sldChg chg="modSp mod">
        <pc:chgData name="Benjamin Wagner" userId="751d7807-fb76-4e85-a381-243fd2b44e5a" providerId="ADAL" clId="{B16B1E0A-B0C9-4CD5-AFFA-B1475576D98F}" dt="2023-02-06T05:55:10.238" v="225" actId="6549"/>
        <pc:sldMkLst>
          <pc:docMk/>
          <pc:sldMk cId="767675903" sldId="362"/>
        </pc:sldMkLst>
        <pc:spChg chg="mod">
          <ac:chgData name="Benjamin Wagner" userId="751d7807-fb76-4e85-a381-243fd2b44e5a" providerId="ADAL" clId="{B16B1E0A-B0C9-4CD5-AFFA-B1475576D98F}" dt="2023-02-06T05:55:10.238" v="225" actId="6549"/>
          <ac:spMkLst>
            <pc:docMk/>
            <pc:sldMk cId="767675903" sldId="362"/>
            <ac:spMk id="2" creationId="{68F0FA04-6227-9040-92A6-9514A59B8E7B}"/>
          </ac:spMkLst>
        </pc:spChg>
      </pc:sldChg>
      <pc:sldChg chg="del">
        <pc:chgData name="Benjamin Wagner" userId="751d7807-fb76-4e85-a381-243fd2b44e5a" providerId="ADAL" clId="{B16B1E0A-B0C9-4CD5-AFFA-B1475576D98F}" dt="2023-02-06T05:54:13.890" v="218" actId="47"/>
        <pc:sldMkLst>
          <pc:docMk/>
          <pc:sldMk cId="495483412" sldId="363"/>
        </pc:sldMkLst>
      </pc:sldChg>
      <pc:sldChg chg="modSp mod">
        <pc:chgData name="Benjamin Wagner" userId="751d7807-fb76-4e85-a381-243fd2b44e5a" providerId="ADAL" clId="{B16B1E0A-B0C9-4CD5-AFFA-B1475576D98F}" dt="2023-02-06T05:56:34.172" v="292" actId="20577"/>
        <pc:sldMkLst>
          <pc:docMk/>
          <pc:sldMk cId="643842168" sldId="364"/>
        </pc:sldMkLst>
        <pc:spChg chg="mod">
          <ac:chgData name="Benjamin Wagner" userId="751d7807-fb76-4e85-a381-243fd2b44e5a" providerId="ADAL" clId="{B16B1E0A-B0C9-4CD5-AFFA-B1475576D98F}" dt="2023-02-06T05:55:53.982" v="252" actId="20577"/>
          <ac:spMkLst>
            <pc:docMk/>
            <pc:sldMk cId="643842168" sldId="364"/>
            <ac:spMk id="44" creationId="{906E4DF9-127F-4650-8BAA-2521A37885B0}"/>
          </ac:spMkLst>
        </pc:spChg>
        <pc:spChg chg="mod">
          <ac:chgData name="Benjamin Wagner" userId="751d7807-fb76-4e85-a381-243fd2b44e5a" providerId="ADAL" clId="{B16B1E0A-B0C9-4CD5-AFFA-B1475576D98F}" dt="2023-02-06T05:55:43.654" v="250" actId="20577"/>
          <ac:spMkLst>
            <pc:docMk/>
            <pc:sldMk cId="643842168" sldId="364"/>
            <ac:spMk id="45" creationId="{803A1E73-C790-447A-974F-B3ADB50149F7}"/>
          </ac:spMkLst>
        </pc:spChg>
        <pc:spChg chg="mod">
          <ac:chgData name="Benjamin Wagner" userId="751d7807-fb76-4e85-a381-243fd2b44e5a" providerId="ADAL" clId="{B16B1E0A-B0C9-4CD5-AFFA-B1475576D98F}" dt="2023-02-06T05:55:30.611" v="227" actId="20577"/>
          <ac:spMkLst>
            <pc:docMk/>
            <pc:sldMk cId="643842168" sldId="364"/>
            <ac:spMk id="46" creationId="{A09D80D2-95FB-43C6-96F8-7EF7737C28BA}"/>
          </ac:spMkLst>
        </pc:spChg>
        <pc:spChg chg="mod">
          <ac:chgData name="Benjamin Wagner" userId="751d7807-fb76-4e85-a381-243fd2b44e5a" providerId="ADAL" clId="{B16B1E0A-B0C9-4CD5-AFFA-B1475576D98F}" dt="2023-02-06T05:55:37.884" v="241" actId="20577"/>
          <ac:spMkLst>
            <pc:docMk/>
            <pc:sldMk cId="643842168" sldId="364"/>
            <ac:spMk id="47" creationId="{DDA232CE-EB44-41DD-920C-AEDD5C33D2A5}"/>
          </ac:spMkLst>
        </pc:spChg>
        <pc:spChg chg="mod">
          <ac:chgData name="Benjamin Wagner" userId="751d7807-fb76-4e85-a381-243fd2b44e5a" providerId="ADAL" clId="{B16B1E0A-B0C9-4CD5-AFFA-B1475576D98F}" dt="2023-02-06T05:56:34.172" v="292" actId="20577"/>
          <ac:spMkLst>
            <pc:docMk/>
            <pc:sldMk cId="643842168" sldId="364"/>
            <ac:spMk id="49" creationId="{ED796758-F31D-4250-A439-D6DE9523C88B}"/>
          </ac:spMkLst>
        </pc:spChg>
        <pc:spChg chg="mod">
          <ac:chgData name="Benjamin Wagner" userId="751d7807-fb76-4e85-a381-243fd2b44e5a" providerId="ADAL" clId="{B16B1E0A-B0C9-4CD5-AFFA-B1475576D98F}" dt="2023-02-06T05:56:10.272" v="262" actId="20577"/>
          <ac:spMkLst>
            <pc:docMk/>
            <pc:sldMk cId="643842168" sldId="364"/>
            <ac:spMk id="51" creationId="{D582AC9C-B267-4C04-9E50-051DE433538C}"/>
          </ac:spMkLst>
        </pc:spChg>
        <pc:spChg chg="mod">
          <ac:chgData name="Benjamin Wagner" userId="751d7807-fb76-4e85-a381-243fd2b44e5a" providerId="ADAL" clId="{B16B1E0A-B0C9-4CD5-AFFA-B1475576D98F}" dt="2023-02-06T05:56:15.797" v="274" actId="20577"/>
          <ac:spMkLst>
            <pc:docMk/>
            <pc:sldMk cId="643842168" sldId="364"/>
            <ac:spMk id="53" creationId="{A1B673DD-4FEC-4191-8446-77B89805FF2B}"/>
          </ac:spMkLst>
        </pc:spChg>
      </pc:sldChg>
      <pc:sldChg chg="modSp">
        <pc:chgData name="Benjamin Wagner" userId="751d7807-fb76-4e85-a381-243fd2b44e5a" providerId="ADAL" clId="{B16B1E0A-B0C9-4CD5-AFFA-B1475576D98F}" dt="2023-02-06T05:49:07.507" v="1" actId="20577"/>
        <pc:sldMkLst>
          <pc:docMk/>
          <pc:sldMk cId="3526016266" sldId="365"/>
        </pc:sldMkLst>
        <pc:spChg chg="mod">
          <ac:chgData name="Benjamin Wagner" userId="751d7807-fb76-4e85-a381-243fd2b44e5a" providerId="ADAL" clId="{B16B1E0A-B0C9-4CD5-AFFA-B1475576D98F}" dt="2023-02-06T05:49:07.507" v="1" actId="20577"/>
          <ac:spMkLst>
            <pc:docMk/>
            <pc:sldMk cId="3526016266" sldId="365"/>
            <ac:spMk id="8" creationId="{E361F489-5E74-6182-CEB5-F952052B9C5B}"/>
          </ac:spMkLst>
        </pc:spChg>
      </pc:sldChg>
      <pc:sldChg chg="modSp add mod">
        <pc:chgData name="Benjamin Wagner" userId="751d7807-fb76-4e85-a381-243fd2b44e5a" providerId="ADAL" clId="{B16B1E0A-B0C9-4CD5-AFFA-B1475576D98F}" dt="2023-02-06T05:52:34.601" v="160" actId="20577"/>
        <pc:sldMkLst>
          <pc:docMk/>
          <pc:sldMk cId="3610113264" sldId="366"/>
        </pc:sldMkLst>
        <pc:spChg chg="mod">
          <ac:chgData name="Benjamin Wagner" userId="751d7807-fb76-4e85-a381-243fd2b44e5a" providerId="ADAL" clId="{B16B1E0A-B0C9-4CD5-AFFA-B1475576D98F}" dt="2023-02-06T05:50:22.136" v="15" actId="20577"/>
          <ac:spMkLst>
            <pc:docMk/>
            <pc:sldMk cId="3610113264" sldId="366"/>
            <ac:spMk id="3" creationId="{1353F689-2E51-BF4F-AE47-7CEB7CC4C52A}"/>
          </ac:spMkLst>
        </pc:spChg>
        <pc:spChg chg="mod">
          <ac:chgData name="Benjamin Wagner" userId="751d7807-fb76-4e85-a381-243fd2b44e5a" providerId="ADAL" clId="{B16B1E0A-B0C9-4CD5-AFFA-B1475576D98F}" dt="2023-02-06T05:52:34.601" v="160" actId="20577"/>
          <ac:spMkLst>
            <pc:docMk/>
            <pc:sldMk cId="3610113264" sldId="366"/>
            <ac:spMk id="4" creationId="{A17F80A9-6337-524E-AC61-32C5AFEE8E6D}"/>
          </ac:spMkLst>
        </pc:spChg>
      </pc:sldChg>
      <pc:sldChg chg="modSp add mod">
        <pc:chgData name="Benjamin Wagner" userId="751d7807-fb76-4e85-a381-243fd2b44e5a" providerId="ADAL" clId="{B16B1E0A-B0C9-4CD5-AFFA-B1475576D98F}" dt="2023-02-06T05:57:57.508" v="299" actId="6549"/>
        <pc:sldMkLst>
          <pc:docMk/>
          <pc:sldMk cId="3096972578" sldId="367"/>
        </pc:sldMkLst>
        <pc:spChg chg="mod">
          <ac:chgData name="Benjamin Wagner" userId="751d7807-fb76-4e85-a381-243fd2b44e5a" providerId="ADAL" clId="{B16B1E0A-B0C9-4CD5-AFFA-B1475576D98F}" dt="2023-02-06T05:53:00.454" v="174" actId="20577"/>
          <ac:spMkLst>
            <pc:docMk/>
            <pc:sldMk cId="3096972578" sldId="367"/>
            <ac:spMk id="3" creationId="{6339315B-8AAE-A946-ABBF-894F2E4B1338}"/>
          </ac:spMkLst>
        </pc:spChg>
        <pc:spChg chg="mod">
          <ac:chgData name="Benjamin Wagner" userId="751d7807-fb76-4e85-a381-243fd2b44e5a" providerId="ADAL" clId="{B16B1E0A-B0C9-4CD5-AFFA-B1475576D98F}" dt="2023-02-06T05:57:57.508" v="299" actId="6549"/>
          <ac:spMkLst>
            <pc:docMk/>
            <pc:sldMk cId="3096972578" sldId="367"/>
            <ac:spMk id="8" creationId="{E361F489-5E74-6182-CEB5-F952052B9C5B}"/>
          </ac:spMkLst>
        </pc:spChg>
      </pc:sldChg>
    </pc:docChg>
  </pc:docChgLst>
  <pc:docChgLst>
    <pc:chgData name="Benjamin Wagner" userId="751d7807-fb76-4e85-a381-243fd2b44e5a" providerId="ADAL" clId="{BDD241A6-92A7-4CF6-9628-BF333D78D14C}"/>
    <pc:docChg chg="undo custSel delSld modSld">
      <pc:chgData name="Benjamin Wagner" userId="751d7807-fb76-4e85-a381-243fd2b44e5a" providerId="ADAL" clId="{BDD241A6-92A7-4CF6-9628-BF333D78D14C}" dt="2023-02-06T07:38:52.226" v="104" actId="478"/>
      <pc:docMkLst>
        <pc:docMk/>
      </pc:docMkLst>
      <pc:sldChg chg="addSp delSp modSp mod">
        <pc:chgData name="Benjamin Wagner" userId="751d7807-fb76-4e85-a381-243fd2b44e5a" providerId="ADAL" clId="{BDD241A6-92A7-4CF6-9628-BF333D78D14C}" dt="2023-02-06T07:38:52.226" v="104" actId="478"/>
        <pc:sldMkLst>
          <pc:docMk/>
          <pc:sldMk cId="289860937" sldId="352"/>
        </pc:sldMkLst>
        <pc:spChg chg="mod">
          <ac:chgData name="Benjamin Wagner" userId="751d7807-fb76-4e85-a381-243fd2b44e5a" providerId="ADAL" clId="{BDD241A6-92A7-4CF6-9628-BF333D78D14C}" dt="2023-02-06T07:38:24.973" v="89" actId="20577"/>
          <ac:spMkLst>
            <pc:docMk/>
            <pc:sldMk cId="289860937" sldId="352"/>
            <ac:spMk id="9" creationId="{38FB4732-AB07-C54D-AF44-F8ADB6D2B8B6}"/>
          </ac:spMkLst>
        </pc:spChg>
        <pc:spChg chg="mod">
          <ac:chgData name="Benjamin Wagner" userId="751d7807-fb76-4e85-a381-243fd2b44e5a" providerId="ADAL" clId="{BDD241A6-92A7-4CF6-9628-BF333D78D14C}" dt="2023-02-06T07:38:16.546" v="59" actId="20577"/>
          <ac:spMkLst>
            <pc:docMk/>
            <pc:sldMk cId="289860937" sldId="352"/>
            <ac:spMk id="10" creationId="{69BD3932-D1D0-1045-BD96-8B26F11B8515}"/>
          </ac:spMkLst>
        </pc:spChg>
        <pc:spChg chg="add del">
          <ac:chgData name="Benjamin Wagner" userId="751d7807-fb76-4e85-a381-243fd2b44e5a" providerId="ADAL" clId="{BDD241A6-92A7-4CF6-9628-BF333D78D14C}" dt="2023-02-06T07:38:50.449" v="103" actId="478"/>
          <ac:spMkLst>
            <pc:docMk/>
            <pc:sldMk cId="289860937" sldId="352"/>
            <ac:spMk id="11" creationId="{7F247A08-A350-EF44-9F10-FC72B5466602}"/>
          </ac:spMkLst>
        </pc:spChg>
        <pc:spChg chg="del">
          <ac:chgData name="Benjamin Wagner" userId="751d7807-fb76-4e85-a381-243fd2b44e5a" providerId="ADAL" clId="{BDD241A6-92A7-4CF6-9628-BF333D78D14C}" dt="2023-02-06T07:38:27.150" v="90" actId="478"/>
          <ac:spMkLst>
            <pc:docMk/>
            <pc:sldMk cId="289860937" sldId="352"/>
            <ac:spMk id="12" creationId="{B115086E-2AC3-4F4D-8F85-104CFA64FECF}"/>
          </ac:spMkLst>
        </pc:spChg>
        <pc:spChg chg="add del mod">
          <ac:chgData name="Benjamin Wagner" userId="751d7807-fb76-4e85-a381-243fd2b44e5a" providerId="ADAL" clId="{BDD241A6-92A7-4CF6-9628-BF333D78D14C}" dt="2023-02-06T07:38:47.928" v="102" actId="20577"/>
          <ac:spMkLst>
            <pc:docMk/>
            <pc:sldMk cId="289860937" sldId="352"/>
            <ac:spMk id="17" creationId="{CBD5F8E4-947E-4736-32A7-71807EE3F0FE}"/>
          </ac:spMkLst>
        </pc:spChg>
        <pc:spChg chg="add del mod">
          <ac:chgData name="Benjamin Wagner" userId="751d7807-fb76-4e85-a381-243fd2b44e5a" providerId="ADAL" clId="{BDD241A6-92A7-4CF6-9628-BF333D78D14C}" dt="2023-02-06T07:38:43.531" v="95" actId="478"/>
          <ac:spMkLst>
            <pc:docMk/>
            <pc:sldMk cId="289860937" sldId="352"/>
            <ac:spMk id="19" creationId="{E144AE25-6501-0426-6046-88BFB4D49E3F}"/>
          </ac:spMkLst>
        </pc:spChg>
        <pc:spChg chg="add del mod">
          <ac:chgData name="Benjamin Wagner" userId="751d7807-fb76-4e85-a381-243fd2b44e5a" providerId="ADAL" clId="{BDD241A6-92A7-4CF6-9628-BF333D78D14C}" dt="2023-02-06T07:38:52.226" v="104" actId="478"/>
          <ac:spMkLst>
            <pc:docMk/>
            <pc:sldMk cId="289860937" sldId="352"/>
            <ac:spMk id="21" creationId="{E8F8D694-442B-2D8E-06BC-0465E651F16D}"/>
          </ac:spMkLst>
        </pc:spChg>
      </pc:sldChg>
      <pc:sldChg chg="del">
        <pc:chgData name="Benjamin Wagner" userId="751d7807-fb76-4e85-a381-243fd2b44e5a" providerId="ADAL" clId="{BDD241A6-92A7-4CF6-9628-BF333D78D14C}" dt="2023-02-06T07:38:05.728" v="50" actId="47"/>
        <pc:sldMkLst>
          <pc:docMk/>
          <pc:sldMk cId="767675903" sldId="362"/>
        </pc:sldMkLst>
      </pc:sldChg>
      <pc:sldChg chg="modSp mod">
        <pc:chgData name="Benjamin Wagner" userId="751d7807-fb76-4e85-a381-243fd2b44e5a" providerId="ADAL" clId="{BDD241A6-92A7-4CF6-9628-BF333D78D14C}" dt="2023-02-06T07:37:53.581" v="49" actId="20577"/>
        <pc:sldMkLst>
          <pc:docMk/>
          <pc:sldMk cId="643842168" sldId="364"/>
        </pc:sldMkLst>
        <pc:spChg chg="mod">
          <ac:chgData name="Benjamin Wagner" userId="751d7807-fb76-4e85-a381-243fd2b44e5a" providerId="ADAL" clId="{BDD241A6-92A7-4CF6-9628-BF333D78D14C}" dt="2023-02-06T07:36:19.552" v="4" actId="20577"/>
          <ac:spMkLst>
            <pc:docMk/>
            <pc:sldMk cId="643842168" sldId="364"/>
            <ac:spMk id="46" creationId="{A09D80D2-95FB-43C6-96F8-7EF7737C28BA}"/>
          </ac:spMkLst>
        </pc:spChg>
        <pc:spChg chg="mod">
          <ac:chgData name="Benjamin Wagner" userId="751d7807-fb76-4e85-a381-243fd2b44e5a" providerId="ADAL" clId="{BDD241A6-92A7-4CF6-9628-BF333D78D14C}" dt="2023-02-06T07:35:57.839" v="0"/>
          <ac:spMkLst>
            <pc:docMk/>
            <pc:sldMk cId="643842168" sldId="364"/>
            <ac:spMk id="48" creationId="{CEBFC0C0-C506-47F0-AE21-8A46DB86644A}"/>
          </ac:spMkLst>
        </pc:spChg>
        <pc:spChg chg="mod">
          <ac:chgData name="Benjamin Wagner" userId="751d7807-fb76-4e85-a381-243fd2b44e5a" providerId="ADAL" clId="{BDD241A6-92A7-4CF6-9628-BF333D78D14C}" dt="2023-02-06T07:37:45.314" v="43" actId="20577"/>
          <ac:spMkLst>
            <pc:docMk/>
            <pc:sldMk cId="643842168" sldId="364"/>
            <ac:spMk id="50" creationId="{C60A09F8-DA84-487F-81AC-337BE4A9F35B}"/>
          </ac:spMkLst>
        </pc:spChg>
        <pc:spChg chg="mod">
          <ac:chgData name="Benjamin Wagner" userId="751d7807-fb76-4e85-a381-243fd2b44e5a" providerId="ADAL" clId="{BDD241A6-92A7-4CF6-9628-BF333D78D14C}" dt="2023-02-06T07:37:53.581" v="49" actId="20577"/>
          <ac:spMkLst>
            <pc:docMk/>
            <pc:sldMk cId="643842168" sldId="364"/>
            <ac:spMk id="52" creationId="{1E84004F-53E7-47E5-A493-1980475C42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EC85A-1715-4E3C-9C76-574187326578}" type="datetime1">
              <a:rPr lang="de-DE" noProof="0" smtClean="0"/>
              <a:t>06.02.2023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1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17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2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5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4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1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3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E9071B42-71CF-488E-9016-BA6CBCECD6AC}" type="datetime4">
              <a:rPr lang="de-DE" noProof="0" smtClean="0">
                <a:latin typeface="+mn-lt"/>
              </a:rPr>
              <a:t>6. Februar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F62A799-8EE4-4615-B05D-7A021EFA8A38}" type="datetime4">
              <a:rPr lang="de-DE" noProof="0" smtClean="0">
                <a:latin typeface="+mn-lt"/>
              </a:rPr>
              <a:t>6. Februar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1243716-4373-4388-A967-513DCA34E6B8}" type="datetime4">
              <a:rPr lang="de-DE" noProof="0" smtClean="0">
                <a:latin typeface="+mn-lt"/>
              </a:rPr>
              <a:t>6. Februar 2023</a:t>
            </a:fld>
            <a:endParaRPr lang="de-DE" noProof="0" dirty="0">
              <a:latin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5" name="Textplatzhalt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platzhalt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platzhalt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platzhalt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Textplatzhalt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B6F857F0-C5FB-4816-A122-E2EC438052A6}" type="datetime4">
              <a:rPr lang="de-DE" noProof="0" smtClean="0">
                <a:latin typeface="+mn-lt"/>
              </a:rPr>
              <a:t>6. Februar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04CE581E-3D60-4E09-9AED-3AC960EA42A4}" type="datetime4">
              <a:rPr lang="de-DE" noProof="0" smtClean="0">
                <a:latin typeface="+mn-lt"/>
              </a:rPr>
              <a:t>6. Februar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Diagramm durch Klicken auf Symbol hinzufügen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3F87F693-0CDB-45CA-827A-CF253652F834}" type="datetime4">
              <a:rPr lang="de-DE" noProof="0" smtClean="0">
                <a:latin typeface="+mn-lt"/>
              </a:rPr>
              <a:t>6. Februar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de-DE" noProof="0"/>
              <a:t>Tabelle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CBFC5925-E64E-4572-AC4B-2AD6F7DB08F4}" type="datetime4">
              <a:rPr lang="de-DE" noProof="0" smtClean="0">
                <a:latin typeface="+mn-lt"/>
              </a:rPr>
              <a:t>6. Februar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52137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0" b="1" noProof="0" dirty="0">
                <a:solidFill>
                  <a:schemeClr val="bg1"/>
                </a:solidFill>
              </a:rPr>
              <a:t>„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1" name="Titel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Bildplatzhalt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2" name="Textplatzhalt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3" name="Textplatzhalt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4" name="Textplatzhalt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5" name="Textplatzhalt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6" name="Textplatzhalt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7" name="Textplatzhalt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8" name="Textplatzhalt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9" name="Textplatzhalt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66" name="Bildplatzhalt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9" name="Bildplatzhalt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E427EBE1-D492-4222-B695-FCD51B6E4930}" type="datetime4">
              <a:rPr lang="de-DE" noProof="0" smtClean="0">
                <a:latin typeface="+mn-lt"/>
              </a:rPr>
              <a:t>6. Februar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6" name="Textplatzhalt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97" name="Textplatzhalt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2" name="Textplatzhalt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3" name="Textplatzhalt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6" name="Textplatzhalt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7" name="Textplatzhalt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8" name="Textplatzhalt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9" name="Textplatzhalt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E91D811-BC8D-4706-B7B3-C967469E09F6}" type="datetime4">
              <a:rPr lang="de-DE" noProof="0" smtClean="0">
                <a:latin typeface="+mn-lt"/>
              </a:rPr>
              <a:t>6. Februar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de-DE" noProof="0"/>
              <a:t>Sinusfunktion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508E21CC-01B5-481D-B0BB-E2F04F2D1A6E}" type="datetime4">
              <a:rPr lang="de-DE" noProof="0" smtClean="0">
                <a:latin typeface="+mn-lt"/>
              </a:rPr>
              <a:t>6. Februar 2023</a:t>
            </a:fld>
            <a:endParaRPr lang="de-DE" noProof="0">
              <a:latin typeface="+mn-lt"/>
            </a:endParaRP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Sinusfunktion</a:t>
            </a:r>
            <a:endParaRPr lang="de-DE" b="0" noProof="0"/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rtundtrocken.de/my-product/interaktiv-komplexe-darstellung-von-sinus-und-kosinu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de-DE" dirty="0"/>
              <a:t>Sinusfunktion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de-DE" dirty="0">
                <a:latin typeface="+mj-lt"/>
              </a:rPr>
              <a:t>Benjamin Wagner</a:t>
            </a:r>
            <a:r>
              <a:rPr lang="de-DE" dirty="0"/>
              <a:t> </a:t>
            </a:r>
          </a:p>
          <a:p>
            <a:pPr rtl="0"/>
            <a:r>
              <a:rPr lang="de" dirty="0"/>
              <a:t>Leistungskurs Mathematik </a:t>
            </a:r>
          </a:p>
          <a:p>
            <a:pPr rtl="0"/>
            <a:r>
              <a:rPr lang="de-DE" dirty="0"/>
              <a:t>06.02.2023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79719"/>
          </a:xfrm>
        </p:spPr>
        <p:txBody>
          <a:bodyPr rtlCol="0"/>
          <a:lstStyle/>
          <a:p>
            <a:pPr rtl="0"/>
            <a:r>
              <a:rPr lang="de-DE" dirty="0"/>
              <a:t>01. Einführung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847638"/>
          </a:xfrm>
        </p:spPr>
        <p:txBody>
          <a:bodyPr rtlCol="0"/>
          <a:lstStyle/>
          <a:p>
            <a:pPr rtl="0"/>
            <a:r>
              <a:rPr lang="de-DE" dirty="0"/>
              <a:t>Der Einheitskreis und das Verhältnis zwischen Radius und Umfang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pPr rtl="0"/>
            <a:r>
              <a:rPr lang="de-DE" dirty="0"/>
              <a:t>02. Funktion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47638"/>
          </a:xfrm>
        </p:spPr>
        <p:txBody>
          <a:bodyPr rtlCol="0"/>
          <a:lstStyle/>
          <a:p>
            <a:pPr rtl="0"/>
            <a:r>
              <a:rPr lang="de-DE" dirty="0"/>
              <a:t>Parameter, Definitions- und Wertebereich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44052"/>
          </a:xfrm>
        </p:spPr>
        <p:txBody>
          <a:bodyPr rtlCol="0"/>
          <a:lstStyle/>
          <a:p>
            <a:pPr rtl="0"/>
            <a:r>
              <a:rPr lang="de-DE" dirty="0"/>
              <a:t>03. Extremstellen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847638"/>
          </a:xfrm>
        </p:spPr>
        <p:txBody>
          <a:bodyPr rtlCol="0"/>
          <a:lstStyle/>
          <a:p>
            <a:pPr rtl="0"/>
            <a:r>
              <a:rPr lang="de-DE" dirty="0"/>
              <a:t>Differenzieren und ermitteln der Extremstellen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6"/>
          </a:xfrm>
        </p:spPr>
        <p:txBody>
          <a:bodyPr rtlCol="0"/>
          <a:lstStyle/>
          <a:p>
            <a:pPr rtl="0"/>
            <a:r>
              <a:rPr lang="de-DE" dirty="0"/>
              <a:t>04. Abschluss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847638"/>
          </a:xfrm>
        </p:spPr>
        <p:txBody>
          <a:bodyPr rtlCol="0"/>
          <a:lstStyle/>
          <a:p>
            <a:pPr rtl="0"/>
            <a:r>
              <a:rPr lang="de-DE" dirty="0"/>
              <a:t>Das wichtigste zum Schluss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/>
              <a:t>Sinusfunktion</a:t>
            </a:r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7EF1FA4-FB5F-4D0F-A196-C3710D0F8E0B}" type="datetime4">
              <a:rPr lang="de-DE" smtClean="0"/>
              <a:t>6. Februar 2023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BD5F8E4-947E-4736-32A7-71807EE3F0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Einführung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Einheitskreis und die Sinusfunktion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Veranschaulichung:</a:t>
            </a:r>
          </a:p>
          <a:p>
            <a:pPr rtl="0"/>
            <a:r>
              <a:rPr lang="de-DE" dirty="0">
                <a:hlinkClick r:id="rId3"/>
              </a:rPr>
              <a:t>https://www.hartundtrocken.de/my-product/interaktiv-komplexe-darstellung-von-sinus-und-kosinus/</a:t>
            </a:r>
            <a:endParaRPr lang="de-DE" dirty="0"/>
          </a:p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 dirty="0"/>
              <a:t>Sinusfunktion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17573B7-E3AF-4EC7-99D7-136C4374C41A}" type="datetime4">
              <a:rPr lang="de-DE" smtClean="0"/>
              <a:t>6. Februar 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9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255912" cy="610863"/>
          </a:xfrm>
        </p:spPr>
        <p:txBody>
          <a:bodyPr rtlCol="0"/>
          <a:lstStyle/>
          <a:p>
            <a:pPr rtl="0"/>
            <a:r>
              <a:rPr lang="de-DE" dirty="0"/>
              <a:t>Allgemeine Sinusfunktion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/>
              <a:t>Sinusfunktion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CD46E1B5-1DC3-4FAF-882B-18D62DB1C656}" type="datetime4">
              <a:rPr lang="de-DE" smtClean="0"/>
              <a:t>6. Februar 2023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61F489-5E74-6182-CEB5-F952052B9C5B}"/>
                  </a:ext>
                </a:extLst>
              </p:cNvPr>
              <p:cNvSpPr txBox="1"/>
              <p:nvPr/>
            </p:nvSpPr>
            <p:spPr>
              <a:xfrm>
                <a:off x="964023" y="2139351"/>
                <a:ext cx="1025591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de-DE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br>
                  <a:rPr lang="de-DE" sz="4000" b="1" dirty="0">
                    <a:solidFill>
                      <a:schemeClr val="bg1"/>
                    </a:solidFill>
                  </a:rPr>
                </a:br>
                <a:endParaRPr lang="de-DE" sz="4000" b="1" dirty="0">
                  <a:solidFill>
                    <a:schemeClr val="bg1"/>
                  </a:solidFill>
                </a:endParaRPr>
              </a:p>
              <a:p>
                <a:endParaRPr lang="de-DE" sz="4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de-DE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4000" dirty="0">
                    <a:solidFill>
                      <a:schemeClr val="bg1"/>
                    </a:solidFill>
                  </a:rPr>
                  <a:t> vertikaler Streckungsfaktor </a:t>
                </a:r>
              </a:p>
              <a:p>
                <a14:m>
                  <m:oMath xmlns:m="http://schemas.openxmlformats.org/officeDocument/2006/math">
                    <m:r>
                      <a:rPr lang="de-DE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de-DE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4000" dirty="0">
                    <a:solidFill>
                      <a:schemeClr val="bg1"/>
                    </a:solidFill>
                  </a:rPr>
                  <a:t> horizontaler Streckungsfaktor </a:t>
                </a:r>
              </a:p>
              <a:p>
                <a14:m>
                  <m:oMath xmlns:m="http://schemas.openxmlformats.org/officeDocument/2006/math">
                    <m:r>
                      <a:rPr lang="de-DE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de-DE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4000" dirty="0">
                    <a:solidFill>
                      <a:schemeClr val="bg1"/>
                    </a:solidFill>
                  </a:rPr>
                  <a:t> Horizontalverschiebung</a:t>
                </a:r>
              </a:p>
              <a:p>
                <a14:m>
                  <m:oMath xmlns:m="http://schemas.openxmlformats.org/officeDocument/2006/math">
                    <m:r>
                      <a:rPr lang="de-DE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de-DE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4000" dirty="0">
                    <a:solidFill>
                      <a:schemeClr val="bg1"/>
                    </a:solidFill>
                  </a:rPr>
                  <a:t> Vertikalverschiebung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61F489-5E74-6182-CEB5-F952052B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3" y="2139351"/>
                <a:ext cx="10255912" cy="3785652"/>
              </a:xfrm>
              <a:prstGeom prst="rect">
                <a:avLst/>
              </a:prstGeom>
              <a:blipFill>
                <a:blip r:embed="rId3"/>
                <a:stretch>
                  <a:fillRect b="-59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255912" cy="610863"/>
          </a:xfrm>
        </p:spPr>
        <p:txBody>
          <a:bodyPr rtlCol="0"/>
          <a:lstStyle/>
          <a:p>
            <a:pPr rtl="0"/>
            <a:r>
              <a:rPr lang="de-DE" dirty="0"/>
              <a:t>Allgemeine Sinusfunktion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/>
              <a:t>Sinusfunktion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CD46E1B5-1DC3-4FAF-882B-18D62DB1C656}" type="datetime4">
              <a:rPr lang="de-DE" smtClean="0"/>
              <a:t>6. Februar 2023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61F489-5E74-6182-CEB5-F952052B9C5B}"/>
                  </a:ext>
                </a:extLst>
              </p:cNvPr>
              <p:cNvSpPr txBox="1"/>
              <p:nvPr/>
            </p:nvSpPr>
            <p:spPr>
              <a:xfrm>
                <a:off x="964023" y="2139351"/>
                <a:ext cx="10255912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de-DE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br>
                  <a:rPr lang="de-DE" sz="4000" b="1" dirty="0">
                    <a:solidFill>
                      <a:schemeClr val="bg1"/>
                    </a:solidFill>
                  </a:rPr>
                </a:br>
                <a:endParaRPr lang="de-DE" sz="4000" b="1" dirty="0">
                  <a:solidFill>
                    <a:schemeClr val="bg1"/>
                  </a:solidFill>
                </a:endParaRPr>
              </a:p>
              <a:p>
                <a:endParaRPr lang="de-DE" sz="3200" b="1" dirty="0">
                  <a:solidFill>
                    <a:schemeClr val="bg1"/>
                  </a:solidFill>
                </a:endParaRPr>
              </a:p>
              <a:p>
                <a:r>
                  <a:rPr lang="de-DE" sz="3200" b="1" dirty="0">
                    <a:solidFill>
                      <a:schemeClr val="bg1"/>
                    </a:solidFill>
                  </a:rPr>
                  <a:t>Definitionsbereich</a:t>
                </a:r>
              </a:p>
              <a:p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de-DE" sz="3200" b="1" dirty="0">
                    <a:solidFill>
                      <a:schemeClr val="bg1"/>
                    </a:solidFill>
                  </a:rPr>
                  <a:t>Wertebereich</a:t>
                </a:r>
              </a:p>
              <a:p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61F489-5E74-6182-CEB5-F952052B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3" y="2139351"/>
                <a:ext cx="10255912" cy="3662541"/>
              </a:xfrm>
              <a:prstGeom prst="rect">
                <a:avLst/>
              </a:prstGeom>
              <a:blipFill>
                <a:blip r:embed="rId3"/>
                <a:stretch>
                  <a:fillRect l="-1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01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Extremstellen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 rtlCol="0"/>
              <a:lstStyle/>
              <a:p>
                <a:pPr rtl="0"/>
                <a:r>
                  <a:rPr lang="de-DE" dirty="0"/>
                  <a:t>Extremstellen befinden sich an den Nullstellen des Differentials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2667" t="-24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 dirty="0"/>
              <a:t>Sinusfunktion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17573B7-E3AF-4EC7-99D7-136C4374C41A}" type="datetime4">
              <a:rPr lang="de-DE" smtClean="0"/>
              <a:t>6. Februar 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255912" cy="610863"/>
          </a:xfrm>
        </p:spPr>
        <p:txBody>
          <a:bodyPr rtlCol="0"/>
          <a:lstStyle/>
          <a:p>
            <a:pPr rtl="0"/>
            <a:r>
              <a:rPr lang="de-DE" dirty="0"/>
              <a:t>Extremstellen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/>
              <a:t>Sinusfunktion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CD46E1B5-1DC3-4FAF-882B-18D62DB1C656}" type="datetime4">
              <a:rPr lang="de-DE" smtClean="0"/>
              <a:t>6. Februar 2023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61F489-5E74-6182-CEB5-F952052B9C5B}"/>
                  </a:ext>
                </a:extLst>
              </p:cNvPr>
              <p:cNvSpPr txBox="1"/>
              <p:nvPr/>
            </p:nvSpPr>
            <p:spPr>
              <a:xfrm>
                <a:off x="964023" y="2139351"/>
                <a:ext cx="1025591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Definitionsbereich</a:t>
                </a:r>
              </a:p>
              <a:p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de-DE" sz="3200" b="1" dirty="0">
                    <a:solidFill>
                      <a:schemeClr val="bg1"/>
                    </a:solidFill>
                  </a:rPr>
                  <a:t>Wertebereich</a:t>
                </a:r>
              </a:p>
              <a:p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3200" dirty="0">
                    <a:solidFill>
                      <a:schemeClr val="bg1"/>
                    </a:solidFill>
                  </a:rPr>
                  <a:t> </a:t>
                </a:r>
                <a:endParaRPr lang="de-DE" sz="32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61F489-5E74-6182-CEB5-F952052B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3" y="2139351"/>
                <a:ext cx="10255912" cy="2554545"/>
              </a:xfrm>
              <a:prstGeom prst="rect">
                <a:avLst/>
              </a:prstGeom>
              <a:blipFill>
                <a:blip r:embed="rId3"/>
                <a:stretch>
                  <a:fillRect l="-1485" t="-2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97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Zusammenfassung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Allgemein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platzhalter 43">
                <a:extLst>
                  <a:ext uri="{FF2B5EF4-FFF2-40B4-BE49-F238E27FC236}">
                    <a16:creationId xmlns:a16="http://schemas.microsoft.com/office/drawing/2014/main" id="{906E4DF9-127F-4650-8BAA-2521A37885B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rtlCol="0"/>
              <a:lstStyle/>
              <a:p>
                <a:pPr rtl="0"/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func>
                      <m:func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func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44" name="Textplatzhalter 43">
                <a:extLst>
                  <a:ext uri="{FF2B5EF4-FFF2-40B4-BE49-F238E27FC236}">
                    <a16:creationId xmlns:a16="http://schemas.microsoft.com/office/drawing/2014/main" id="{906E4DF9-127F-4650-8BAA-2521A37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de-DE" dirty="0"/>
              <a:t>Differential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platzhalter 45">
                <a:extLst>
                  <a:ext uri="{FF2B5EF4-FFF2-40B4-BE49-F238E27FC236}">
                    <a16:creationId xmlns:a16="http://schemas.microsoft.com/office/drawing/2014/main" id="{A09D80D2-95FB-43C6-96F8-7EF7737C28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 rtlCol="0"/>
              <a:lstStyle/>
              <a:p>
                <a:pPr rtl="0"/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46" name="Textplatzhalter 45">
                <a:extLst>
                  <a:ext uri="{FF2B5EF4-FFF2-40B4-BE49-F238E27FC236}">
                    <a16:creationId xmlns:a16="http://schemas.microsoft.com/office/drawing/2014/main" id="{A09D80D2-95FB-43C6-96F8-7EF7737C2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 dirty="0"/>
              <a:t>Definitionsbereich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platzhalter 47">
                <a:extLst>
                  <a:ext uri="{FF2B5EF4-FFF2-40B4-BE49-F238E27FC236}">
                    <a16:creationId xmlns:a16="http://schemas.microsoft.com/office/drawing/2014/main" id="{CEBFC0C0-C506-47F0-AE21-8A46DB86644A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 rtlCol="0"/>
              <a:lstStyle/>
              <a:p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de-DE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de-DE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8" name="Textplatzhalter 47">
                <a:extLst>
                  <a:ext uri="{FF2B5EF4-FFF2-40B4-BE49-F238E27FC236}">
                    <a16:creationId xmlns:a16="http://schemas.microsoft.com/office/drawing/2014/main" id="{CEBFC0C0-C506-47F0-AE21-8A46DB866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 dirty="0"/>
              <a:t>Hochpunkte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platzhalter 49">
                <a:extLst>
                  <a:ext uri="{FF2B5EF4-FFF2-40B4-BE49-F238E27FC236}">
                    <a16:creationId xmlns:a16="http://schemas.microsoft.com/office/drawing/2014/main" id="{C60A09F8-DA84-487F-81AC-337BE4A9F35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 rtlCol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func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50" name="Textplatzhalter 49">
                <a:extLst>
                  <a:ext uri="{FF2B5EF4-FFF2-40B4-BE49-F238E27FC236}">
                    <a16:creationId xmlns:a16="http://schemas.microsoft.com/office/drawing/2014/main" id="{C60A09F8-DA84-487F-81AC-337BE4A9F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6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platzhalt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de-DE" dirty="0"/>
              <a:t>Tiefpunkte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platzhalter 51">
                <a:extLst>
                  <a:ext uri="{FF2B5EF4-FFF2-40B4-BE49-F238E27FC236}">
                    <a16:creationId xmlns:a16="http://schemas.microsoft.com/office/drawing/2014/main" id="{1E84004F-53E7-47E5-A493-1980475C42D4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/>
            <p:txBody>
              <a:bodyPr rtlCol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func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52" name="Textplatzhalter 51">
                <a:extLst>
                  <a:ext uri="{FF2B5EF4-FFF2-40B4-BE49-F238E27FC236}">
                    <a16:creationId xmlns:a16="http://schemas.microsoft.com/office/drawing/2014/main" id="{1E84004F-53E7-47E5-A493-1980475C4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blipFill>
                <a:blip r:embed="rId7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/>
              <a:t>Sinusfunktion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029D964-58B7-40EA-8972-39903FBCEDD0}" type="datetime4">
              <a:rPr lang="de-DE" smtClean="0"/>
              <a:t>6. Februar 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3199.tgt.Office_49129363_TF78853419_Win32_OJ110714667.potx" id="{7A2F4668-93F6-471B-83F7-430174FEFEDB}" vid="{D465AC0A-71ED-48EF-BF24-B82474E30F2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{01F30410-C04E-449C-93ED-416C1A34F9CF}tf78853419_win32</Template>
  <TotalTime>0</TotalTime>
  <Words>249</Words>
  <Application>Microsoft Office PowerPoint</Application>
  <PresentationFormat>Breitbild</PresentationFormat>
  <Paragraphs>84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Franklin Gothic Demi</vt:lpstr>
      <vt:lpstr>Wingdings</vt:lpstr>
      <vt:lpstr>Design1</vt:lpstr>
      <vt:lpstr>Sinusfunktion</vt:lpstr>
      <vt:lpstr>Agenda</vt:lpstr>
      <vt:lpstr>Einführung</vt:lpstr>
      <vt:lpstr>PowerPoint-Präsentation</vt:lpstr>
      <vt:lpstr>Allgemeine Sinusfunktion</vt:lpstr>
      <vt:lpstr>Allgemeine Sinusfunktion</vt:lpstr>
      <vt:lpstr>Extremstellen</vt:lpstr>
      <vt:lpstr>Extremstellen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Sinusfunktion</dc:title>
  <dc:creator>Benjamin Wagner</dc:creator>
  <cp:lastModifiedBy>Benjamin Wagner</cp:lastModifiedBy>
  <cp:revision>1</cp:revision>
  <dcterms:created xsi:type="dcterms:W3CDTF">2023-02-06T04:55:05Z</dcterms:created>
  <dcterms:modified xsi:type="dcterms:W3CDTF">2023-02-06T07:38:53Z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