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F46A0-E1F0-AD90-D235-A0EAD8CFD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F079E8-116F-3F0F-1615-BEAF24872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D0791E-36E1-11C2-6003-D3E45597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AF1EE3-58E9-013D-7163-9534A6F4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A2F25A-9C63-647F-01E8-CA944580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80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A9F7C-CA2A-349D-32F0-EE87C4AD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B5C23B-63B3-5B15-AC40-C216256A9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5E7B5-5425-29DC-22A6-82DE6AB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B9A74E-2213-2922-214E-43359E45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74D59-C584-35CA-5C5E-9FB17062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82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8C0FE3-71C3-5557-C757-2035AC502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E46C6E-69BF-2D33-AAD8-E40AA0ED1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AC949E-A623-3D00-2108-AC41567E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6A09FE-3545-A6C6-E4A2-CC910EBE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361871-1E18-9B65-D447-F2F6D71E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EEDC8-B375-E77C-072C-B3B3DA4A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8915B-3A64-6EFF-D9EC-67151E02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2828C6-C3F9-0915-C93A-439AE6E5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978452-57D5-CE6C-A0F0-6BAD5D82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FA2674-9C3D-4BCB-C4CF-B6BE2F40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23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8875C-BA5F-1480-2196-10CA9849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EB813C-66AB-ED0E-A298-9897DCDD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2812CC-9676-29B2-389A-E0EEB15E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549B34-5D90-A494-047B-FCA085FD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5FC7A7-C924-103D-015A-F902286D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15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001B7-33ED-9FF2-AE2F-57F1F7E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E4054-268D-3DB2-AA70-E78E5A2F0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666B03-6739-4404-5ED9-1334AB4B4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05EE66-C65F-A878-0218-4531FA3D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BFC5F2-9E6D-1C96-B7E6-C4261430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86960B-FD83-F5A2-1521-166203C9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90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21D02-2F15-4AEC-EA71-5C2652CF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58D184-DAE7-BA08-74EF-D9D91A590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9B0DAA-2410-C636-1918-F3D9D788E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72FD88-21A4-9D34-5A7C-0286C1BC0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5FB54D-7150-F3FC-B6E6-5DB708692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773D62-33A6-FC3D-001F-21E9D63C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2AFB4A-46A0-F717-1D57-5A91BB45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866E43-8203-7746-0A69-E340A22F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33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D5913-B1A6-510B-823C-ECA33EC6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8AC8A4-679E-F214-AEC7-B6964B55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D939BC-04D4-CE12-A257-E316F7F2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BB5BDD-A188-7D50-4389-476F07F1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8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B50F6B-A9C7-FC36-BC2F-55C5F3D6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8FFC7A-7900-E2C1-6541-C27E132C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39C788-DA45-32BB-0854-255ED374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67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A0E7B-DA20-CE72-E520-31AF9CEE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C058C-07BA-9852-4287-25E991C5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494A6A-5D80-2995-2DBB-4B896267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C75211-33D2-05C2-8A7C-BD92AB4A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7A4361-6803-6791-9218-D6419C17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9A26AF-301E-4062-9D1D-30FD8448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7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02B70-AEDE-8721-A02D-2420546A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0E5922-1A80-A411-1ED8-C0DFD18D0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335CE1-B77D-D7F7-8547-E0737AABC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01B11C-13E2-CA50-388C-0775E7E1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0B17C3-8AEB-0BDF-6378-54AA3086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C87669-B163-A289-E6FF-8D6507E0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95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09A73A-F4DE-D8F5-0639-B0143592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4E0D9-D011-560F-C263-A4DF91A4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D73A1D-BA38-9F9B-2D9A-0B007E716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A62FF-5777-436F-9BA7-E8310F234209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62A3F-76BB-94B4-2B7F-6AF460556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D69468-7915-A18E-0A89-5D7F5F76D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7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2809" y="2245467"/>
            <a:ext cx="8314661" cy="2367066"/>
          </a:xfrm>
        </p:spPr>
        <p:txBody>
          <a:bodyPr anchor="t">
            <a:normAutofit/>
          </a:bodyPr>
          <a:lstStyle/>
          <a:p>
            <a:pPr algn="l"/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Arial Nova Light" panose="020B0604020202020204" pitchFamily="34" charset="0"/>
              </a:rPr>
              <a:t>Code Versionierung</a:t>
            </a:r>
            <a:br>
              <a:rPr lang="de-DE" sz="4800" b="1" dirty="0">
                <a:solidFill>
                  <a:schemeClr val="tx2">
                    <a:lumMod val="50000"/>
                  </a:schemeClr>
                </a:solidFill>
                <a:latin typeface="Proxima Nova Semibold" panose="02000506030000020004" pitchFamily="50" charset="0"/>
              </a:rPr>
            </a:br>
            <a:r>
              <a:rPr lang="de-DE" sz="4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GitHub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9E5EAF-864F-2A94-BECB-D55C0D187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7731" y="2245467"/>
            <a:ext cx="91041" cy="236706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F05946A-C226-47CE-42C1-E9866B058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425" y="2245466"/>
            <a:ext cx="1208190" cy="118353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D491F43-D3D2-4A83-3033-F114CBC7B7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05" y="6110763"/>
            <a:ext cx="406493" cy="40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7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2809" y="2245466"/>
            <a:ext cx="8314661" cy="2367066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  <a:t>GitHub in der Webentwicklung</a:t>
            </a:r>
            <a:br>
              <a:rPr lang="de-DE" sz="2400" dirty="0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</a:b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  <a:t>Grundfunktionen</a:t>
            </a:r>
            <a:br>
              <a:rPr lang="de-DE" sz="2400" dirty="0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</a:b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  <a:t>Interaktion mit Development Tools</a:t>
            </a:r>
            <a:br>
              <a:rPr lang="de-DE" sz="2400" dirty="0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</a:b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  <a:t>Ausblick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29E5EAF-864F-2A94-BECB-D55C0D187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7731" y="2245467"/>
            <a:ext cx="91041" cy="236706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2D535B3-8C1A-A0FB-C003-A3347FDB1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425" y="2245466"/>
            <a:ext cx="1208190" cy="1183533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841279A7-DFBD-4381-5F92-56D19E4D4E97}"/>
              </a:ext>
            </a:extLst>
          </p:cNvPr>
          <p:cNvSpPr txBox="1">
            <a:spLocks/>
          </p:cNvSpPr>
          <p:nvPr/>
        </p:nvSpPr>
        <p:spPr>
          <a:xfrm>
            <a:off x="877425" y="511558"/>
            <a:ext cx="8314661" cy="109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  <a:t>Gliederung</a:t>
            </a:r>
            <a:br>
              <a:rPr lang="de-DE" sz="4800" b="1" dirty="0">
                <a:solidFill>
                  <a:schemeClr val="tx2">
                    <a:lumMod val="50000"/>
                  </a:schemeClr>
                </a:solidFill>
                <a:latin typeface="Proxima Nova Semibold" panose="02000506030000020004" pitchFamily="50" charset="0"/>
              </a:rPr>
            </a:br>
            <a:r>
              <a:rPr lang="de-DE" sz="4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GitHub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33673D7-DF86-4BB4-8E79-B11A17C367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05" y="6110763"/>
            <a:ext cx="406493" cy="40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1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29E5EAF-864F-2A94-BECB-D55C0D187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7731" y="2245467"/>
            <a:ext cx="91041" cy="236706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F05946A-C226-47CE-42C1-E9866B058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425" y="2245466"/>
            <a:ext cx="1208190" cy="1183533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AA2A6036-61A5-3C72-3548-0371FF8D9BB3}"/>
              </a:ext>
            </a:extLst>
          </p:cNvPr>
          <p:cNvSpPr txBox="1">
            <a:spLocks/>
          </p:cNvSpPr>
          <p:nvPr/>
        </p:nvSpPr>
        <p:spPr>
          <a:xfrm>
            <a:off x="877425" y="511558"/>
            <a:ext cx="8314661" cy="109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  <a:t>Webentwicklung</a:t>
            </a:r>
            <a:br>
              <a:rPr lang="de-DE" sz="4800" b="1" dirty="0">
                <a:solidFill>
                  <a:schemeClr val="tx2">
                    <a:lumMod val="50000"/>
                  </a:schemeClr>
                </a:solidFill>
                <a:latin typeface="Proxima Nova Semibold" panose="02000506030000020004" pitchFamily="50" charset="0"/>
              </a:rPr>
            </a:br>
            <a:r>
              <a:rPr lang="de-DE" sz="4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GitHub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ACA279C-E49F-95B6-F2A8-893585E2F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5469" y="1533524"/>
            <a:ext cx="5638800" cy="37909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0E82D96-AD91-CB00-5780-150FD1C045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05" y="6110763"/>
            <a:ext cx="406493" cy="40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29E5EAF-864F-2A94-BECB-D55C0D187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7731" y="2245467"/>
            <a:ext cx="91041" cy="236706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F05946A-C226-47CE-42C1-E9866B058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425" y="2245466"/>
            <a:ext cx="1208190" cy="1183533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AA2A6036-61A5-3C72-3548-0371FF8D9BB3}"/>
              </a:ext>
            </a:extLst>
          </p:cNvPr>
          <p:cNvSpPr txBox="1">
            <a:spLocks/>
          </p:cNvSpPr>
          <p:nvPr/>
        </p:nvSpPr>
        <p:spPr>
          <a:xfrm>
            <a:off x="877425" y="511558"/>
            <a:ext cx="8314661" cy="109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  <a:t>Grundfunktionen</a:t>
            </a:r>
            <a:br>
              <a:rPr lang="de-DE" sz="4800" b="1" dirty="0">
                <a:solidFill>
                  <a:schemeClr val="tx2">
                    <a:lumMod val="50000"/>
                  </a:schemeClr>
                </a:solidFill>
                <a:latin typeface="Proxima Nova Semibold" panose="02000506030000020004" pitchFamily="50" charset="0"/>
              </a:rPr>
            </a:br>
            <a:r>
              <a:rPr lang="de-DE" sz="4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GitHub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994FB6-E92F-A0F2-8C1C-F15F91EC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5" y="2245466"/>
            <a:ext cx="82296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867661B-306E-9CF8-E1FC-C37169B35A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05" y="6110763"/>
            <a:ext cx="406493" cy="40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6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29E5EAF-864F-2A94-BECB-D55C0D187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7731" y="2245467"/>
            <a:ext cx="91041" cy="236706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F05946A-C226-47CE-42C1-E9866B058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425" y="2245466"/>
            <a:ext cx="1208190" cy="1183533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AA2A6036-61A5-3C72-3548-0371FF8D9BB3}"/>
              </a:ext>
            </a:extLst>
          </p:cNvPr>
          <p:cNvSpPr txBox="1">
            <a:spLocks/>
          </p:cNvSpPr>
          <p:nvPr/>
        </p:nvSpPr>
        <p:spPr>
          <a:xfrm>
            <a:off x="877425" y="511558"/>
            <a:ext cx="8314661" cy="109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  <a:t>Grundfunktionen</a:t>
            </a:r>
            <a:br>
              <a:rPr lang="de-DE" sz="4800" b="1" dirty="0">
                <a:solidFill>
                  <a:schemeClr val="tx2">
                    <a:lumMod val="50000"/>
                  </a:schemeClr>
                </a:solidFill>
                <a:latin typeface="Proxima Nova Semibold" panose="02000506030000020004" pitchFamily="50" charset="0"/>
              </a:rPr>
            </a:br>
            <a:r>
              <a:rPr lang="de-DE" sz="4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GitHub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6E649A-6E4D-7F08-F692-82F9715E7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14" y="2245466"/>
            <a:ext cx="91249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4498F8D-1CE1-67A2-5414-66093B5B9B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05" y="6110763"/>
            <a:ext cx="406493" cy="40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6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29E5EAF-864F-2A94-BECB-D55C0D187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7731" y="2245467"/>
            <a:ext cx="91041" cy="236706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F05946A-C226-47CE-42C1-E9866B058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425" y="2245466"/>
            <a:ext cx="1208190" cy="1183533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C877FAE2-28B0-C30C-D707-E7FC5BF9B246}"/>
              </a:ext>
            </a:extLst>
          </p:cNvPr>
          <p:cNvSpPr txBox="1">
            <a:spLocks/>
          </p:cNvSpPr>
          <p:nvPr/>
        </p:nvSpPr>
        <p:spPr>
          <a:xfrm>
            <a:off x="3072809" y="2245466"/>
            <a:ext cx="8314661" cy="2367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  <a:t>git CLI / GitHub Desktop</a:t>
            </a:r>
          </a:p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  <a:t>Apache Netbeans</a:t>
            </a:r>
          </a:p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  <a:t>JetBrains Suite</a:t>
            </a:r>
          </a:p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  <a:t>Visual Studio Code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A2A6036-61A5-3C72-3548-0371FF8D9BB3}"/>
              </a:ext>
            </a:extLst>
          </p:cNvPr>
          <p:cNvSpPr txBox="1">
            <a:spLocks/>
          </p:cNvSpPr>
          <p:nvPr/>
        </p:nvSpPr>
        <p:spPr>
          <a:xfrm>
            <a:off x="877425" y="511558"/>
            <a:ext cx="8314661" cy="109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  <a:t>Interaktion mit Entwicklungsumgebungen</a:t>
            </a:r>
            <a:br>
              <a:rPr lang="de-DE" sz="4800" b="1" dirty="0">
                <a:solidFill>
                  <a:schemeClr val="tx2">
                    <a:lumMod val="50000"/>
                  </a:schemeClr>
                </a:solidFill>
                <a:latin typeface="Proxima Nova Semibold" panose="02000506030000020004" pitchFamily="50" charset="0"/>
              </a:rPr>
            </a:br>
            <a:r>
              <a:rPr lang="de-DE" sz="4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GitHub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D8AA5C7-CF23-1553-8CB0-70705ACD8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05" y="6110763"/>
            <a:ext cx="406493" cy="40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1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29E5EAF-864F-2A94-BECB-D55C0D187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7731" y="2245467"/>
            <a:ext cx="91041" cy="236706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F05946A-C226-47CE-42C1-E9866B058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425" y="2245466"/>
            <a:ext cx="1208190" cy="1183533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C877FAE2-28B0-C30C-D707-E7FC5BF9B246}"/>
              </a:ext>
            </a:extLst>
          </p:cNvPr>
          <p:cNvSpPr txBox="1">
            <a:spLocks/>
          </p:cNvSpPr>
          <p:nvPr/>
        </p:nvSpPr>
        <p:spPr>
          <a:xfrm>
            <a:off x="3072809" y="2245466"/>
            <a:ext cx="8314661" cy="2367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  <a:t>Nicht nur für Informatikbereich interessant</a:t>
            </a:r>
          </a:p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  <a:t>Entwicklungssetups für Fotografen</a:t>
            </a:r>
          </a:p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  <a:t>Dokumentationen / Schriften (Schulordnung)</a:t>
            </a:r>
          </a:p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  <a:t>Revisionssicherheit dank </a:t>
            </a:r>
            <a:r>
              <a:rPr lang="de-DE" sz="2400" dirty="0" err="1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  <a:t>History</a:t>
            </a:r>
            <a:endParaRPr lang="de-DE" sz="2400" dirty="0">
              <a:solidFill>
                <a:schemeClr val="tx2">
                  <a:lumMod val="50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A2A6036-61A5-3C72-3548-0371FF8D9BB3}"/>
              </a:ext>
            </a:extLst>
          </p:cNvPr>
          <p:cNvSpPr txBox="1">
            <a:spLocks/>
          </p:cNvSpPr>
          <p:nvPr/>
        </p:nvSpPr>
        <p:spPr>
          <a:xfrm>
            <a:off x="877425" y="511558"/>
            <a:ext cx="8314661" cy="109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>
                <a:solidFill>
                  <a:schemeClr val="tx2">
                    <a:lumMod val="50000"/>
                  </a:schemeClr>
                </a:solidFill>
                <a:latin typeface="Arial Nova Light" panose="020B0304020202020204" pitchFamily="34" charset="0"/>
              </a:rPr>
              <a:t>Ausblick</a:t>
            </a:r>
            <a:br>
              <a:rPr lang="de-DE" sz="4800" b="1" dirty="0">
                <a:solidFill>
                  <a:schemeClr val="tx2">
                    <a:lumMod val="50000"/>
                  </a:schemeClr>
                </a:solidFill>
                <a:latin typeface="Proxima Nova Semibold" panose="02000506030000020004" pitchFamily="50" charset="0"/>
              </a:rPr>
            </a:br>
            <a:r>
              <a:rPr lang="de-DE" sz="4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GitHub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960ED0D-8F4A-8759-C727-4EDC0E8DA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405" y="6110763"/>
            <a:ext cx="406493" cy="40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16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Arial Nova</vt:lpstr>
      <vt:lpstr>Arial Nova Light</vt:lpstr>
      <vt:lpstr>Calibri</vt:lpstr>
      <vt:lpstr>Calibri Light</vt:lpstr>
      <vt:lpstr>Proxima Nova Semibold</vt:lpstr>
      <vt:lpstr>Office</vt:lpstr>
      <vt:lpstr>Code Versionierung GitHub</vt:lpstr>
      <vt:lpstr>GitHub in der Webentwicklung Grundfunktionen Interaktion mit Development Tools Ausblick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Kollegversammlung Wahl der Sprecher*innen</dc:title>
  <dc:creator>Benjamin Wagner</dc:creator>
  <cp:lastModifiedBy>Benjamin Wagner</cp:lastModifiedBy>
  <cp:revision>5</cp:revision>
  <dcterms:created xsi:type="dcterms:W3CDTF">2022-08-24T07:19:14Z</dcterms:created>
  <dcterms:modified xsi:type="dcterms:W3CDTF">2023-05-14T20:05:52Z</dcterms:modified>
</cp:coreProperties>
</file>