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2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en-US" smtClean="0"/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en-US" smtClean="0"/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en-US" smtClean="0"/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EF2BE-4A8C-4794-AE2D-197B383512FE}" type="datetimeFigureOut">
              <a:rPr lang="en-US" smtClean="0"/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73129-DECD-444F-8F0F-D84908B20C3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8EF2BE-4A8C-4794-AE2D-197B383512FE}" type="datetimeFigureOut">
              <a:rPr lang="en-US" smtClean="0"/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D73129-DECD-444F-8F0F-D84908B20C3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85263" y="175736"/>
            <a:ext cx="72214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Министерство науки и высшего образования Республики Казахстан Северо-Казахстанский государственный университет им. М. Козыбаева Факультет инженерии и цифровых технологий Кафедра «Информационно-коммуникационные технологии»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810637" y="2327255"/>
            <a:ext cx="6570726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ТВОРЧЕСКИЙ ПРОЕКТ </a:t>
            </a:r>
            <a:endParaRPr lang="ru-RU" dirty="0"/>
          </a:p>
          <a:p>
            <a:pPr algn="ctr"/>
            <a:r>
              <a:rPr lang="ru-RU" dirty="0"/>
              <a:t>по дисциплине: Протоколы и интерфейсы компьютерных систем </a:t>
            </a:r>
            <a:endParaRPr lang="ru-RU" dirty="0"/>
          </a:p>
          <a:p>
            <a:pPr algn="ctr"/>
            <a:endParaRPr lang="ru-RU" dirty="0"/>
          </a:p>
          <a:p>
            <a:pPr algn="ctr"/>
            <a:r>
              <a:rPr lang="ru-RU" dirty="0"/>
              <a:t>На тему: «Сайт банка </a:t>
            </a:r>
            <a:r>
              <a:rPr lang="en-US" dirty="0"/>
              <a:t>W-bank</a:t>
            </a:r>
            <a:r>
              <a:rPr lang="ru-RU" dirty="0"/>
              <a:t>»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66572" y="3966710"/>
            <a:ext cx="20440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Выполнил студент группы ИС-23-2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886950" y="4105209"/>
            <a:ext cx="1538478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Новиков Д.Л.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977003" y="6312932"/>
            <a:ext cx="223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Петропавловск, 2025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72223" y="1396738"/>
            <a:ext cx="3792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b="1" dirty="0"/>
              <a:t>Актуальность проекта</a:t>
            </a:r>
            <a:endParaRPr lang="en-US" sz="28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772223" y="2038340"/>
            <a:ext cx="10822877" cy="23069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Актуальность</a:t>
            </a:r>
            <a:r>
              <a:rPr lang="en-US" altLang="ru-RU" sz="2400" dirty="0"/>
              <a:t> </a:t>
            </a:r>
            <a:r>
              <a:rPr lang="en-US" altLang="en-US" sz="2400" dirty="0"/>
              <a:t>создания</a:t>
            </a:r>
            <a:r>
              <a:rPr lang="en-US" altLang="ru-RU" sz="2400" dirty="0"/>
              <a:t> </a:t>
            </a:r>
            <a:r>
              <a:rPr lang="en-US" altLang="en-US" sz="2400" dirty="0"/>
              <a:t>сайта</a:t>
            </a:r>
            <a:r>
              <a:rPr lang="en-US" altLang="ru-RU" sz="2400" dirty="0"/>
              <a:t> </a:t>
            </a:r>
            <a:r>
              <a:rPr lang="en-US" altLang="en-US" sz="2400" dirty="0"/>
              <a:t>для</a:t>
            </a:r>
            <a:r>
              <a:rPr lang="en-US" altLang="ru-RU" sz="2400" dirty="0"/>
              <a:t> </a:t>
            </a:r>
            <a:r>
              <a:rPr lang="en-US" altLang="en-US" sz="2400" dirty="0"/>
              <a:t>банка</a:t>
            </a:r>
            <a:r>
              <a:rPr lang="en-US" altLang="ru-RU" sz="2400" dirty="0"/>
              <a:t> </a:t>
            </a:r>
            <a:r>
              <a:rPr lang="en-US" altLang="en-US" sz="2400" dirty="0"/>
              <a:t>обусловлена</a:t>
            </a:r>
            <a:r>
              <a:rPr lang="en-US" altLang="ru-RU" sz="2400" dirty="0"/>
              <a:t> </a:t>
            </a:r>
            <a:r>
              <a:rPr lang="en-US" altLang="en-US" sz="2400" dirty="0"/>
              <a:t>ростом</a:t>
            </a:r>
            <a:r>
              <a:rPr lang="en-US" altLang="ru-RU" sz="2400" dirty="0"/>
              <a:t> </a:t>
            </a:r>
            <a:r>
              <a:rPr lang="en-US" altLang="en-US" sz="2400" dirty="0"/>
              <a:t>спроса</a:t>
            </a:r>
            <a:r>
              <a:rPr lang="en-US" altLang="ru-RU" sz="2400" dirty="0"/>
              <a:t> </a:t>
            </a:r>
            <a:r>
              <a:rPr lang="en-US" altLang="en-US" sz="2400" dirty="0"/>
              <a:t>на</a:t>
            </a:r>
            <a:r>
              <a:rPr lang="en-US" altLang="ru-RU" sz="2400" dirty="0"/>
              <a:t> </a:t>
            </a:r>
            <a:r>
              <a:rPr lang="en-US" altLang="en-US" sz="2400" dirty="0"/>
              <a:t>цифровые</a:t>
            </a:r>
            <a:r>
              <a:rPr lang="en-US" altLang="ru-RU" sz="2400" dirty="0"/>
              <a:t> </a:t>
            </a:r>
            <a:r>
              <a:rPr lang="en-US" altLang="en-US" sz="2400" dirty="0"/>
              <a:t>финансовые</a:t>
            </a:r>
            <a:r>
              <a:rPr lang="en-US" altLang="ru-RU" sz="2400" dirty="0"/>
              <a:t> </a:t>
            </a:r>
            <a:r>
              <a:rPr lang="en-US" altLang="en-US" sz="2400" dirty="0"/>
              <a:t>услуги</a:t>
            </a:r>
            <a:r>
              <a:rPr lang="en-US" altLang="ru-RU" sz="2400" dirty="0"/>
              <a:t>. </a:t>
            </a:r>
            <a:r>
              <a:rPr lang="en-US" altLang="en-US" sz="2400" dirty="0"/>
              <a:t>Клиенты</a:t>
            </a:r>
            <a:r>
              <a:rPr lang="en-US" altLang="ru-RU" sz="2400" dirty="0"/>
              <a:t> </a:t>
            </a:r>
            <a:r>
              <a:rPr lang="en-US" altLang="en-US" sz="2400" dirty="0"/>
              <a:t>ожидают</a:t>
            </a:r>
            <a:r>
              <a:rPr lang="en-US" altLang="ru-RU" sz="2400" dirty="0"/>
              <a:t> </a:t>
            </a:r>
            <a:r>
              <a:rPr lang="en-US" altLang="en-US" sz="2400" dirty="0"/>
              <a:t>удобного</a:t>
            </a:r>
            <a:r>
              <a:rPr lang="en-US" altLang="ru-RU" sz="2400" dirty="0"/>
              <a:t> </a:t>
            </a:r>
            <a:r>
              <a:rPr lang="en-US" altLang="en-US" sz="2400" dirty="0"/>
              <a:t>и</a:t>
            </a:r>
            <a:r>
              <a:rPr lang="en-US" altLang="ru-RU" sz="2400" dirty="0"/>
              <a:t> </a:t>
            </a:r>
            <a:r>
              <a:rPr lang="en-US" altLang="en-US" sz="2400" dirty="0"/>
              <a:t>безопасного</a:t>
            </a:r>
            <a:r>
              <a:rPr lang="en-US" altLang="ru-RU" sz="2400" dirty="0"/>
              <a:t> </a:t>
            </a:r>
            <a:r>
              <a:rPr lang="en-US" altLang="en-US" sz="2400" dirty="0"/>
              <a:t>доступа</a:t>
            </a:r>
            <a:r>
              <a:rPr lang="en-US" altLang="ru-RU" sz="2400" dirty="0"/>
              <a:t> </a:t>
            </a:r>
            <a:r>
              <a:rPr lang="en-US" altLang="en-US" sz="2400" dirty="0"/>
              <a:t>к</a:t>
            </a:r>
            <a:r>
              <a:rPr lang="en-US" altLang="ru-RU" sz="2400" dirty="0"/>
              <a:t> </a:t>
            </a:r>
            <a:r>
              <a:rPr lang="en-US" altLang="en-US" sz="2400" dirty="0"/>
              <a:t>счетам</a:t>
            </a:r>
            <a:r>
              <a:rPr lang="en-US" altLang="ru-RU" sz="2400" dirty="0"/>
              <a:t>, </a:t>
            </a:r>
            <a:r>
              <a:rPr lang="en-US" altLang="en-US" sz="2400" dirty="0"/>
              <a:t>переводам</a:t>
            </a:r>
            <a:r>
              <a:rPr lang="en-US" altLang="ru-RU" sz="2400" dirty="0"/>
              <a:t> </a:t>
            </a:r>
            <a:r>
              <a:rPr lang="en-US" altLang="en-US" sz="2400" dirty="0"/>
              <a:t>и</a:t>
            </a:r>
            <a:r>
              <a:rPr lang="en-US" altLang="ru-RU" sz="2400" dirty="0"/>
              <a:t> </a:t>
            </a:r>
            <a:r>
              <a:rPr lang="en-US" altLang="en-US" sz="2400" dirty="0"/>
              <a:t>кредитам</a:t>
            </a:r>
            <a:r>
              <a:rPr lang="en-US" altLang="ru-RU" sz="2400" dirty="0"/>
              <a:t> </a:t>
            </a:r>
            <a:r>
              <a:rPr lang="en-US" altLang="en-US" sz="2400" dirty="0"/>
              <a:t>онлайн</a:t>
            </a:r>
            <a:r>
              <a:rPr lang="en-US" altLang="ru-RU" sz="2400" dirty="0"/>
              <a:t>. </a:t>
            </a:r>
            <a:r>
              <a:rPr lang="en-US" altLang="en-US" sz="2400" dirty="0"/>
              <a:t>Современный</a:t>
            </a:r>
            <a:r>
              <a:rPr lang="en-US" altLang="ru-RU" sz="2400" dirty="0"/>
              <a:t> </a:t>
            </a:r>
            <a:r>
              <a:rPr lang="en-US" altLang="en-US" sz="2400" dirty="0"/>
              <a:t>сайт</a:t>
            </a:r>
            <a:r>
              <a:rPr lang="en-US" altLang="ru-RU" sz="2400" dirty="0"/>
              <a:t> </a:t>
            </a:r>
            <a:r>
              <a:rPr lang="en-US" altLang="en-US" sz="2400" dirty="0"/>
              <a:t>повышает</a:t>
            </a:r>
            <a:r>
              <a:rPr lang="en-US" altLang="ru-RU" sz="2400" dirty="0"/>
              <a:t> </a:t>
            </a:r>
            <a:r>
              <a:rPr lang="en-US" altLang="en-US" sz="2400" dirty="0"/>
              <a:t>доверие</a:t>
            </a:r>
            <a:r>
              <a:rPr lang="en-US" altLang="ru-RU" sz="2400" dirty="0"/>
              <a:t> </a:t>
            </a:r>
            <a:r>
              <a:rPr lang="en-US" altLang="en-US" sz="2400" dirty="0"/>
              <a:t>к</a:t>
            </a:r>
            <a:r>
              <a:rPr lang="en-US" altLang="ru-RU" sz="2400" dirty="0"/>
              <a:t> </a:t>
            </a:r>
            <a:r>
              <a:rPr lang="en-US" altLang="en-US" sz="2400" dirty="0"/>
              <a:t>банку</a:t>
            </a:r>
            <a:r>
              <a:rPr lang="en-US" altLang="ru-RU" sz="2400" dirty="0"/>
              <a:t>, </a:t>
            </a:r>
            <a:r>
              <a:rPr lang="en-US" altLang="en-US" sz="2400" dirty="0"/>
              <a:t>снижает</a:t>
            </a:r>
            <a:r>
              <a:rPr lang="en-US" altLang="ru-RU" sz="2400" dirty="0"/>
              <a:t> </a:t>
            </a:r>
            <a:r>
              <a:rPr lang="en-US" altLang="en-US" sz="2400" dirty="0"/>
              <a:t>нагрузку</a:t>
            </a:r>
            <a:r>
              <a:rPr lang="en-US" altLang="ru-RU" sz="2400" dirty="0"/>
              <a:t> </a:t>
            </a:r>
            <a:r>
              <a:rPr lang="en-US" altLang="en-US" sz="2400" dirty="0"/>
              <a:t>на</a:t>
            </a:r>
            <a:r>
              <a:rPr lang="en-US" altLang="ru-RU" sz="2400" dirty="0"/>
              <a:t> </a:t>
            </a:r>
            <a:r>
              <a:rPr lang="en-US" altLang="en-US" sz="2400" dirty="0"/>
              <a:t>отделения</a:t>
            </a:r>
            <a:r>
              <a:rPr lang="en-US" altLang="ru-RU" sz="2400" dirty="0"/>
              <a:t> </a:t>
            </a:r>
            <a:r>
              <a:rPr lang="en-US" altLang="en-US" sz="2400" dirty="0"/>
              <a:t>и</a:t>
            </a:r>
            <a:r>
              <a:rPr lang="en-US" altLang="ru-RU" sz="2400" dirty="0"/>
              <a:t> </a:t>
            </a:r>
            <a:r>
              <a:rPr lang="en-US" altLang="en-US" sz="2400" dirty="0"/>
              <a:t>дает</a:t>
            </a:r>
            <a:r>
              <a:rPr lang="en-US" altLang="ru-RU" sz="2400" dirty="0"/>
              <a:t> </a:t>
            </a:r>
            <a:r>
              <a:rPr lang="en-US" altLang="en-US" sz="2400" dirty="0"/>
              <a:t>конкурентное</a:t>
            </a:r>
            <a:r>
              <a:rPr lang="en-US" altLang="ru-RU" sz="2400" dirty="0"/>
              <a:t> </a:t>
            </a:r>
            <a:r>
              <a:rPr lang="en-US" altLang="en-US" sz="2400" dirty="0"/>
              <a:t>преимущество</a:t>
            </a:r>
            <a:r>
              <a:rPr lang="en-US" altLang="ru-RU" sz="2400" dirty="0"/>
              <a:t>. </a:t>
            </a:r>
            <a:r>
              <a:rPr lang="en-US" altLang="en-US" sz="2400" dirty="0"/>
              <a:t>Без</a:t>
            </a:r>
            <a:r>
              <a:rPr lang="en-US" altLang="ru-RU" sz="2400" dirty="0"/>
              <a:t> </a:t>
            </a:r>
            <a:r>
              <a:rPr lang="en-US" altLang="en-US" sz="2400" dirty="0"/>
              <a:t>качественного</a:t>
            </a:r>
            <a:r>
              <a:rPr lang="en-US" altLang="ru-RU" sz="2400" dirty="0"/>
              <a:t> </a:t>
            </a:r>
            <a:r>
              <a:rPr lang="en-US" altLang="en-US" sz="2400" dirty="0"/>
              <a:t>онлайн</a:t>
            </a:r>
            <a:r>
              <a:rPr lang="en-US" altLang="ru-RU" sz="2400" dirty="0"/>
              <a:t>-</a:t>
            </a:r>
            <a:r>
              <a:rPr lang="en-US" altLang="en-US" sz="2400" dirty="0"/>
              <a:t>канала</a:t>
            </a:r>
            <a:r>
              <a:rPr lang="en-US" altLang="ru-RU" sz="2400" dirty="0"/>
              <a:t> </a:t>
            </a:r>
            <a:r>
              <a:rPr lang="en-US" altLang="en-US" sz="2400" dirty="0"/>
              <a:t>банк</a:t>
            </a:r>
            <a:r>
              <a:rPr lang="en-US" altLang="ru-RU" sz="2400" dirty="0"/>
              <a:t> </a:t>
            </a:r>
            <a:r>
              <a:rPr lang="en-US" altLang="en-US" sz="2400" dirty="0"/>
              <a:t>рискует</a:t>
            </a:r>
            <a:r>
              <a:rPr lang="en-US" altLang="ru-RU" sz="2400" dirty="0"/>
              <a:t> </a:t>
            </a:r>
            <a:r>
              <a:rPr lang="en-US" altLang="en-US" sz="2400" dirty="0"/>
              <a:t>потерять</a:t>
            </a:r>
            <a:r>
              <a:rPr lang="en-US" altLang="ru-RU" sz="2400" dirty="0"/>
              <a:t> </a:t>
            </a:r>
            <a:r>
              <a:rPr lang="en-US" altLang="en-US" sz="2400" dirty="0"/>
              <a:t>клиентов</a:t>
            </a:r>
            <a:r>
              <a:rPr lang="en-US" altLang="ru-RU" sz="2400" dirty="0"/>
              <a:t>, </a:t>
            </a:r>
            <a:r>
              <a:rPr lang="en-US" altLang="en-US" sz="2400" dirty="0"/>
              <a:t>переходящих</a:t>
            </a:r>
            <a:r>
              <a:rPr lang="en-US" altLang="ru-RU" sz="2400" dirty="0"/>
              <a:t> </a:t>
            </a:r>
            <a:r>
              <a:rPr lang="en-US" altLang="en-US" sz="2400" dirty="0"/>
              <a:t>к</a:t>
            </a:r>
            <a:r>
              <a:rPr lang="en-US" altLang="ru-RU" sz="2400" dirty="0"/>
              <a:t> </a:t>
            </a:r>
            <a:r>
              <a:rPr lang="en-US" altLang="en-US" sz="2400" dirty="0"/>
              <a:t>более</a:t>
            </a:r>
            <a:r>
              <a:rPr lang="en-US" altLang="ru-RU" sz="2400" dirty="0"/>
              <a:t> </a:t>
            </a:r>
            <a:r>
              <a:rPr lang="en-US" altLang="en-US" sz="2400" dirty="0"/>
              <a:t>технологичным</a:t>
            </a:r>
            <a:r>
              <a:rPr lang="en-US" altLang="ru-RU" sz="2400" dirty="0"/>
              <a:t> </a:t>
            </a:r>
            <a:r>
              <a:rPr lang="en-US" altLang="en-US" sz="2400" dirty="0"/>
              <a:t>конкурентам</a:t>
            </a:r>
            <a:r>
              <a:rPr lang="en-US" altLang="ru-RU" sz="2400" dirty="0"/>
              <a:t>.</a:t>
            </a:r>
            <a:endParaRPr lang="en-US" altLang="ru-RU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59562" y="1156177"/>
            <a:ext cx="11336274" cy="1198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Цель проекта </a:t>
            </a:r>
            <a:r>
              <a:rPr lang="ru-RU" dirty="0"/>
              <a:t>— </a:t>
            </a:r>
            <a:r>
              <a:rPr lang="en-US" altLang="ru-RU" dirty="0"/>
              <a:t> </a:t>
            </a:r>
            <a:r>
              <a:rPr lang="en-US" altLang="en-US" dirty="0"/>
              <a:t>разработка</a:t>
            </a:r>
            <a:r>
              <a:rPr lang="en-US" altLang="ru-RU" dirty="0"/>
              <a:t> </a:t>
            </a:r>
            <a:r>
              <a:rPr lang="en-US" altLang="en-US" dirty="0"/>
              <a:t>современного</a:t>
            </a:r>
            <a:r>
              <a:rPr lang="en-US" altLang="ru-RU" dirty="0"/>
              <a:t>, </a:t>
            </a:r>
            <a:r>
              <a:rPr lang="en-US" altLang="en-US" dirty="0"/>
              <a:t>безопасного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удобного</a:t>
            </a:r>
            <a:r>
              <a:rPr lang="en-US" altLang="ru-RU" dirty="0"/>
              <a:t> </a:t>
            </a:r>
            <a:r>
              <a:rPr lang="en-US" altLang="en-US" dirty="0"/>
              <a:t>веб</a:t>
            </a:r>
            <a:r>
              <a:rPr lang="en-US" altLang="ru-RU" dirty="0"/>
              <a:t>-</a:t>
            </a:r>
            <a:r>
              <a:rPr lang="en-US" altLang="en-US" dirty="0"/>
              <a:t>сайта</a:t>
            </a:r>
            <a:r>
              <a:rPr lang="en-US" altLang="ru-RU" dirty="0"/>
              <a:t> </a:t>
            </a:r>
            <a:r>
              <a:rPr lang="en-US" altLang="en-US" dirty="0"/>
              <a:t>банка</a:t>
            </a:r>
            <a:r>
              <a:rPr lang="en-US" altLang="ru-RU" dirty="0"/>
              <a:t>, </a:t>
            </a:r>
            <a:r>
              <a:rPr lang="en-US" altLang="en-US" dirty="0"/>
              <a:t>обеспечивающего</a:t>
            </a:r>
            <a:r>
              <a:rPr lang="en-US" altLang="ru-RU" dirty="0"/>
              <a:t> </a:t>
            </a:r>
            <a:r>
              <a:rPr lang="en-US" altLang="en-US" dirty="0"/>
              <a:t>клиентам</a:t>
            </a:r>
            <a:r>
              <a:rPr lang="en-US" altLang="ru-RU" dirty="0"/>
              <a:t> </a:t>
            </a:r>
            <a:r>
              <a:rPr lang="en-US" altLang="en-US" dirty="0"/>
              <a:t>круглосуточный</a:t>
            </a:r>
            <a:r>
              <a:rPr lang="en-US" altLang="ru-RU" dirty="0"/>
              <a:t> </a:t>
            </a:r>
            <a:r>
              <a:rPr lang="en-US" altLang="en-US" dirty="0"/>
              <a:t>доступ</a:t>
            </a:r>
            <a:r>
              <a:rPr lang="en-US" altLang="ru-RU" dirty="0"/>
              <a:t> </a:t>
            </a:r>
            <a:r>
              <a:rPr lang="en-US" altLang="en-US" dirty="0"/>
              <a:t>к</a:t>
            </a:r>
            <a:r>
              <a:rPr lang="en-US" altLang="ru-RU" dirty="0"/>
              <a:t> </a:t>
            </a:r>
            <a:r>
              <a:rPr lang="en-US" altLang="en-US" dirty="0"/>
              <a:t>финансовым</a:t>
            </a:r>
            <a:r>
              <a:rPr lang="en-US" altLang="ru-RU" dirty="0"/>
              <a:t> </a:t>
            </a:r>
            <a:r>
              <a:rPr lang="en-US" altLang="en-US" dirty="0"/>
              <a:t>услугам</a:t>
            </a:r>
            <a:r>
              <a:rPr lang="en-US" altLang="ru-RU" dirty="0"/>
              <a:t> </a:t>
            </a:r>
            <a:r>
              <a:rPr lang="en-US" altLang="en-US" dirty="0"/>
              <a:t>в</a:t>
            </a:r>
            <a:r>
              <a:rPr lang="en-US" altLang="ru-RU" dirty="0"/>
              <a:t> </a:t>
            </a:r>
            <a:r>
              <a:rPr lang="en-US" altLang="en-US" dirty="0"/>
              <a:t>цифровом</a:t>
            </a:r>
            <a:r>
              <a:rPr lang="en-US" altLang="ru-RU" dirty="0"/>
              <a:t> </a:t>
            </a:r>
            <a:r>
              <a:rPr lang="en-US" altLang="en-US" dirty="0"/>
              <a:t>формате</a:t>
            </a:r>
            <a:r>
              <a:rPr lang="en-US" altLang="ru-RU" dirty="0"/>
              <a:t>, </a:t>
            </a:r>
            <a:r>
              <a:rPr lang="en-US" altLang="en-US" dirty="0"/>
              <a:t>а</a:t>
            </a:r>
            <a:r>
              <a:rPr lang="en-US" altLang="ru-RU" dirty="0"/>
              <a:t> </a:t>
            </a:r>
            <a:r>
              <a:rPr lang="en-US" altLang="en-US" dirty="0"/>
              <a:t>также</a:t>
            </a:r>
            <a:r>
              <a:rPr lang="en-US" altLang="ru-RU" dirty="0"/>
              <a:t> </a:t>
            </a:r>
            <a:r>
              <a:rPr lang="en-US" altLang="en-US" dirty="0"/>
              <a:t>повышающего</a:t>
            </a:r>
            <a:r>
              <a:rPr lang="en-US" altLang="ru-RU" dirty="0"/>
              <a:t> </a:t>
            </a:r>
            <a:r>
              <a:rPr lang="en-US" altLang="en-US" dirty="0"/>
              <a:t>эффективность</a:t>
            </a:r>
            <a:r>
              <a:rPr lang="en-US" altLang="ru-RU" dirty="0"/>
              <a:t> </a:t>
            </a:r>
            <a:r>
              <a:rPr lang="en-US" altLang="en-US" dirty="0"/>
              <a:t>работы</a:t>
            </a:r>
            <a:r>
              <a:rPr lang="en-US" altLang="ru-RU" dirty="0"/>
              <a:t> </a:t>
            </a:r>
            <a:r>
              <a:rPr lang="en-US" altLang="en-US" dirty="0"/>
              <a:t>банка</a:t>
            </a:r>
            <a:r>
              <a:rPr lang="en-US" altLang="ru-RU" dirty="0"/>
              <a:t> </a:t>
            </a:r>
            <a:r>
              <a:rPr lang="en-US" altLang="en-US" dirty="0"/>
              <a:t>за</a:t>
            </a:r>
            <a:r>
              <a:rPr lang="en-US" altLang="ru-RU" dirty="0"/>
              <a:t> </a:t>
            </a:r>
            <a:r>
              <a:rPr lang="en-US" altLang="en-US" dirty="0"/>
              <a:t>счет</a:t>
            </a:r>
            <a:r>
              <a:rPr lang="en-US" altLang="ru-RU" dirty="0"/>
              <a:t> </a:t>
            </a:r>
            <a:r>
              <a:rPr lang="en-US" altLang="en-US" dirty="0"/>
              <a:t>автоматизации</a:t>
            </a:r>
            <a:r>
              <a:rPr lang="en-US" altLang="ru-RU" dirty="0"/>
              <a:t> </a:t>
            </a:r>
            <a:r>
              <a:rPr lang="en-US" altLang="en-US" dirty="0"/>
              <a:t>процессов</a:t>
            </a:r>
            <a:r>
              <a:rPr lang="en-US" altLang="ru-RU" dirty="0"/>
              <a:t> </a:t>
            </a:r>
            <a:r>
              <a:rPr lang="en-US" altLang="en-US" dirty="0"/>
              <a:t>и</a:t>
            </a:r>
            <a:r>
              <a:rPr lang="en-US" altLang="ru-RU" dirty="0"/>
              <a:t> </a:t>
            </a:r>
            <a:r>
              <a:rPr lang="en-US" altLang="en-US" dirty="0"/>
              <a:t>расширения</a:t>
            </a:r>
            <a:r>
              <a:rPr lang="en-US" altLang="ru-RU" dirty="0"/>
              <a:t> </a:t>
            </a:r>
            <a:r>
              <a:rPr lang="en-US" altLang="en-US" dirty="0"/>
              <a:t>каналов</a:t>
            </a:r>
            <a:r>
              <a:rPr lang="en-US" altLang="ru-RU" dirty="0"/>
              <a:t> </a:t>
            </a:r>
            <a:r>
              <a:rPr lang="en-US" altLang="en-US" dirty="0"/>
              <a:t>взаимодействия</a:t>
            </a:r>
            <a:r>
              <a:rPr lang="en-US" altLang="ru-RU" dirty="0"/>
              <a:t> </a:t>
            </a:r>
            <a:r>
              <a:rPr lang="en-US" altLang="en-US" dirty="0"/>
              <a:t>с</a:t>
            </a:r>
            <a:r>
              <a:rPr lang="en-US" altLang="ru-RU" dirty="0"/>
              <a:t> </a:t>
            </a:r>
            <a:r>
              <a:rPr lang="en-US" altLang="en-US" dirty="0"/>
              <a:t>клиентами</a:t>
            </a:r>
            <a:r>
              <a:rPr lang="en-US" altLang="ru-RU" dirty="0"/>
              <a:t>.</a:t>
            </a:r>
            <a:endParaRPr lang="en-US" altLang="ru-RU" dirty="0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559562" y="2356903"/>
            <a:ext cx="11336274" cy="369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Задачи проекта:</a:t>
            </a:r>
            <a:endParaRPr kumimoji="0" lang="ru-RU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Разработать интерфейс, соответствующий принципам и стандартам UX/UI-дизайна, обеспечивающий удобство использования и визуальную привлекательность сайта.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Интегрировать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дополнительные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сервисы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инструменты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финансового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анализа</a:t>
            </a:r>
            <a:r>
              <a:rPr kumimoji="0" lang="ru-RU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повышения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качества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обслуживания</a:t>
            </a:r>
            <a:r>
              <a:rPr kumimoji="0" lang="en-US" altLang="ru-RU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ru-RU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Организовать кодовую базу таким образом, чтобы она была структурированной, читаемой и документированной с помощью комментариев, поясняющих логику работы ключевых блоков.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Реализовать адаптивный UX-дизайн в двух версиях сайта — для мобильных устройств и для экранов с большим разрешением, обеспечив корректное отображение на различных устройствах.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Создать фотогалерею и обеспечить удобную навигацию, а также реализовать другие функциональные компоненты в соответствии с техническим заданием.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Добавить динамический контент с использованием технологий DHTML и JavaScript, обеспечивающий интерактивность сайта.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575621" y="152357"/>
            <a:ext cx="45505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Главная страница</a:t>
            </a:r>
            <a:endParaRPr lang="en-US" sz="44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315" y="1334770"/>
            <a:ext cx="5468620" cy="3656330"/>
          </a:xfrm>
          <a:prstGeom prst="rect">
            <a:avLst/>
          </a:prstGeom>
        </p:spPr>
      </p:pic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0" y="832485"/>
            <a:ext cx="6266815" cy="303847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410" y="3946525"/>
            <a:ext cx="4557395" cy="21323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382520" y="152400"/>
            <a:ext cx="7907655" cy="768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Страница «Дебетовые карты»</a:t>
            </a:r>
            <a:endParaRPr lang="en-US" sz="44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9565" y="1346835"/>
            <a:ext cx="5462270" cy="3907790"/>
          </a:xfrm>
          <a:prstGeom prst="rect">
            <a:avLst/>
          </a:prstGeom>
        </p:spPr>
      </p:pic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1690" y="1846580"/>
            <a:ext cx="5983605" cy="3165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2382520" y="152400"/>
            <a:ext cx="7907655" cy="7683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ru-RU" sz="4400" dirty="0"/>
              <a:t>Страница «Кредитные карты»</a:t>
            </a:r>
            <a:endParaRPr lang="en-US" sz="44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" y="1424305"/>
            <a:ext cx="5697220" cy="405257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205" y="1424305"/>
            <a:ext cx="5559425" cy="41802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/>
          <p:nvPr/>
        </p:nvSpPr>
        <p:spPr>
          <a:xfrm>
            <a:off x="2382520" y="152400"/>
            <a:ext cx="7907655" cy="76835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ru-RU" sz="4400" dirty="0"/>
              <a:t>Страница «Инвестиции»</a:t>
            </a:r>
            <a:endParaRPr lang="en-US" sz="4400" dirty="0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11580"/>
            <a:ext cx="5850255" cy="4371975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2380" y="2235200"/>
            <a:ext cx="5509260" cy="32429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41200" y="348159"/>
            <a:ext cx="77108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400" dirty="0"/>
              <a:t>Ошибка 404</a:t>
            </a:r>
            <a:endParaRPr lang="en-US" sz="44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2100" y="1795780"/>
            <a:ext cx="9067800" cy="39293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241200" y="260529"/>
            <a:ext cx="771086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QR </a:t>
            </a:r>
            <a:r>
              <a:rPr lang="ru-RU" sz="4400" dirty="0"/>
              <a:t>код на сайт</a:t>
            </a:r>
            <a:endParaRPr lang="en-US" sz="4400" dirty="0"/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74795" y="1277620"/>
            <a:ext cx="4041775" cy="5106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2091</Words>
  <Application>WPS Presentation</Application>
  <PresentationFormat>Широкоэкранный</PresentationFormat>
  <Paragraphs>39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Зябликов Константин Петрович</dc:creator>
  <cp:lastModifiedBy>Treppy</cp:lastModifiedBy>
  <cp:revision>7</cp:revision>
  <dcterms:created xsi:type="dcterms:W3CDTF">2025-05-19T15:14:00Z</dcterms:created>
  <dcterms:modified xsi:type="dcterms:W3CDTF">2025-05-19T19:32:39Z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1FF4C2780DFE4CF0B91F616CC4396230_12</vt:lpwstr>
  </property>
  <property fmtid="{D5CDD505-2E9C-101B-9397-08002B2CF9AE}" pid="3" name="KSOProductBuildVer">
    <vt:lpwstr>1049-12.2.0.21179</vt:lpwstr>
  </property>
</Properties>
</file>