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embeddedFontLst>
    <p:embeddedFont>
      <p:font typeface="EB Garamond Medium"/>
      <p:regular r:id="rId13"/>
      <p:bold r:id="rId14"/>
      <p:italic r:id="rId15"/>
      <p:boldItalic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Public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FwCic6QfM9UUSjf1521vbgg+d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22" Type="http://schemas.openxmlformats.org/officeDocument/2006/relationships/font" Target="fonts/PublicSans-bold.fntdata"/><Relationship Id="rId21" Type="http://schemas.openxmlformats.org/officeDocument/2006/relationships/font" Target="fonts/PublicSans-regular.fntdata"/><Relationship Id="rId24" Type="http://schemas.openxmlformats.org/officeDocument/2006/relationships/font" Target="fonts/PublicSans-boldItalic.fntdata"/><Relationship Id="rId23" Type="http://schemas.openxmlformats.org/officeDocument/2006/relationships/font" Target="fonts/Public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Medium-regular.fntdata"/><Relationship Id="rId12" Type="http://schemas.openxmlformats.org/officeDocument/2006/relationships/slide" Target="slides/slide7.xml"/><Relationship Id="rId15" Type="http://schemas.openxmlformats.org/officeDocument/2006/relationships/font" Target="fonts/EBGaramondMedium-italic.fntdata"/><Relationship Id="rId14" Type="http://schemas.openxmlformats.org/officeDocument/2006/relationships/font" Target="fonts/EBGaramondMedium-bold.fntdata"/><Relationship Id="rId17" Type="http://schemas.openxmlformats.org/officeDocument/2006/relationships/font" Target="fonts/EBGaramond-regular.fntdata"/><Relationship Id="rId16" Type="http://schemas.openxmlformats.org/officeDocument/2006/relationships/font" Target="fonts/EBGaramondMedium-boldItalic.fntdata"/><Relationship Id="rId19" Type="http://schemas.openxmlformats.org/officeDocument/2006/relationships/font" Target="fonts/EBGaramond-italic.fntdata"/><Relationship Id="rId18" Type="http://schemas.openxmlformats.org/officeDocument/2006/relationships/font" Target="fonts/EB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52680" y="2692811"/>
            <a:ext cx="3182400" cy="1236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“To-Do List”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To-Do List</a:t>
            </a:r>
            <a:endParaRPr b="1" i="0" sz="1850" u="none" cap="none" strike="noStrike">
              <a:solidFill>
                <a:srgbClr val="C88C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528235" y="1330153"/>
            <a:ext cx="38891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to-do list serves as the cornerstone for organized execution. It acts as a dynamic roadmap, guiding the team through tasks, deadlines, and priorities.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FFFFFF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5" y="2362575"/>
            <a:ext cx="4321449" cy="2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/>
        </p:nvSpPr>
        <p:spPr>
          <a:xfrm>
            <a:off x="537204" y="264756"/>
            <a:ext cx="9201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Task-2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73299" y="634671"/>
            <a:ext cx="6765148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Create UI and implement various components using react</a:t>
            </a:r>
            <a:endParaRPr/>
          </a:p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80874" y="996639"/>
            <a:ext cx="8090427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Split design into components and Higher order Components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Define structure of the components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 the basic ui components with dummy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Integrate the APIs to frontend to ensure the dynamic feature of website</a:t>
            </a:r>
            <a:endParaRPr/>
          </a:p>
          <a:p>
            <a:pPr indent="-285750" lvl="0" marL="285750" marR="0" rtl="0" algn="l">
              <a:lnSpc>
                <a:spcPct val="96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Point base api to the severs base url</a:t>
            </a:r>
            <a:endParaRPr/>
          </a:p>
          <a:p>
            <a:pPr indent="-285750" lvl="0" marL="285750" marR="0" rtl="0" algn="l">
              <a:lnSpc>
                <a:spcPct val="96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Design api calls for each element </a:t>
            </a:r>
            <a:endParaRPr b="0" i="0" sz="12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85750" lvl="0" marL="285750" marR="0" rtl="0" algn="l">
              <a:lnSpc>
                <a:spcPct val="96416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Handle errors in the output</a:t>
            </a:r>
            <a:endParaRPr/>
          </a:p>
          <a:p>
            <a:pPr indent="-285750" lvl="0" marL="285750" marR="0" rtl="0" algn="l">
              <a:lnSpc>
                <a:spcPct val="96416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Render output of apis to different low level components</a:t>
            </a:r>
            <a:endParaRPr/>
          </a:p>
          <a:p>
            <a:pPr indent="-285750" lvl="0" marL="285750" marR="0" rtl="0" algn="l">
              <a:lnSpc>
                <a:spcPct val="96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Secure content of post apisx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582833" y="2503324"/>
            <a:ext cx="1748942" cy="32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43919" y="2729065"/>
            <a:ext cx="3594066" cy="238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80875" y="3399550"/>
            <a:ext cx="63021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10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Developing complicated UI using react components</a:t>
            </a:r>
            <a:endParaRPr/>
          </a:p>
          <a:p>
            <a:pPr indent="-285750" lvl="0" marL="285750" marR="0" rtl="0" algn="l">
              <a:lnSpc>
                <a:spcPct val="110214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Using props drilling and context to pass variables</a:t>
            </a:r>
            <a:endParaRPr/>
          </a:p>
          <a:p>
            <a:pPr indent="-285750" lvl="0" marL="285750" marR="0" rtl="0" algn="l">
              <a:lnSpc>
                <a:spcPct val="110214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Getting familiar with different type of api calls</a:t>
            </a:r>
            <a:endParaRPr/>
          </a:p>
          <a:p>
            <a:pPr indent="-285750" lvl="0" marL="285750" marR="0" rtl="0" algn="l">
              <a:lnSpc>
                <a:spcPct val="110214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Handling different input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552819" y="234693"/>
            <a:ext cx="605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638229" y="2954756"/>
            <a:ext cx="22632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Task2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1493250" y="693925"/>
            <a:ext cx="70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93750" y="3415525"/>
            <a:ext cx="8189700" cy="1493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 dynamic React app with a structured component hierarchy.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 APIs for real-time data, handling diverse API calls securely..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Gain valuable experience in React component development, props management, and advanced API integration.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803100" y="763113"/>
            <a:ext cx="8189700" cy="2259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Establish a well-organized component hierarchy by splitting major UI elements into smaller, reusable components, including the use of Higher Order Components (HOCs) for shared logic and state.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and implement functions for diverse API calls (GET, POST) with robust error handling.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secure practices, such as HTTPS and encryption, when posting data to APIs to safeguard sensitive information.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0" y="0"/>
            <a:ext cx="89739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 txBox="1"/>
          <p:nvPr/>
        </p:nvSpPr>
        <p:spPr>
          <a:xfrm>
            <a:off x="284724" y="192514"/>
            <a:ext cx="29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836908" y="961898"/>
            <a:ext cx="1782714" cy="39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Setup project for the “To-Do-list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6706940" y="961898"/>
            <a:ext cx="140370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Setup basic structure of text-Editor project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895682" y="2189404"/>
            <a:ext cx="1539600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main component with the Outer structure of To-Do-List</a:t>
            </a:r>
            <a:endParaRPr/>
          </a:p>
        </p:txBody>
      </p:sp>
      <p:sp>
        <p:nvSpPr>
          <p:cNvPr id="65" name="Google Shape;65;p5"/>
          <p:cNvSpPr txBox="1"/>
          <p:nvPr/>
        </p:nvSpPr>
        <p:spPr>
          <a:xfrm>
            <a:off x="6878577" y="2189404"/>
            <a:ext cx="165330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main component with </a:t>
            </a:r>
            <a:endParaRPr b="0" i="0" sz="1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All features</a:t>
            </a:r>
            <a:endParaRPr/>
          </a:p>
        </p:txBody>
      </p:sp>
      <p:sp>
        <p:nvSpPr>
          <p:cNvPr id="66" name="Google Shape;66;p5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895682" y="3449640"/>
            <a:ext cx="170675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button component With on click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6693713" y="3449640"/>
            <a:ext cx="1838164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json object to store </a:t>
            </a:r>
            <a:endParaRPr b="0" i="0" sz="1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 for text editor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301858" y="4335540"/>
            <a:ext cx="2268049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evaluate Expresion</a:t>
            </a:r>
            <a:endParaRPr b="0" i="0" sz="1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858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Function to evaluate value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5676365" y="4335540"/>
            <a:ext cx="1532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Push your changes to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150850" y="2270925"/>
            <a:ext cx="2649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https://github.com/tresaniranjini/NM-LICET-IT-GROUP7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IT_jefna Besvi</dc:creator>
</cp:coreProperties>
</file>