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9144000" cy="5143500"/>
  <p:embeddedFontLst>
    <p:embeddedFont>
      <p:font typeface="EB Garamond Medium"/>
      <p:regular r:id="rId13"/>
      <p:bold r:id="rId14"/>
      <p:italic r:id="rId15"/>
      <p:boldItalic r:id="rId16"/>
    </p:embeddedFont>
    <p:embeddedFont>
      <p:font typeface="EB Garamond"/>
      <p:regular r:id="rId17"/>
      <p:bold r:id="rId18"/>
      <p:italic r:id="rId19"/>
      <p:boldItalic r:id="rId20"/>
    </p:embeddedFont>
    <p:embeddedFont>
      <p:font typeface="Public Sans"/>
      <p:regular r:id="rId21"/>
      <p:bold r:id="rId22"/>
      <p:italic r:id="rId23"/>
      <p:boldItalic r:id="rId24"/>
    </p:embeddedFont>
    <p:embeddedFont>
      <p:font typeface="EB Garamond ExtraBold"/>
      <p:bold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jHe0psKCNZigt2McwtLmBtHjFK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22" Type="http://schemas.openxmlformats.org/officeDocument/2006/relationships/font" Target="fonts/PublicSans-bold.fntdata"/><Relationship Id="rId21" Type="http://schemas.openxmlformats.org/officeDocument/2006/relationships/font" Target="fonts/PublicSans-regular.fntdata"/><Relationship Id="rId24" Type="http://schemas.openxmlformats.org/officeDocument/2006/relationships/font" Target="fonts/PublicSans-boldItalic.fntdata"/><Relationship Id="rId23" Type="http://schemas.openxmlformats.org/officeDocument/2006/relationships/font" Target="fonts/Public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ExtraBold-boldItalic.fntdata"/><Relationship Id="rId25" Type="http://schemas.openxmlformats.org/officeDocument/2006/relationships/font" Target="fonts/EBGaramondExtraBold-bold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BGaramondMedium-regular.fntdata"/><Relationship Id="rId12" Type="http://schemas.openxmlformats.org/officeDocument/2006/relationships/slide" Target="slides/slide7.xml"/><Relationship Id="rId15" Type="http://schemas.openxmlformats.org/officeDocument/2006/relationships/font" Target="fonts/EBGaramondMedium-italic.fntdata"/><Relationship Id="rId14" Type="http://schemas.openxmlformats.org/officeDocument/2006/relationships/font" Target="fonts/EBGaramondMedium-bold.fntdata"/><Relationship Id="rId17" Type="http://schemas.openxmlformats.org/officeDocument/2006/relationships/font" Target="fonts/EBGaramond-regular.fntdata"/><Relationship Id="rId16" Type="http://schemas.openxmlformats.org/officeDocument/2006/relationships/font" Target="fonts/EBGaramondMedium-boldItalic.fntdata"/><Relationship Id="rId19" Type="http://schemas.openxmlformats.org/officeDocument/2006/relationships/font" Target="fonts/EBGaramond-italic.fntdata"/><Relationship Id="rId18" Type="http://schemas.openxmlformats.org/officeDocument/2006/relationships/font" Target="fonts/EB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0" y="15498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352680" y="2692811"/>
            <a:ext cx="3182400" cy="1236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“To-Do List”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" marR="0" rtl="0" algn="l">
              <a:lnSpc>
                <a:spcPct val="117458"/>
              </a:lnSpc>
              <a:spcBef>
                <a:spcPts val="285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7749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234710" y="825130"/>
            <a:ext cx="2024601" cy="295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To-Do List</a:t>
            </a:r>
            <a:endParaRPr b="1" i="0" sz="1850" u="none" cap="none" strike="noStrike">
              <a:solidFill>
                <a:srgbClr val="C88C3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528235" y="1330153"/>
            <a:ext cx="388915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to-do list serves as the cornerstone for organized execution. It acts as a dynamic roadmap, guiding the team through tasks, deadlines, and priorities.</a:t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FFFFFF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238100" y="2733075"/>
            <a:ext cx="1865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au311120205012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238100" y="3109875"/>
            <a:ext cx="1865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au311120205018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 txBox="1"/>
          <p:nvPr/>
        </p:nvSpPr>
        <p:spPr>
          <a:xfrm>
            <a:off x="238100" y="3538325"/>
            <a:ext cx="1865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au311120205028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 txBox="1"/>
          <p:nvPr/>
        </p:nvSpPr>
        <p:spPr>
          <a:xfrm>
            <a:off x="234625" y="3905925"/>
            <a:ext cx="1865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au311120205030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1781825" y="3829725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Aron Babu Pappachan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1781825" y="3552775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Jenish Richard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1781825" y="3183575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Calvin Jacob Fernando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1781825" y="2785100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Anto Vishvack M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3599250" y="2708100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3599250" y="3165300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599250" y="3546300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3599250" y="3927300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86" y="2319549"/>
            <a:ext cx="4321449" cy="23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/>
        </p:nvSpPr>
        <p:spPr>
          <a:xfrm>
            <a:off x="573299" y="634671"/>
            <a:ext cx="6765148" cy="566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 Creation</a:t>
            </a:r>
            <a:endParaRPr/>
          </a:p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580874" y="996639"/>
            <a:ext cx="8090427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  <a:endParaRPr/>
          </a:p>
          <a:p>
            <a:pPr indent="-32385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“To-Do-List”</a:t>
            </a:r>
            <a:endParaRPr/>
          </a:p>
          <a:p>
            <a:pPr indent="-32385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“To-Do-List”</a:t>
            </a:r>
            <a:endParaRPr b="0" i="0" sz="1200" u="none" cap="none" strike="noStrik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573299" y="2034988"/>
            <a:ext cx="1749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743919" y="2371705"/>
            <a:ext cx="359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100% Completion of the above tasks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573299" y="2918473"/>
            <a:ext cx="171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Public Sans"/>
                <a:ea typeface="Public Sans"/>
                <a:cs typeface="Public Sans"/>
                <a:sym typeface="Public Sans"/>
              </a:rPr>
              <a:t>Learning Outcome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580875" y="3399550"/>
            <a:ext cx="63021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552819" y="234693"/>
            <a:ext cx="6055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638229" y="2954756"/>
            <a:ext cx="2263200" cy="36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Task3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1493250" y="693925"/>
            <a:ext cx="70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93750" y="3415525"/>
            <a:ext cx="8189700" cy="1493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up development environment (HTML, CSS, JavaScript).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 and practice different API calls (Fetch API, Axios).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Handle various input data in forms (HTML, JavaScript).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Handle different data types and scenarios, such as text input, checkboxes, and radio buttons.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93750" y="669737"/>
            <a:ext cx="8189700" cy="2259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uniform front end for a to-do list with basic functionalities.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features like marking tasks as complete, sorting, and filtering.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Practice props drilling to pass data between parent and child components.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 and practice different API calls using tools like Fetch API or Axios.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Integrate API calls into your front end to retrieve and display data.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0" y="0"/>
            <a:ext cx="89739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284724" y="192514"/>
            <a:ext cx="298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36908" y="961898"/>
            <a:ext cx="17827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folder structure for HTML  application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6706940" y="961898"/>
            <a:ext cx="14037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Render Conditional components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895682" y="2189404"/>
            <a:ext cx="153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Write Functions for event handling</a:t>
            </a:r>
            <a:endParaRPr/>
          </a:p>
        </p:txBody>
      </p:sp>
      <p:sp>
        <p:nvSpPr>
          <p:cNvPr id="76" name="Google Shape;76;p5"/>
          <p:cNvSpPr txBox="1"/>
          <p:nvPr/>
        </p:nvSpPr>
        <p:spPr>
          <a:xfrm>
            <a:off x="6878577" y="2189404"/>
            <a:ext cx="16533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Overall UI of the project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6693713" y="3449640"/>
            <a:ext cx="183816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broken links</a:t>
            </a:r>
            <a:endParaRPr/>
          </a:p>
        </p:txBody>
      </p:sp>
      <p:sp>
        <p:nvSpPr>
          <p:cNvPr id="79" name="Google Shape;79;p5"/>
          <p:cNvSpPr txBox="1"/>
          <p:nvPr/>
        </p:nvSpPr>
        <p:spPr>
          <a:xfrm>
            <a:off x="5676365" y="4335540"/>
            <a:ext cx="1532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Optimizing render cycle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4150850" y="2270925"/>
            <a:ext cx="2649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rPr>
              <a:t>https://github.com/tresaniranjini/NM-LICET-IT-GROUP7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IT_jefna Besvi</dc:creator>
</cp:coreProperties>
</file>