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9144000" cy="5143500"/>
  <p:embeddedFontLst>
    <p:embeddedFont>
      <p:font typeface="EB Garamond Medium"/>
      <p:regular r:id="rId13"/>
      <p:bold r:id="rId14"/>
      <p:italic r:id="rId15"/>
      <p:boldItalic r:id="rId16"/>
    </p:embeddedFont>
    <p:embeddedFont>
      <p:font typeface="EB Garamond"/>
      <p:regular r:id="rId17"/>
      <p:bold r:id="rId18"/>
      <p:italic r:id="rId19"/>
      <p:boldItalic r:id="rId20"/>
    </p:embeddedFont>
    <p:embeddedFont>
      <p:font typeface="Public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gz5PghwonWABYNU0CpsjAV4j2E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boldItalic.fntdata"/><Relationship Id="rId22" Type="http://schemas.openxmlformats.org/officeDocument/2006/relationships/font" Target="fonts/PublicSans-bold.fntdata"/><Relationship Id="rId21" Type="http://schemas.openxmlformats.org/officeDocument/2006/relationships/font" Target="fonts/PublicSans-regular.fntdata"/><Relationship Id="rId24" Type="http://schemas.openxmlformats.org/officeDocument/2006/relationships/font" Target="fonts/PublicSans-boldItalic.fntdata"/><Relationship Id="rId23" Type="http://schemas.openxmlformats.org/officeDocument/2006/relationships/font" Target="fonts/Public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BGaramondMedium-regular.fntdata"/><Relationship Id="rId12" Type="http://schemas.openxmlformats.org/officeDocument/2006/relationships/slide" Target="slides/slide7.xml"/><Relationship Id="rId15" Type="http://schemas.openxmlformats.org/officeDocument/2006/relationships/font" Target="fonts/EBGaramondMedium-italic.fntdata"/><Relationship Id="rId14" Type="http://schemas.openxmlformats.org/officeDocument/2006/relationships/font" Target="fonts/EBGaramondMedium-bold.fntdata"/><Relationship Id="rId17" Type="http://schemas.openxmlformats.org/officeDocument/2006/relationships/font" Target="fonts/EBGaramond-regular.fntdata"/><Relationship Id="rId16" Type="http://schemas.openxmlformats.org/officeDocument/2006/relationships/font" Target="fonts/EBGaramondMedium-boldItalic.fntdata"/><Relationship Id="rId19" Type="http://schemas.openxmlformats.org/officeDocument/2006/relationships/font" Target="fonts/EBGaramond-italic.fntdata"/><Relationship Id="rId18" Type="http://schemas.openxmlformats.org/officeDocument/2006/relationships/font" Target="fonts/EBGaramo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" name="Google Shape;25;p2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3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4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/>
          <p:nvPr/>
        </p:nvSpPr>
        <p:spPr>
          <a:xfrm>
            <a:off x="0" y="15498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352680" y="2692811"/>
            <a:ext cx="3182400" cy="1236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4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23669"/>
                </a:solidFill>
                <a:latin typeface="Public Sans"/>
                <a:ea typeface="Public Sans"/>
                <a:cs typeface="Public Sans"/>
                <a:sym typeface="Public Sans"/>
              </a:rPr>
              <a:t>“To-Do List”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" marR="0" rtl="0" algn="l">
              <a:lnSpc>
                <a:spcPct val="117458"/>
              </a:lnSpc>
              <a:spcBef>
                <a:spcPts val="285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23669"/>
                </a:solidFill>
                <a:latin typeface="Public Sans"/>
                <a:ea typeface="Public Sans"/>
                <a:cs typeface="Public Sans"/>
                <a:sym typeface="Public Sans"/>
              </a:rPr>
              <a:t>Task - 4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 txBox="1"/>
          <p:nvPr/>
        </p:nvSpPr>
        <p:spPr>
          <a:xfrm>
            <a:off x="234710" y="825130"/>
            <a:ext cx="2024601" cy="295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8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i="0" lang="en-US" sz="1850" u="none" cap="none" strike="noStrik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To-Do List</a:t>
            </a:r>
            <a:endParaRPr b="1" i="0" sz="1850" u="none" cap="none" strike="noStrike">
              <a:solidFill>
                <a:srgbClr val="C88C3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" name="Google Shape;29;p2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▪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528235" y="1330153"/>
            <a:ext cx="388915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to-do list serves as the cornerstone for organized execution. It acts as a dynamic roadmap, guiding the team through tasks, deadlines, and priorities.</a:t>
            </a:r>
            <a:endParaRPr b="0" i="0" sz="14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rgbClr val="FFFFFF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31" name="Google Shape;31;p2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LMS Username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Batch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238100" y="2733075"/>
            <a:ext cx="18654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au311120205012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238100" y="3109875"/>
            <a:ext cx="18654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au311120205018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 txBox="1"/>
          <p:nvPr/>
        </p:nvSpPr>
        <p:spPr>
          <a:xfrm>
            <a:off x="238100" y="3538325"/>
            <a:ext cx="18654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au311120205028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 txBox="1"/>
          <p:nvPr/>
        </p:nvSpPr>
        <p:spPr>
          <a:xfrm>
            <a:off x="234625" y="3905925"/>
            <a:ext cx="18654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au311120205030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 txBox="1"/>
          <p:nvPr/>
        </p:nvSpPr>
        <p:spPr>
          <a:xfrm>
            <a:off x="1781825" y="3829725"/>
            <a:ext cx="1945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Joseph Aron Babu Pappachan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 txBox="1"/>
          <p:nvPr/>
        </p:nvSpPr>
        <p:spPr>
          <a:xfrm>
            <a:off x="1781825" y="3552775"/>
            <a:ext cx="1945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Jenish Richard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 txBox="1"/>
          <p:nvPr/>
        </p:nvSpPr>
        <p:spPr>
          <a:xfrm>
            <a:off x="1781825" y="3183575"/>
            <a:ext cx="1945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Calvin Jacob Fernando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1781825" y="2785100"/>
            <a:ext cx="1945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Anto Vishvack M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 txBox="1"/>
          <p:nvPr/>
        </p:nvSpPr>
        <p:spPr>
          <a:xfrm>
            <a:off x="3599250" y="2708100"/>
            <a:ext cx="1945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3599250" y="3165300"/>
            <a:ext cx="1945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3599250" y="3546300"/>
            <a:ext cx="1945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3599250" y="3927300"/>
            <a:ext cx="1945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4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586" y="2375712"/>
            <a:ext cx="4321449" cy="23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/>
          <p:nvPr/>
        </p:nvSpPr>
        <p:spPr>
          <a:xfrm>
            <a:off x="537204" y="264756"/>
            <a:ext cx="920100" cy="360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23669"/>
                </a:solidFill>
                <a:latin typeface="EB Garamond"/>
                <a:ea typeface="EB Garamond"/>
                <a:cs typeface="EB Garamond"/>
                <a:sym typeface="EB Garamond"/>
              </a:rPr>
              <a:t>Task-4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573299" y="634671"/>
            <a:ext cx="6765148" cy="5601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B5394"/>
                </a:solidFill>
                <a:latin typeface="EB Garamond"/>
                <a:ea typeface="EB Garamond"/>
                <a:cs typeface="EB Garamond"/>
                <a:sym typeface="EB Garamond"/>
              </a:rPr>
              <a:t>Create UI and implement various components using react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B5394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 txBox="1"/>
          <p:nvPr/>
        </p:nvSpPr>
        <p:spPr>
          <a:xfrm>
            <a:off x="580874" y="996639"/>
            <a:ext cx="8090427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Split design into components and Higher order Components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Define structure of the components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Set the basic ui components with dummy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B5394"/>
                </a:solidFill>
                <a:latin typeface="EB Garamond"/>
                <a:ea typeface="EB Garamond"/>
                <a:cs typeface="EB Garamond"/>
                <a:sym typeface="EB Garamond"/>
              </a:rPr>
              <a:t>Integrate the APIs to frontend to ensure the dynamic feature of website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6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Point base api to the severs base url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6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Design api calls for each element </a:t>
            </a:r>
            <a:endParaRPr b="0" i="0" sz="1200" u="none" cap="none" strike="noStrike"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-285750" lvl="0" marL="285750" marR="0" rtl="0" algn="l">
              <a:lnSpc>
                <a:spcPct val="96416"/>
              </a:lnSpc>
              <a:spcBef>
                <a:spcPts val="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Handle errors in the 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6416"/>
              </a:lnSpc>
              <a:spcBef>
                <a:spcPts val="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Render output of apis to different low level components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6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Secure content of post apisx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54" name="Google Shape;54;p3"/>
          <p:cNvSpPr txBox="1"/>
          <p:nvPr/>
        </p:nvSpPr>
        <p:spPr>
          <a:xfrm>
            <a:off x="582833" y="2655724"/>
            <a:ext cx="1749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B5394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"/>
          <p:cNvSpPr txBox="1"/>
          <p:nvPr/>
        </p:nvSpPr>
        <p:spPr>
          <a:xfrm>
            <a:off x="743919" y="2881465"/>
            <a:ext cx="3594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100% Completion of the above tasks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 txBox="1"/>
          <p:nvPr/>
        </p:nvSpPr>
        <p:spPr>
          <a:xfrm>
            <a:off x="537205" y="3102561"/>
            <a:ext cx="1713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88C32"/>
                </a:solidFill>
                <a:latin typeface="Public Sans"/>
                <a:ea typeface="Public Sans"/>
                <a:cs typeface="Public Sans"/>
                <a:sym typeface="Public Sans"/>
              </a:rPr>
              <a:t>Learning Outcome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"/>
          <p:cNvSpPr txBox="1"/>
          <p:nvPr/>
        </p:nvSpPr>
        <p:spPr>
          <a:xfrm>
            <a:off x="580875" y="3399550"/>
            <a:ext cx="6302100" cy="795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lnSpc>
                <a:spcPct val="110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Developing complicated UI using react components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0214"/>
              </a:lnSpc>
              <a:spcBef>
                <a:spcPts val="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Using props drilling and context to pass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0214"/>
              </a:lnSpc>
              <a:spcBef>
                <a:spcPts val="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Getting familiar with different type of api calls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0214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Handling different input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552819" y="234693"/>
            <a:ext cx="6055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23669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638229" y="2954756"/>
            <a:ext cx="2263200" cy="360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Task4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1493250" y="693925"/>
            <a:ext cx="708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93750" y="3415525"/>
            <a:ext cx="8189700" cy="1493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a backend project and install necessary dependencies.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Setup and connect a database(MongoDB,PostgreSQL).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 the full-stack application to ensure the proper data handling.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793750" y="669737"/>
            <a:ext cx="8189700" cy="2259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Pick a Back end Technology(nodejs).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 CRUD operations in your backend codes for task.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Adjust front end code to communicate with the backend for API tasks.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Deploy your application,hosting the backend on the services like Heroku or aws.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/>
          <p:nvPr/>
        </p:nvSpPr>
        <p:spPr>
          <a:xfrm>
            <a:off x="0" y="0"/>
            <a:ext cx="89739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284724" y="192514"/>
            <a:ext cx="298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836908" y="961898"/>
            <a:ext cx="1782714" cy="3908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Setup project for the “To-Do-list project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6706940" y="961898"/>
            <a:ext cx="1403700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Setup basic structure of text-Editor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895682" y="2189404"/>
            <a:ext cx="1539600" cy="5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a main component with the Outer structure of To-Do-List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6878577" y="2189404"/>
            <a:ext cx="1653300" cy="320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main component with </a:t>
            </a:r>
            <a:endParaRPr b="0" i="0" sz="10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All features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23669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895682" y="3449640"/>
            <a:ext cx="1706750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a button component With on click handler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6693713" y="3449640"/>
            <a:ext cx="1838164" cy="320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a json object to store </a:t>
            </a:r>
            <a:endParaRPr b="0" i="0" sz="10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Data for text editor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1301858" y="4335540"/>
            <a:ext cx="2268049" cy="320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a evaluate Expresion</a:t>
            </a:r>
            <a:endParaRPr b="0" i="0" sz="10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12858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Function to evaluate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5676365" y="4335540"/>
            <a:ext cx="1532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Push your changes to github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6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Submission Github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"/>
          <p:cNvSpPr txBox="1"/>
          <p:nvPr/>
        </p:nvSpPr>
        <p:spPr>
          <a:xfrm>
            <a:off x="4150850" y="2270925"/>
            <a:ext cx="2649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rPr>
              <a:t>https://github.com/tresaniranjini/NM-LICET-IT-GROUP7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IT_jefna Besvi</dc:creator>
</cp:coreProperties>
</file>