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SBFGQ+EBGaramond-Bold"/>
      <p:regular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Medium" panose="00000600000000000000" pitchFamily="2" charset="0"/>
      <p:regular r:id="rId19"/>
      <p:bold r:id="rId20"/>
      <p:italic r:id="rId21"/>
      <p:boldItalic r:id="rId22"/>
    </p:embeddedFont>
    <p:embeddedFont>
      <p:font typeface="IDNLAK+EBGaramond-Medium"/>
      <p:regular r:id="rId23"/>
    </p:embeddedFont>
    <p:embeddedFont>
      <p:font typeface="LNEEUU+EBGaramond-Regular"/>
      <p:regular r:id="rId24"/>
    </p:embeddedFont>
    <p:embeddedFont>
      <p:font typeface="Public Sans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6BvJxSK/caSBsPGg3YGi6Fb4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52680" y="2692811"/>
            <a:ext cx="3182400" cy="123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“To-Do List”</a:t>
            </a:r>
            <a:endParaRPr dirty="0"/>
          </a:p>
          <a:p>
            <a:pPr marL="12" marR="0" lvl="0" indent="0" algn="l" rtl="0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To-Do List</a:t>
            </a:r>
            <a:endParaRPr sz="1850" b="1">
              <a:solidFill>
                <a:srgbClr val="C88C3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</p:txBody>
      </p:sp>
      <p:sp>
        <p:nvSpPr>
          <p:cNvPr id="30" name="Google Shape;30;p2"/>
          <p:cNvSpPr txBox="1"/>
          <p:nvPr/>
        </p:nvSpPr>
        <p:spPr>
          <a:xfrm>
            <a:off x="528235" y="1330153"/>
            <a:ext cx="388915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to-do list serves as the cornerstone for organized execution. It acts as a dynamic roadmap, guiding the team through tasks, deadlines, and priorities.</a:t>
            </a:r>
            <a:endParaRPr sz="1400" b="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FFFFFF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75" y="2362575"/>
            <a:ext cx="4321449" cy="2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/>
        </p:nvSpPr>
        <p:spPr>
          <a:xfrm>
            <a:off x="537204" y="264756"/>
            <a:ext cx="920100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Task-2</a:t>
            </a:r>
            <a:endParaRPr dirty="0"/>
          </a:p>
        </p:txBody>
      </p:sp>
      <p:sp>
        <p:nvSpPr>
          <p:cNvPr id="40" name="Google Shape;40;p3"/>
          <p:cNvSpPr txBox="1"/>
          <p:nvPr/>
        </p:nvSpPr>
        <p:spPr>
          <a:xfrm>
            <a:off x="573299" y="634671"/>
            <a:ext cx="6765148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250"/>
              </a:lnSpc>
            </a:pPr>
            <a:r>
              <a:rPr lang="en-IN" sz="12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 UI and implement various components using react</a:t>
            </a:r>
          </a:p>
          <a:p>
            <a:pPr marL="0" marR="0" lvl="0" indent="0" algn="l" rtl="0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/>
          </a:p>
        </p:txBody>
      </p:sp>
      <p:sp>
        <p:nvSpPr>
          <p:cNvPr id="41" name="Google Shape;41;p3"/>
          <p:cNvSpPr txBox="1"/>
          <p:nvPr/>
        </p:nvSpPr>
        <p:spPr>
          <a:xfrm>
            <a:off x="580874" y="996639"/>
            <a:ext cx="8090427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Split design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into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Higher order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Define structure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285750" marR="0" indent="-285750">
              <a:spcBef>
                <a:spcPts val="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Set the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basic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ui components with dummy data</a:t>
            </a:r>
          </a:p>
          <a:p>
            <a:pPr>
              <a:spcBef>
                <a:spcPts val="8"/>
              </a:spcBef>
            </a:pPr>
            <a:r>
              <a:rPr lang="en-IN" sz="12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 the APIs to frontend to ensure the dynamic feature of website</a:t>
            </a:r>
          </a:p>
          <a:p>
            <a:pPr marL="285750" marR="0" indent="-285750">
              <a:lnSpc>
                <a:spcPts val="115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 base api to the severs base url</a:t>
            </a:r>
          </a:p>
          <a:p>
            <a:pPr marL="285750" marR="0" indent="-285750">
              <a:lnSpc>
                <a:spcPts val="115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 api calls for each element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endParaRPr lang="en-IN" sz="12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285750" marR="0" indent="-285750">
              <a:lnSpc>
                <a:spcPts val="1157"/>
              </a:lnSpc>
              <a:spcBef>
                <a:spcPts val="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 errors in the output</a:t>
            </a:r>
          </a:p>
          <a:p>
            <a:pPr marL="285750" marR="0" indent="-285750">
              <a:lnSpc>
                <a:spcPts val="1157"/>
              </a:lnSpc>
              <a:spcBef>
                <a:spcPts val="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 output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apis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low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level</a:t>
            </a:r>
            <a:r>
              <a:rPr lang="en-IN" sz="1200" dirty="0">
                <a:latin typeface="IDNLAK+EBGaramond-Medium"/>
                <a:cs typeface="IDNLAK+EBGaramond-Medium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285750" marR="0" indent="-285750">
              <a:lnSpc>
                <a:spcPts val="115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 content of post apisx</a:t>
            </a:r>
          </a:p>
          <a:p>
            <a:pPr marL="285750" marR="0" indent="-285750">
              <a:spcBef>
                <a:spcPts val="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582833" y="2503324"/>
            <a:ext cx="1748942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</a:t>
            </a:r>
            <a:endParaRPr dirty="0"/>
          </a:p>
        </p:txBody>
      </p:sp>
      <p:sp>
        <p:nvSpPr>
          <p:cNvPr id="43" name="Google Shape;43;p3"/>
          <p:cNvSpPr txBox="1"/>
          <p:nvPr/>
        </p:nvSpPr>
        <p:spPr>
          <a:xfrm>
            <a:off x="743919" y="2729065"/>
            <a:ext cx="3594066" cy="2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</a:t>
            </a: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Completion</a:t>
            </a: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the</a:t>
            </a: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above</a:t>
            </a: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tasks</a:t>
            </a:r>
            <a:endParaRPr sz="1200" dirty="0"/>
          </a:p>
        </p:txBody>
      </p:sp>
      <p:sp>
        <p:nvSpPr>
          <p:cNvPr id="44" name="Google Shape;44;p3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C88C3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dirty="0"/>
          </a:p>
        </p:txBody>
      </p:sp>
      <p:sp>
        <p:nvSpPr>
          <p:cNvPr id="45" name="Google Shape;45;p3"/>
          <p:cNvSpPr txBox="1"/>
          <p:nvPr/>
        </p:nvSpPr>
        <p:spPr>
          <a:xfrm>
            <a:off x="580875" y="3399550"/>
            <a:ext cx="63021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indent="-285750">
              <a:lnSpc>
                <a:spcPts val="154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 complicated UI using react components</a:t>
            </a:r>
          </a:p>
          <a:p>
            <a:pPr marL="285750" marR="0" indent="-285750">
              <a:lnSpc>
                <a:spcPts val="1543"/>
              </a:lnSpc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 props drilling and context to pass variables</a:t>
            </a:r>
          </a:p>
          <a:p>
            <a:pPr marL="285750" marR="0" indent="-285750">
              <a:lnSpc>
                <a:spcPts val="1543"/>
              </a:lnSpc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 familiar with different type of api calls</a:t>
            </a:r>
          </a:p>
          <a:p>
            <a:pPr marL="285750" marR="0" indent="-285750">
              <a:lnSpc>
                <a:spcPts val="1543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 different input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552819" y="234693"/>
            <a:ext cx="6055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638229" y="2954756"/>
            <a:ext cx="2263200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Task2</a:t>
            </a:r>
            <a:endParaRPr dirty="0"/>
          </a:p>
        </p:txBody>
      </p:sp>
      <p:sp>
        <p:nvSpPr>
          <p:cNvPr id="54" name="Google Shape;54;p4"/>
          <p:cNvSpPr txBox="1"/>
          <p:nvPr/>
        </p:nvSpPr>
        <p:spPr>
          <a:xfrm>
            <a:off x="1493250" y="693925"/>
            <a:ext cx="70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93750" y="3415525"/>
            <a:ext cx="8189700" cy="149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Develop a dynamic React app with a structured component hierarchy.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Integrate APIs for real-time data, handling diverse API calls securely..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Gain valuable experience in React component development, props management, and advanced API integration.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803100" y="763113"/>
            <a:ext cx="8189700" cy="225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Establish a well-organized component hierarchy by splitting major UI elements into smaller, reusable components, including the use of Higher Order Components (HOCs) for shared logic and state.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Design and implement functions for diverse API calls (GET, POST) with robust error handling.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Implement secure practices, such as HTTPS and encryption, when posting data to APIs to safeguard sensitive information.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0" y="0"/>
            <a:ext cx="89739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284724" y="192514"/>
            <a:ext cx="298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836908" y="961898"/>
            <a:ext cx="1782714" cy="39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EB Garamond"/>
                <a:ea typeface="EB Garamond"/>
                <a:sym typeface="EB Garamond"/>
              </a:rPr>
              <a:t>Setup project for the “To-Do-list project </a:t>
            </a:r>
            <a:endParaRPr dirty="0"/>
          </a:p>
        </p:txBody>
      </p:sp>
      <p:sp>
        <p:nvSpPr>
          <p:cNvPr id="64" name="Google Shape;64;p5"/>
          <p:cNvSpPr txBox="1"/>
          <p:nvPr/>
        </p:nvSpPr>
        <p:spPr>
          <a:xfrm>
            <a:off x="6706940" y="961898"/>
            <a:ext cx="1403700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 basic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structure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of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text-Editor project</a:t>
            </a:r>
          </a:p>
        </p:txBody>
      </p:sp>
      <p:sp>
        <p:nvSpPr>
          <p:cNvPr id="65" name="Google Shape;65;p5"/>
          <p:cNvSpPr txBox="1"/>
          <p:nvPr/>
        </p:nvSpPr>
        <p:spPr>
          <a:xfrm>
            <a:off x="895682" y="2189404"/>
            <a:ext cx="1539600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 a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main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component with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the Outer structure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of To-Do-List</a:t>
            </a:r>
          </a:p>
        </p:txBody>
      </p:sp>
      <p:sp>
        <p:nvSpPr>
          <p:cNvPr id="66" name="Google Shape;66;p5"/>
          <p:cNvSpPr txBox="1"/>
          <p:nvPr/>
        </p:nvSpPr>
        <p:spPr>
          <a:xfrm>
            <a:off x="6878577" y="2189404"/>
            <a:ext cx="16533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 main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component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with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endParaRPr lang="en-IN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All features</a:t>
            </a:r>
          </a:p>
        </p:txBody>
      </p:sp>
      <p:sp>
        <p:nvSpPr>
          <p:cNvPr id="67" name="Google Shape;67;p5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895682" y="3449640"/>
            <a:ext cx="1706750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 a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button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component With on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click handler</a:t>
            </a:r>
            <a:endParaRPr dirty="0"/>
          </a:p>
        </p:txBody>
      </p:sp>
      <p:sp>
        <p:nvSpPr>
          <p:cNvPr id="69" name="Google Shape;69;p5"/>
          <p:cNvSpPr txBox="1"/>
          <p:nvPr/>
        </p:nvSpPr>
        <p:spPr>
          <a:xfrm>
            <a:off x="6693713" y="3449640"/>
            <a:ext cx="1838164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 a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LNEEUU+EBGaramond-Regular"/>
                <a:cs typeface="LNEEUU+EBGaramond-Regular"/>
              </a:rPr>
              <a:t>json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object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to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store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endParaRPr lang="en-IN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Data for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text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editor</a:t>
            </a:r>
          </a:p>
        </p:txBody>
      </p:sp>
      <p:sp>
        <p:nvSpPr>
          <p:cNvPr id="70" name="Google Shape;70;p5"/>
          <p:cNvSpPr txBox="1"/>
          <p:nvPr/>
        </p:nvSpPr>
        <p:spPr>
          <a:xfrm>
            <a:off x="1301858" y="4335540"/>
            <a:ext cx="2268049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 a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evaluate </a:t>
            </a:r>
            <a:r>
              <a:rPr lang="en-IN" sz="1000" dirty="0" err="1">
                <a:solidFill>
                  <a:srgbClr val="000000"/>
                </a:solidFill>
                <a:latin typeface="LNEEUU+EBGaramond-Regular"/>
                <a:cs typeface="LNEEUU+EBGaramond-Regular"/>
              </a:rPr>
              <a:t>Expresion</a:t>
            </a:r>
            <a:endParaRPr lang="en-IN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  <a:p>
            <a:pPr marL="128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Function to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evaluate</a:t>
            </a:r>
            <a:r>
              <a:rPr lang="en-IN" sz="1000" dirty="0">
                <a:latin typeface="LNEEUU+EBGaramond-Regular"/>
                <a:cs typeface="LNEEUU+EBGaramond-Regular"/>
              </a:rPr>
              <a:t> </a:t>
            </a:r>
            <a:r>
              <a:rPr lang="en-IN"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value</a:t>
            </a:r>
          </a:p>
        </p:txBody>
      </p:sp>
      <p:sp>
        <p:nvSpPr>
          <p:cNvPr id="71" name="Google Shape;71;p5"/>
          <p:cNvSpPr txBox="1"/>
          <p:nvPr/>
        </p:nvSpPr>
        <p:spPr>
          <a:xfrm>
            <a:off x="5676365" y="4335540"/>
            <a:ext cx="1532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Push</a:t>
            </a:r>
            <a:r>
              <a:rPr lang="en-US" sz="1000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your</a:t>
            </a:r>
            <a:r>
              <a:rPr lang="en-US" sz="1000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changes</a:t>
            </a:r>
            <a:r>
              <a:rPr lang="en-US" sz="1000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</a:t>
            </a:r>
            <a:r>
              <a:rPr lang="en-US" sz="1000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4150850" y="2270925"/>
            <a:ext cx="2649900" cy="50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https://github.com/JefnaBesvi/NM-LICET-IT-GROUP-7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346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LNEEUU+EBGaramond-Regular</vt:lpstr>
      <vt:lpstr>IDNLAK+EBGaramond-Medium</vt:lpstr>
      <vt:lpstr>Arial</vt:lpstr>
      <vt:lpstr>Public Sans</vt:lpstr>
      <vt:lpstr>EB Garamond Medium</vt:lpstr>
      <vt:lpstr>EB Garamond</vt:lpstr>
      <vt:lpstr>Times New Roman</vt:lpstr>
      <vt:lpstr>CSBFGQ+EBGaramond-Bold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IT_jefna Besvi</dc:creator>
  <cp:lastModifiedBy>IT_jefna Besvi</cp:lastModifiedBy>
  <cp:revision>3</cp:revision>
  <dcterms:modified xsi:type="dcterms:W3CDTF">2023-11-22T17:40:57Z</dcterms:modified>
</cp:coreProperties>
</file>