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9144000" cy="5143500"/>
  <p:embeddedFontLst>
    <p:embeddedFont>
      <p:font typeface="EB Garamond Medium"/>
      <p:regular r:id="rId13"/>
      <p:bold r:id="rId14"/>
      <p:italic r:id="rId15"/>
      <p:boldItalic r:id="rId16"/>
    </p:embeddedFont>
    <p:embeddedFont>
      <p:font typeface="EB Garamond"/>
      <p:bold r:id="rId17"/>
      <p:boldItalic r:id="rId18"/>
    </p:embeddedFont>
    <p:embeddedFont>
      <p:font typeface="Public Sans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h6BvJxSK/caSBsPGg3YGi6Fb4p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ublic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EBGaramondMedium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BGaramondMedium-italic.fntdata"/><Relationship Id="rId14" Type="http://schemas.openxmlformats.org/officeDocument/2006/relationships/font" Target="fonts/EBGaramondMedium-bold.fntdata"/><Relationship Id="rId17" Type="http://schemas.openxmlformats.org/officeDocument/2006/relationships/font" Target="fonts/EBGaramond-bold.fntdata"/><Relationship Id="rId16" Type="http://schemas.openxmlformats.org/officeDocument/2006/relationships/font" Target="fonts/EBGaramond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ublicSans-bold.fntdata"/><Relationship Id="rId6" Type="http://schemas.openxmlformats.org/officeDocument/2006/relationships/slide" Target="slides/slide1.xml"/><Relationship Id="rId18" Type="http://schemas.openxmlformats.org/officeDocument/2006/relationships/font" Target="fonts/EBGaramon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352680" y="2692811"/>
            <a:ext cx="31824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23669"/>
                </a:solidFill>
                <a:latin typeface="Public Sans"/>
                <a:ea typeface="Public Sans"/>
                <a:cs typeface="Public Sans"/>
                <a:sym typeface="Public Sans"/>
              </a:rPr>
              <a:t>“To-Do List”</a:t>
            </a:r>
            <a:endParaRPr/>
          </a:p>
          <a:p>
            <a:pPr indent="0" lvl="0" marL="12" marR="0" rtl="0" algn="l">
              <a:lnSpc>
                <a:spcPct val="117458"/>
              </a:lnSpc>
              <a:spcBef>
                <a:spcPts val="2852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23669"/>
                </a:solidFill>
                <a:latin typeface="Public Sans"/>
                <a:ea typeface="Public Sans"/>
                <a:cs typeface="Public Sans"/>
                <a:sym typeface="Public Sans"/>
              </a:rPr>
              <a:t>Task - 1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 txBox="1"/>
          <p:nvPr/>
        </p:nvSpPr>
        <p:spPr>
          <a:xfrm>
            <a:off x="234710" y="825130"/>
            <a:ext cx="2024601" cy="295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8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To-Do List</a:t>
            </a:r>
            <a:endParaRPr b="1" sz="1850">
              <a:solidFill>
                <a:srgbClr val="C88C3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" name="Google Shape;29;p2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▪</a:t>
            </a:r>
            <a:endParaRPr/>
          </a:p>
        </p:txBody>
      </p:sp>
      <p:sp>
        <p:nvSpPr>
          <p:cNvPr id="30" name="Google Shape;30;p2"/>
          <p:cNvSpPr txBox="1"/>
          <p:nvPr/>
        </p:nvSpPr>
        <p:spPr>
          <a:xfrm>
            <a:off x="528235" y="1330153"/>
            <a:ext cx="388915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to-do list serves as the cornerstone for organized execution. It acts as a dynamic roadmap, guiding the team through tasks, deadlines, and priorities.</a:t>
            </a:r>
            <a:endParaRPr b="0" sz="1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rgbClr val="FFFFFF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31" name="Google Shape;31;p2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LMS Username</a:t>
            </a:r>
            <a:endParaRPr/>
          </a:p>
        </p:txBody>
      </p:sp>
      <p:sp>
        <p:nvSpPr>
          <p:cNvPr id="32" name="Google Shape;32;p2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33" name="Google Shape;33;p2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Batch</a:t>
            </a:r>
            <a:endParaRPr/>
          </a:p>
        </p:txBody>
      </p:sp>
      <p:pic>
        <p:nvPicPr>
          <p:cNvPr id="34" name="Google Shape;3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575" y="2362575"/>
            <a:ext cx="4321449" cy="23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/>
        </p:nvSpPr>
        <p:spPr>
          <a:xfrm>
            <a:off x="537204" y="264756"/>
            <a:ext cx="920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23669"/>
                </a:solidFill>
                <a:latin typeface="EB Garamond"/>
                <a:ea typeface="EB Garamond"/>
                <a:cs typeface="EB Garamond"/>
                <a:sym typeface="EB Garamond"/>
              </a:rPr>
              <a:t>Task-1</a:t>
            </a:r>
            <a:endParaRPr/>
          </a:p>
        </p:txBody>
      </p:sp>
      <p:sp>
        <p:nvSpPr>
          <p:cNvPr id="40" name="Google Shape;40;p3"/>
          <p:cNvSpPr txBox="1"/>
          <p:nvPr/>
        </p:nvSpPr>
        <p:spPr>
          <a:xfrm>
            <a:off x="573299" y="634670"/>
            <a:ext cx="2411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B5394"/>
                </a:solidFill>
                <a:latin typeface="EB Garamond"/>
                <a:ea typeface="EB Garamond"/>
                <a:cs typeface="EB Garamond"/>
                <a:sym typeface="EB Garamond"/>
              </a:rPr>
              <a:t>Creation of SRS &amp; Github</a:t>
            </a:r>
            <a:endParaRPr/>
          </a:p>
        </p:txBody>
      </p:sp>
      <p:sp>
        <p:nvSpPr>
          <p:cNvPr id="41" name="Google Shape;41;p3"/>
          <p:cNvSpPr txBox="1"/>
          <p:nvPr/>
        </p:nvSpPr>
        <p:spPr>
          <a:xfrm>
            <a:off x="580875" y="900800"/>
            <a:ext cx="447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 Medium"/>
              <a:buChar char="●"/>
            </a:pP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T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o create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SRS for our project To Do List.</a:t>
            </a:r>
            <a:endParaRPr/>
          </a:p>
          <a:p>
            <a:pPr indent="-317500" lvl="0" marL="45720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 Medium"/>
              <a:buChar char="●"/>
            </a:pP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Creation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&amp;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Set-up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of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Github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account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- Created </a:t>
            </a:r>
            <a:endParaRPr/>
          </a:p>
          <a:p>
            <a:pPr indent="-317500" lvl="0" marL="45720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 Medium"/>
              <a:buChar char="●"/>
            </a:pP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Creation &amp;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Hands-on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to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various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commands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of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Git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Bash - Created</a:t>
            </a:r>
            <a:endParaRPr/>
          </a:p>
        </p:txBody>
      </p:sp>
      <p:sp>
        <p:nvSpPr>
          <p:cNvPr id="42" name="Google Shape;42;p3"/>
          <p:cNvSpPr txBox="1"/>
          <p:nvPr/>
        </p:nvSpPr>
        <p:spPr>
          <a:xfrm>
            <a:off x="580887" y="1850737"/>
            <a:ext cx="1748942" cy="302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B5394"/>
                </a:solidFill>
                <a:latin typeface="EB Garamond"/>
                <a:ea typeface="EB Garamond"/>
                <a:cs typeface="EB Garamond"/>
                <a:sym typeface="EB Garamond"/>
              </a:rPr>
              <a:t>EvaluationꢀMetric:</a:t>
            </a:r>
            <a:endParaRPr/>
          </a:p>
        </p:txBody>
      </p:sp>
      <p:sp>
        <p:nvSpPr>
          <p:cNvPr id="43" name="Google Shape;43;p3"/>
          <p:cNvSpPr txBox="1"/>
          <p:nvPr/>
        </p:nvSpPr>
        <p:spPr>
          <a:xfrm>
            <a:off x="720600" y="2143749"/>
            <a:ext cx="3020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100%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Completion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of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the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above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tasks</a:t>
            </a:r>
            <a:endParaRPr/>
          </a:p>
        </p:txBody>
      </p:sp>
      <p:sp>
        <p:nvSpPr>
          <p:cNvPr id="44" name="Google Shape;44;p3"/>
          <p:cNvSpPr txBox="1"/>
          <p:nvPr/>
        </p:nvSpPr>
        <p:spPr>
          <a:xfrm>
            <a:off x="537205" y="3026361"/>
            <a:ext cx="1713872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88C32"/>
                </a:solidFill>
                <a:latin typeface="Public Sans"/>
                <a:ea typeface="Public Sans"/>
                <a:cs typeface="Public Sans"/>
                <a:sym typeface="Public Sans"/>
              </a:rPr>
              <a:t>Learning Outcome</a:t>
            </a:r>
            <a:endParaRPr/>
          </a:p>
        </p:txBody>
      </p:sp>
      <p:sp>
        <p:nvSpPr>
          <p:cNvPr id="45" name="Google Shape;45;p3"/>
          <p:cNvSpPr txBox="1"/>
          <p:nvPr/>
        </p:nvSpPr>
        <p:spPr>
          <a:xfrm>
            <a:off x="580875" y="3399550"/>
            <a:ext cx="6302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 Medium"/>
              <a:buChar char="●"/>
            </a:pP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Get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to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know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about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different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lifecycle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models.</a:t>
            </a:r>
            <a:endParaRPr/>
          </a:p>
          <a:p>
            <a:pPr indent="-317500" lvl="0" marL="45720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 Medium"/>
              <a:buChar char="●"/>
            </a:pP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Understanding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importance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and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how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to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create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an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SR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S</a:t>
            </a:r>
            <a:endParaRPr/>
          </a:p>
          <a:p>
            <a:pPr indent="-317500" lvl="0" marL="45720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 Medium"/>
              <a:buChar char="●"/>
            </a:pP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Knowing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various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commands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of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Github</a:t>
            </a:r>
            <a:endParaRPr/>
          </a:p>
        </p:txBody>
      </p:sp>
      <p:sp>
        <p:nvSpPr>
          <p:cNvPr id="46" name="Google Shape;46;p3"/>
          <p:cNvSpPr txBox="1"/>
          <p:nvPr/>
        </p:nvSpPr>
        <p:spPr>
          <a:xfrm>
            <a:off x="580875" y="4229425"/>
            <a:ext cx="58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 Medium"/>
              <a:buChar char="●"/>
            </a:pP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Understanding agile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and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scrum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management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techniques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for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efficient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product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development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 txBox="1"/>
          <p:nvPr/>
        </p:nvSpPr>
        <p:spPr>
          <a:xfrm>
            <a:off x="552819" y="234693"/>
            <a:ext cx="6055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23669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638229" y="2954756"/>
            <a:ext cx="2263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T</a:t>
            </a:r>
            <a:r>
              <a:rPr b="1" lang="en-US" sz="1800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ask1</a:t>
            </a:r>
            <a:endParaRPr/>
          </a:p>
        </p:txBody>
      </p:sp>
      <p:sp>
        <p:nvSpPr>
          <p:cNvPr id="54" name="Google Shape;54;p4"/>
          <p:cNvSpPr txBox="1"/>
          <p:nvPr/>
        </p:nvSpPr>
        <p:spPr>
          <a:xfrm>
            <a:off x="1493250" y="693925"/>
            <a:ext cx="708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93750" y="3415525"/>
            <a:ext cx="81897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Setting Up and Getting Familiar with Version Control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By completing the SRS, we’ve set a solid foundation for the development phase.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Explored and practiced various Git Bash commands for version control.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Successfully created a GitHub account to facilitate collaborative development.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803100" y="763113"/>
            <a:ext cx="8189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Clearly outline project objectives, features, and limitations.Gather both functional and non-functional requirements.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Select programming languages, frameworks, and tools that has to be used 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Review the SRS with stakeholders, document assumptions and constraints, and implement version control for ongoing documentation management.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>
            <a:off x="0" y="0"/>
            <a:ext cx="89739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 txBox="1"/>
          <p:nvPr/>
        </p:nvSpPr>
        <p:spPr>
          <a:xfrm>
            <a:off x="284724" y="192514"/>
            <a:ext cx="298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/>
          </a:p>
        </p:txBody>
      </p:sp>
      <p:sp>
        <p:nvSpPr>
          <p:cNvPr id="63" name="Google Shape;63;p5"/>
          <p:cNvSpPr txBox="1"/>
          <p:nvPr/>
        </p:nvSpPr>
        <p:spPr>
          <a:xfrm>
            <a:off x="1080022" y="961898"/>
            <a:ext cx="15396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Gather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requirements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for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the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             project  “To-Do list”</a:t>
            </a:r>
            <a:endParaRPr/>
          </a:p>
        </p:txBody>
      </p:sp>
      <p:sp>
        <p:nvSpPr>
          <p:cNvPr id="64" name="Google Shape;64;p5"/>
          <p:cNvSpPr txBox="1"/>
          <p:nvPr/>
        </p:nvSpPr>
        <p:spPr>
          <a:xfrm>
            <a:off x="6706940" y="961898"/>
            <a:ext cx="14037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Readme.md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file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with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description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of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the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project</a:t>
            </a:r>
            <a:endParaRPr/>
          </a:p>
        </p:txBody>
      </p:sp>
      <p:sp>
        <p:nvSpPr>
          <p:cNvPr id="65" name="Google Shape;65;p5"/>
          <p:cNvSpPr txBox="1"/>
          <p:nvPr/>
        </p:nvSpPr>
        <p:spPr>
          <a:xfrm>
            <a:off x="1115882" y="2189404"/>
            <a:ext cx="13194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Prepare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database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design</a:t>
            </a:r>
            <a:endParaRPr/>
          </a:p>
          <a:p>
            <a:pPr indent="0" lvl="0" marL="742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schemas</a:t>
            </a:r>
            <a:endParaRPr/>
          </a:p>
        </p:txBody>
      </p:sp>
      <p:sp>
        <p:nvSpPr>
          <p:cNvPr id="66" name="Google Shape;66;p5"/>
          <p:cNvSpPr txBox="1"/>
          <p:nvPr/>
        </p:nvSpPr>
        <p:spPr>
          <a:xfrm>
            <a:off x="6878577" y="2189404"/>
            <a:ext cx="16533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Commit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all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changes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with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"first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commit"</a:t>
            </a:r>
            <a:endParaRPr/>
          </a:p>
        </p:txBody>
      </p:sp>
      <p:sp>
        <p:nvSpPr>
          <p:cNvPr id="67" name="Google Shape;67;p5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23669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/>
          </a:p>
        </p:txBody>
      </p:sp>
      <p:sp>
        <p:nvSpPr>
          <p:cNvPr id="68" name="Google Shape;68;p5"/>
          <p:cNvSpPr txBox="1"/>
          <p:nvPr/>
        </p:nvSpPr>
        <p:spPr>
          <a:xfrm>
            <a:off x="1316032" y="3449640"/>
            <a:ext cx="12864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your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initial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project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/>
          </a:p>
          <a:p>
            <a:pPr indent="0" lvl="0" marL="36512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Structure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ready</a:t>
            </a:r>
            <a:endParaRPr/>
          </a:p>
        </p:txBody>
      </p:sp>
      <p:sp>
        <p:nvSpPr>
          <p:cNvPr id="69" name="Google Shape;69;p5"/>
          <p:cNvSpPr txBox="1"/>
          <p:nvPr/>
        </p:nvSpPr>
        <p:spPr>
          <a:xfrm>
            <a:off x="6693713" y="3449640"/>
            <a:ext cx="15612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repository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on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github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realted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to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project</a:t>
            </a:r>
            <a:endParaRPr/>
          </a:p>
        </p:txBody>
      </p:sp>
      <p:sp>
        <p:nvSpPr>
          <p:cNvPr id="70" name="Google Shape;70;p5"/>
          <p:cNvSpPr txBox="1"/>
          <p:nvPr/>
        </p:nvSpPr>
        <p:spPr>
          <a:xfrm>
            <a:off x="2318307" y="4335540"/>
            <a:ext cx="1251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Initiate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git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repository</a:t>
            </a:r>
            <a:endParaRPr/>
          </a:p>
        </p:txBody>
      </p:sp>
      <p:sp>
        <p:nvSpPr>
          <p:cNvPr id="71" name="Google Shape;71;p5"/>
          <p:cNvSpPr txBox="1"/>
          <p:nvPr/>
        </p:nvSpPr>
        <p:spPr>
          <a:xfrm>
            <a:off x="5676365" y="4335540"/>
            <a:ext cx="1532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Push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your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changes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to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github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Submission Github</a:t>
            </a:r>
            <a:endParaRPr/>
          </a:p>
        </p:txBody>
      </p:sp>
      <p:sp>
        <p:nvSpPr>
          <p:cNvPr id="78" name="Google Shape;78;p6"/>
          <p:cNvSpPr txBox="1"/>
          <p:nvPr/>
        </p:nvSpPr>
        <p:spPr>
          <a:xfrm>
            <a:off x="4150850" y="2270925"/>
            <a:ext cx="2649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rPr>
              <a:t>https://github.com/tresaniranjini/NM-LICET-IT-8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IT_jefna Besvi</dc:creator>
</cp:coreProperties>
</file>