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9E47B-4149-4D78-AEA7-6A63220E520D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D290B-5269-4E99-8A8A-8691B1EB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3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than micro and concurrent, JMH is a general-purpose benchmarking harness also possibly useful for larger benchmarks, too.  Emphasis is on using it</a:t>
            </a:r>
            <a:r>
              <a:rPr lang="en-US" baseline="0" dirty="0" smtClean="0"/>
              <a:t> for MICRO benchmarks – i.e., which version of a method is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D290B-5269-4E99-8A8A-8691B1EB0A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3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</a:t>
            </a:r>
            <a:r>
              <a:rPr lang="en-US" dirty="0" err="1" smtClean="0"/>
              <a:t>Gradle</a:t>
            </a:r>
            <a:r>
              <a:rPr lang="en-US" dirty="0" smtClean="0"/>
              <a:t> is</a:t>
            </a:r>
            <a:r>
              <a:rPr lang="en-US" baseline="0" dirty="0" smtClean="0"/>
              <a:t> several hundred times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D290B-5269-4E99-8A8A-8691B1EB0A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</a:t>
            </a:r>
            <a:r>
              <a:rPr lang="en-US" baseline="0" dirty="0" smtClean="0"/>
              <a:t> of 1 second – shows emphasis on “micro”-benchmarks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D290B-5269-4E99-8A8A-8691B1EB0A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2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4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0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2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8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3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CBC56-3CF8-4B9B-874C-BFFEBE1619E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0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lix/jmh-gradle-plug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lix/jmh-gradle-plugin#configuration-op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articles/java/architect-benchmarking-2266277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Morals of Demo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simple benchmarks which yield meaningful results is very difficult</a:t>
            </a:r>
          </a:p>
          <a:p>
            <a:r>
              <a:rPr lang="en-US" dirty="0" smtClean="0"/>
              <a:t>Stop Watch benchmarking is rarely meaningful</a:t>
            </a:r>
          </a:p>
          <a:p>
            <a:r>
              <a:rPr lang="en-US" dirty="0" smtClean="0"/>
              <a:t>The cause of much of this difficulty is the VM’s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8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JMH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http://openjdk.java.net/projects/code-tools/jmh/</a:t>
            </a:r>
          </a:p>
          <a:p>
            <a:r>
              <a:rPr lang="en-US" dirty="0" smtClean="0"/>
              <a:t>Solid foundation for writing and running benchmarks whose results are “not always erroneous due to unwanted VM optimizations”</a:t>
            </a:r>
          </a:p>
          <a:p>
            <a:pPr lvl="1"/>
            <a:r>
              <a:rPr lang="en-US" dirty="0" smtClean="0"/>
              <a:t>Does not prevent all pitfalls, but can at least mitigate MOST of them</a:t>
            </a:r>
          </a:p>
          <a:p>
            <a:r>
              <a:rPr lang="en-US" dirty="0" err="1" smtClean="0"/>
              <a:t>OpenJDK</a:t>
            </a:r>
            <a:r>
              <a:rPr lang="en-US" dirty="0" smtClean="0"/>
              <a:t> project</a:t>
            </a:r>
          </a:p>
          <a:p>
            <a:pPr lvl="1"/>
            <a:r>
              <a:rPr lang="en-US" dirty="0"/>
              <a:t>http://mvnrepository.com/artifact/org.openjdk.jmh/jmh-core</a:t>
            </a:r>
            <a:endParaRPr lang="en-US" dirty="0" smtClean="0"/>
          </a:p>
          <a:p>
            <a:pPr lvl="1"/>
            <a:r>
              <a:rPr lang="en-US" dirty="0" smtClean="0"/>
              <a:t>Active development (1.11.2 released October 2015)</a:t>
            </a:r>
          </a:p>
          <a:p>
            <a:r>
              <a:rPr lang="en-US" dirty="0" err="1"/>
              <a:t>Microbenchmarks</a:t>
            </a:r>
            <a:r>
              <a:rPr lang="en-US" dirty="0"/>
              <a:t> – benchmarks which stress a particular piece of code, NOT an entire application stack</a:t>
            </a:r>
          </a:p>
          <a:p>
            <a:r>
              <a:rPr lang="en-US" dirty="0" smtClean="0"/>
              <a:t>Concurrent benchmarks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1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JMH and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as a Maven project</a:t>
            </a:r>
          </a:p>
          <a:p>
            <a:r>
              <a:rPr lang="en-US" dirty="0" smtClean="0"/>
              <a:t>#$*@ Maven – use </a:t>
            </a:r>
            <a:r>
              <a:rPr lang="en-US" dirty="0" err="1" smtClean="0"/>
              <a:t>Gradle</a:t>
            </a:r>
            <a:r>
              <a:rPr lang="en-US" dirty="0" smtClean="0"/>
              <a:t> instead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github.com/melix/jmh-gradle-plugin</a:t>
            </a:r>
            <a:endParaRPr lang="en-US" dirty="0" smtClean="0"/>
          </a:p>
          <a:p>
            <a:pPr lvl="1"/>
            <a:r>
              <a:rPr lang="en-US" dirty="0" smtClean="0"/>
              <a:t>“The </a:t>
            </a:r>
            <a:r>
              <a:rPr lang="en-US" dirty="0" err="1"/>
              <a:t>jmh</a:t>
            </a:r>
            <a:r>
              <a:rPr lang="en-US" dirty="0"/>
              <a:t> plugin makes it easy to test existing sources without having to create a separate project for this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4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JMH 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benchmark run 20 warm-up rounds (max 1 second each)</a:t>
            </a:r>
          </a:p>
          <a:p>
            <a:r>
              <a:rPr lang="en-US" dirty="0" smtClean="0"/>
              <a:t>Then 20 measurement rounds (max 1 second each)</a:t>
            </a:r>
          </a:p>
          <a:p>
            <a:r>
              <a:rPr lang="en-US" dirty="0" smtClean="0"/>
              <a:t>Launches a new JVM 10 times for running each benchmark</a:t>
            </a:r>
          </a:p>
          <a:p>
            <a:r>
              <a:rPr lang="en-US" dirty="0" smtClean="0"/>
              <a:t>Command line flags and source annotations can customize this per benchmark</a:t>
            </a:r>
          </a:p>
          <a:p>
            <a:pPr lvl="1"/>
            <a:r>
              <a:rPr lang="en-US" dirty="0" smtClean="0"/>
              <a:t>Running through </a:t>
            </a:r>
            <a:r>
              <a:rPr lang="en-US" dirty="0" err="1" smtClean="0"/>
              <a:t>Gradle</a:t>
            </a:r>
            <a:r>
              <a:rPr lang="en-US" dirty="0" smtClean="0"/>
              <a:t> – configurable in build script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github.com/melix/jmh-gradle-plugin#configuration-options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www.oracle.com/technetwork/articles/java/architect-benchmarking-2266277.html</a:t>
            </a:r>
            <a:endParaRPr lang="en-US" dirty="0" smtClean="0"/>
          </a:p>
          <a:p>
            <a:pPr lvl="1"/>
            <a:r>
              <a:rPr lang="en-US" dirty="0" smtClean="0"/>
              <a:t>The basis for this </a:t>
            </a:r>
            <a:r>
              <a:rPr lang="en-US" smtClean="0"/>
              <a:t>whole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2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267</Words>
  <Application>Microsoft Office PowerPoint</Application>
  <PresentationFormat>Widescreen</PresentationFormat>
  <Paragraphs>34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The Morals of Demo 01</vt:lpstr>
      <vt:lpstr>Enter JMH</vt:lpstr>
      <vt:lpstr>JMH and Maven</vt:lpstr>
      <vt:lpstr>JMH Defaults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Tresansky</dc:creator>
  <cp:lastModifiedBy>Thomas Tresansky</cp:lastModifiedBy>
  <cp:revision>5</cp:revision>
  <dcterms:created xsi:type="dcterms:W3CDTF">2016-01-05T17:36:25Z</dcterms:created>
  <dcterms:modified xsi:type="dcterms:W3CDTF">2016-01-12T18:29:58Z</dcterms:modified>
</cp:coreProperties>
</file>