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41" d="100"/>
          <a:sy n="41" d="100"/>
        </p:scale>
        <p:origin x="71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BC56-3CF8-4B9B-874C-BFFEBE1619EE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115A-D3C7-4B03-8FA8-52375C9B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2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BC56-3CF8-4B9B-874C-BFFEBE1619EE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115A-D3C7-4B03-8FA8-52375C9B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8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BC56-3CF8-4B9B-874C-BFFEBE1619EE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115A-D3C7-4B03-8FA8-52375C9B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8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BC56-3CF8-4B9B-874C-BFFEBE1619EE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115A-D3C7-4B03-8FA8-52375C9B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2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BC56-3CF8-4B9B-874C-BFFEBE1619EE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115A-D3C7-4B03-8FA8-52375C9B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8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BC56-3CF8-4B9B-874C-BFFEBE1619EE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115A-D3C7-4B03-8FA8-52375C9B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4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BC56-3CF8-4B9B-874C-BFFEBE1619EE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115A-D3C7-4B03-8FA8-52375C9B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00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BC56-3CF8-4B9B-874C-BFFEBE1619EE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115A-D3C7-4B03-8FA8-52375C9B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2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BC56-3CF8-4B9B-874C-BFFEBE1619EE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115A-D3C7-4B03-8FA8-52375C9B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8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BC56-3CF8-4B9B-874C-BFFEBE1619EE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115A-D3C7-4B03-8FA8-52375C9B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3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BC56-3CF8-4B9B-874C-BFFEBE1619EE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115A-D3C7-4B03-8FA8-52375C9B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0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CBC56-3CF8-4B9B-874C-BFFEBE1619EE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A115A-D3C7-4B03-8FA8-52375C9B2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0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1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Tresansky</dc:creator>
  <cp:lastModifiedBy>Thomas Tresansky</cp:lastModifiedBy>
  <cp:revision>1</cp:revision>
  <dcterms:created xsi:type="dcterms:W3CDTF">2016-01-05T17:36:25Z</dcterms:created>
  <dcterms:modified xsi:type="dcterms:W3CDTF">2016-01-05T17:37:21Z</dcterms:modified>
</cp:coreProperties>
</file>