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33" r:id="rId3"/>
    <p:sldId id="270" r:id="rId4"/>
    <p:sldId id="342" r:id="rId5"/>
    <p:sldId id="340" r:id="rId6"/>
    <p:sldId id="335" r:id="rId7"/>
    <p:sldId id="336" r:id="rId8"/>
    <p:sldId id="337" r:id="rId9"/>
    <p:sldId id="338" r:id="rId10"/>
    <p:sldId id="343" r:id="rId11"/>
    <p:sldId id="344" r:id="rId12"/>
    <p:sldId id="345" r:id="rId13"/>
    <p:sldId id="339" r:id="rId14"/>
    <p:sldId id="349" r:id="rId15"/>
    <p:sldId id="350" r:id="rId16"/>
    <p:sldId id="351" r:id="rId17"/>
    <p:sldId id="352" r:id="rId18"/>
    <p:sldId id="353" r:id="rId19"/>
    <p:sldId id="347" r:id="rId20"/>
    <p:sldId id="354" r:id="rId21"/>
    <p:sldId id="348" r:id="rId22"/>
    <p:sldId id="346" r:id="rId23"/>
    <p:sldId id="32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490C8-561E-4434-8774-83FF8AA733DE}" v="72" dt="2020-03-29T14:29:46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70"/>
  </p:normalViewPr>
  <p:slideViewPr>
    <p:cSldViewPr snapToGrid="0" snapToObjects="1">
      <p:cViewPr varScale="1">
        <p:scale>
          <a:sx n="82" d="100"/>
          <a:sy n="82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IU" userId="d0d7abe7-578f-4523-acec-00212c987c81" providerId="ADAL" clId="{55E490C8-561E-4434-8774-83FF8AA733DE}"/>
    <pc:docChg chg="undo redo custSel addSld delSld modSld">
      <pc:chgData name="Xin LIU" userId="d0d7abe7-578f-4523-acec-00212c987c81" providerId="ADAL" clId="{55E490C8-561E-4434-8774-83FF8AA733DE}" dt="2020-03-29T14:30:26.719" v="421" actId="20577"/>
      <pc:docMkLst>
        <pc:docMk/>
      </pc:docMkLst>
      <pc:sldChg chg="modSp mod">
        <pc:chgData name="Xin LIU" userId="d0d7abe7-578f-4523-acec-00212c987c81" providerId="ADAL" clId="{55E490C8-561E-4434-8774-83FF8AA733DE}" dt="2020-03-29T11:53:21.528" v="193" actId="20577"/>
        <pc:sldMkLst>
          <pc:docMk/>
          <pc:sldMk cId="1726477648" sldId="256"/>
        </pc:sldMkLst>
        <pc:spChg chg="mod">
          <ac:chgData name="Xin LIU" userId="d0d7abe7-578f-4523-acec-00212c987c81" providerId="ADAL" clId="{55E490C8-561E-4434-8774-83FF8AA733DE}" dt="2020-03-29T11:53:21.528" v="193" actId="20577"/>
          <ac:spMkLst>
            <pc:docMk/>
            <pc:sldMk cId="1726477648" sldId="256"/>
            <ac:spMk id="2" creationId="{00000000-0000-0000-0000-000000000000}"/>
          </ac:spMkLst>
        </pc:spChg>
      </pc:sldChg>
      <pc:sldChg chg="del">
        <pc:chgData name="Xin LIU" userId="d0d7abe7-578f-4523-acec-00212c987c81" providerId="ADAL" clId="{55E490C8-561E-4434-8774-83FF8AA733DE}" dt="2020-03-29T11:54:04.346" v="196" actId="47"/>
        <pc:sldMkLst>
          <pc:docMk/>
          <pc:sldMk cId="2299802089" sldId="334"/>
        </pc:sldMkLst>
      </pc:sldChg>
      <pc:sldChg chg="modSp mod">
        <pc:chgData name="Xin LIU" userId="d0d7abe7-578f-4523-acec-00212c987c81" providerId="ADAL" clId="{55E490C8-561E-4434-8774-83FF8AA733DE}" dt="2020-03-29T12:13:44.740" v="242" actId="404"/>
        <pc:sldMkLst>
          <pc:docMk/>
          <pc:sldMk cId="4238326002" sldId="335"/>
        </pc:sldMkLst>
        <pc:spChg chg="mod">
          <ac:chgData name="Xin LIU" userId="d0d7abe7-578f-4523-acec-00212c987c81" providerId="ADAL" clId="{55E490C8-561E-4434-8774-83FF8AA733DE}" dt="2020-03-29T12:13:44.740" v="242" actId="404"/>
          <ac:spMkLst>
            <pc:docMk/>
            <pc:sldMk cId="4238326002" sldId="335"/>
            <ac:spMk id="3" creationId="{00000000-0000-0000-0000-000000000000}"/>
          </ac:spMkLst>
        </pc:spChg>
        <pc:spChg chg="mod">
          <ac:chgData name="Xin LIU" userId="d0d7abe7-578f-4523-acec-00212c987c81" providerId="ADAL" clId="{55E490C8-561E-4434-8774-83FF8AA733DE}" dt="2020-03-29T09:05:23.557" v="45" actId="20577"/>
          <ac:spMkLst>
            <pc:docMk/>
            <pc:sldMk cId="4238326002" sldId="335"/>
            <ac:spMk id="5" creationId="{4DA45B31-2554-254F-8D72-AB73D726CC46}"/>
          </ac:spMkLst>
        </pc:spChg>
      </pc:sldChg>
      <pc:sldChg chg="modSp mod">
        <pc:chgData name="Xin LIU" userId="d0d7abe7-578f-4523-acec-00212c987c81" providerId="ADAL" clId="{55E490C8-561E-4434-8774-83FF8AA733DE}" dt="2020-03-29T12:12:38.571" v="220" actId="403"/>
        <pc:sldMkLst>
          <pc:docMk/>
          <pc:sldMk cId="3791791497" sldId="336"/>
        </pc:sldMkLst>
        <pc:spChg chg="mod">
          <ac:chgData name="Xin LIU" userId="d0d7abe7-578f-4523-acec-00212c987c81" providerId="ADAL" clId="{55E490C8-561E-4434-8774-83FF8AA733DE}" dt="2020-03-29T12:12:38.571" v="220" actId="403"/>
          <ac:spMkLst>
            <pc:docMk/>
            <pc:sldMk cId="3791791497" sldId="336"/>
            <ac:spMk id="3" creationId="{00000000-0000-0000-0000-000000000000}"/>
          </ac:spMkLst>
        </pc:spChg>
      </pc:sldChg>
      <pc:sldChg chg="modSp mod">
        <pc:chgData name="Xin LIU" userId="d0d7abe7-578f-4523-acec-00212c987c81" providerId="ADAL" clId="{55E490C8-561E-4434-8774-83FF8AA733DE}" dt="2020-03-29T12:12:28.353" v="217" actId="27636"/>
        <pc:sldMkLst>
          <pc:docMk/>
          <pc:sldMk cId="2387910823" sldId="337"/>
        </pc:sldMkLst>
        <pc:spChg chg="mod">
          <ac:chgData name="Xin LIU" userId="d0d7abe7-578f-4523-acec-00212c987c81" providerId="ADAL" clId="{55E490C8-561E-4434-8774-83FF8AA733DE}" dt="2020-03-29T12:12:28.353" v="217" actId="27636"/>
          <ac:spMkLst>
            <pc:docMk/>
            <pc:sldMk cId="2387910823" sldId="337"/>
            <ac:spMk id="3" creationId="{00000000-0000-0000-0000-000000000000}"/>
          </ac:spMkLst>
        </pc:spChg>
      </pc:sldChg>
      <pc:sldChg chg="modSp mod">
        <pc:chgData name="Xin LIU" userId="d0d7abe7-578f-4523-acec-00212c987c81" providerId="ADAL" clId="{55E490C8-561E-4434-8774-83FF8AA733DE}" dt="2020-03-29T12:12:59.153" v="223" actId="20577"/>
        <pc:sldMkLst>
          <pc:docMk/>
          <pc:sldMk cId="2037901232" sldId="339"/>
        </pc:sldMkLst>
        <pc:spChg chg="mod">
          <ac:chgData name="Xin LIU" userId="d0d7abe7-578f-4523-acec-00212c987c81" providerId="ADAL" clId="{55E490C8-561E-4434-8774-83FF8AA733DE}" dt="2020-03-29T12:12:59.153" v="223" actId="20577"/>
          <ac:spMkLst>
            <pc:docMk/>
            <pc:sldMk cId="2037901232" sldId="339"/>
            <ac:spMk id="3" creationId="{00000000-0000-0000-0000-000000000000}"/>
          </ac:spMkLst>
        </pc:spChg>
      </pc:sldChg>
      <pc:sldChg chg="modSp mod">
        <pc:chgData name="Xin LIU" userId="d0d7abe7-578f-4523-acec-00212c987c81" providerId="ADAL" clId="{55E490C8-561E-4434-8774-83FF8AA733DE}" dt="2020-03-29T11:54:21.835" v="199" actId="20577"/>
        <pc:sldMkLst>
          <pc:docMk/>
          <pc:sldMk cId="3114913084" sldId="340"/>
        </pc:sldMkLst>
        <pc:spChg chg="mod">
          <ac:chgData name="Xin LIU" userId="d0d7abe7-578f-4523-acec-00212c987c81" providerId="ADAL" clId="{55E490C8-561E-4434-8774-83FF8AA733DE}" dt="2020-03-29T11:54:21.835" v="199" actId="20577"/>
          <ac:spMkLst>
            <pc:docMk/>
            <pc:sldMk cId="3114913084" sldId="340"/>
            <ac:spMk id="2" creationId="{00000000-0000-0000-0000-000000000000}"/>
          </ac:spMkLst>
        </pc:spChg>
      </pc:sldChg>
      <pc:sldChg chg="del">
        <pc:chgData name="Xin LIU" userId="d0d7abe7-578f-4523-acec-00212c987c81" providerId="ADAL" clId="{55E490C8-561E-4434-8774-83FF8AA733DE}" dt="2020-03-29T11:54:18.392" v="198" actId="47"/>
        <pc:sldMkLst>
          <pc:docMk/>
          <pc:sldMk cId="930287294" sldId="341"/>
        </pc:sldMkLst>
      </pc:sldChg>
      <pc:sldChg chg="modSp add mod">
        <pc:chgData name="Xin LIU" userId="d0d7abe7-578f-4523-acec-00212c987c81" providerId="ADAL" clId="{55E490C8-561E-4434-8774-83FF8AA733DE}" dt="2020-03-29T11:54:06.367" v="197" actId="20577"/>
        <pc:sldMkLst>
          <pc:docMk/>
          <pc:sldMk cId="2303620853" sldId="342"/>
        </pc:sldMkLst>
        <pc:spChg chg="mod">
          <ac:chgData name="Xin LIU" userId="d0d7abe7-578f-4523-acec-00212c987c81" providerId="ADAL" clId="{55E490C8-561E-4434-8774-83FF8AA733DE}" dt="2020-03-29T11:54:06.367" v="197" actId="20577"/>
          <ac:spMkLst>
            <pc:docMk/>
            <pc:sldMk cId="2303620853" sldId="342"/>
            <ac:spMk id="5" creationId="{4DA45B31-2554-254F-8D72-AB73D726CC46}"/>
          </ac:spMkLst>
        </pc:spChg>
      </pc:sldChg>
      <pc:sldChg chg="modSp del mod">
        <pc:chgData name="Xin LIU" userId="d0d7abe7-578f-4523-acec-00212c987c81" providerId="ADAL" clId="{55E490C8-561E-4434-8774-83FF8AA733DE}" dt="2020-03-29T11:54:02.362" v="194" actId="2696"/>
        <pc:sldMkLst>
          <pc:docMk/>
          <pc:sldMk cId="3280595872" sldId="342"/>
        </pc:sldMkLst>
        <pc:spChg chg="mod">
          <ac:chgData name="Xin LIU" userId="d0d7abe7-578f-4523-acec-00212c987c81" providerId="ADAL" clId="{55E490C8-561E-4434-8774-83FF8AA733DE}" dt="2020-03-29T09:04:58.046" v="30" actId="20577"/>
          <ac:spMkLst>
            <pc:docMk/>
            <pc:sldMk cId="3280595872" sldId="342"/>
            <ac:spMk id="3" creationId="{00000000-0000-0000-0000-000000000000}"/>
          </ac:spMkLst>
        </pc:spChg>
      </pc:sldChg>
      <pc:sldChg chg="modSp mod">
        <pc:chgData name="Xin LIU" userId="d0d7abe7-578f-4523-acec-00212c987c81" providerId="ADAL" clId="{55E490C8-561E-4434-8774-83FF8AA733DE}" dt="2020-03-29T09:07:03.869" v="89" actId="20577"/>
        <pc:sldMkLst>
          <pc:docMk/>
          <pc:sldMk cId="1210140695" sldId="343"/>
        </pc:sldMkLst>
        <pc:spChg chg="mod">
          <ac:chgData name="Xin LIU" userId="d0d7abe7-578f-4523-acec-00212c987c81" providerId="ADAL" clId="{55E490C8-561E-4434-8774-83FF8AA733DE}" dt="2020-03-29T09:07:03.869" v="89" actId="20577"/>
          <ac:spMkLst>
            <pc:docMk/>
            <pc:sldMk cId="1210140695" sldId="343"/>
            <ac:spMk id="3" creationId="{F7172D9E-26B2-F843-94EF-5EE32BDB163A}"/>
          </ac:spMkLst>
        </pc:spChg>
      </pc:sldChg>
      <pc:sldChg chg="addSp delSp modSp mod modAnim">
        <pc:chgData name="Xin LIU" userId="d0d7abe7-578f-4523-acec-00212c987c81" providerId="ADAL" clId="{55E490C8-561E-4434-8774-83FF8AA733DE}" dt="2020-03-29T09:07:21.360" v="113" actId="1036"/>
        <pc:sldMkLst>
          <pc:docMk/>
          <pc:sldMk cId="2628801527" sldId="344"/>
        </pc:sldMkLst>
        <pc:spChg chg="mod">
          <ac:chgData name="Xin LIU" userId="d0d7abe7-578f-4523-acec-00212c987c81" providerId="ADAL" clId="{55E490C8-561E-4434-8774-83FF8AA733DE}" dt="2020-03-29T09:07:07.650" v="90" actId="20577"/>
          <ac:spMkLst>
            <pc:docMk/>
            <pc:sldMk cId="2628801527" sldId="344"/>
            <ac:spMk id="3" creationId="{F7172D9E-26B2-F843-94EF-5EE32BDB163A}"/>
          </ac:spMkLst>
        </pc:spChg>
        <pc:picChg chg="add mod">
          <ac:chgData name="Xin LIU" userId="d0d7abe7-578f-4523-acec-00212c987c81" providerId="ADAL" clId="{55E490C8-561E-4434-8774-83FF8AA733DE}" dt="2020-03-29T09:07:21.360" v="113" actId="1036"/>
          <ac:picMkLst>
            <pc:docMk/>
            <pc:sldMk cId="2628801527" sldId="344"/>
            <ac:picMk id="5" creationId="{CE7A60D3-50FD-4237-AF29-E71B51720F7A}"/>
          </ac:picMkLst>
        </pc:picChg>
        <pc:picChg chg="del">
          <ac:chgData name="Xin LIU" userId="d0d7abe7-578f-4523-acec-00212c987c81" providerId="ADAL" clId="{55E490C8-561E-4434-8774-83FF8AA733DE}" dt="2020-03-29T09:07:16.544" v="91" actId="478"/>
          <ac:picMkLst>
            <pc:docMk/>
            <pc:sldMk cId="2628801527" sldId="344"/>
            <ac:picMk id="51" creationId="{8123139A-B46C-184F-A028-D47534E45CB6}"/>
          </ac:picMkLst>
        </pc:picChg>
      </pc:sldChg>
      <pc:sldChg chg="modSp mod">
        <pc:chgData name="Xin LIU" userId="d0d7abe7-578f-4523-acec-00212c987c81" providerId="ADAL" clId="{55E490C8-561E-4434-8774-83FF8AA733DE}" dt="2020-03-29T09:07:26.131" v="114" actId="20577"/>
        <pc:sldMkLst>
          <pc:docMk/>
          <pc:sldMk cId="1567899490" sldId="345"/>
        </pc:sldMkLst>
        <pc:spChg chg="mod">
          <ac:chgData name="Xin LIU" userId="d0d7abe7-578f-4523-acec-00212c987c81" providerId="ADAL" clId="{55E490C8-561E-4434-8774-83FF8AA733DE}" dt="2020-03-29T09:07:26.131" v="114" actId="20577"/>
          <ac:spMkLst>
            <pc:docMk/>
            <pc:sldMk cId="1567899490" sldId="345"/>
            <ac:spMk id="3" creationId="{F7172D9E-26B2-F843-94EF-5EE32BDB163A}"/>
          </ac:spMkLst>
        </pc:spChg>
      </pc:sldChg>
      <pc:sldChg chg="modSp mod">
        <pc:chgData name="Xin LIU" userId="d0d7abe7-578f-4523-acec-00212c987c81" providerId="ADAL" clId="{55E490C8-561E-4434-8774-83FF8AA733DE}" dt="2020-03-29T09:17:36.829" v="166"/>
        <pc:sldMkLst>
          <pc:docMk/>
          <pc:sldMk cId="335773468" sldId="346"/>
        </pc:sldMkLst>
        <pc:graphicFrameChg chg="mod modGraphic">
          <ac:chgData name="Xin LIU" userId="d0d7abe7-578f-4523-acec-00212c987c81" providerId="ADAL" clId="{55E490C8-561E-4434-8774-83FF8AA733DE}" dt="2020-03-29T09:17:36.829" v="166"/>
          <ac:graphicFrameMkLst>
            <pc:docMk/>
            <pc:sldMk cId="335773468" sldId="346"/>
            <ac:graphicFrameMk id="2" creationId="{2D1E8D68-8225-D44F-868A-0C3F2C95E867}"/>
          </ac:graphicFrameMkLst>
        </pc:graphicFrameChg>
      </pc:sldChg>
      <pc:sldChg chg="addSp delSp">
        <pc:chgData name="Xin LIU" userId="d0d7abe7-578f-4523-acec-00212c987c81" providerId="ADAL" clId="{55E490C8-561E-4434-8774-83FF8AA733DE}" dt="2020-03-29T14:15:00.583" v="274"/>
        <pc:sldMkLst>
          <pc:docMk/>
          <pc:sldMk cId="2519309755" sldId="347"/>
        </pc:sldMkLst>
        <pc:picChg chg="add del">
          <ac:chgData name="Xin LIU" userId="d0d7abe7-578f-4523-acec-00212c987c81" providerId="ADAL" clId="{55E490C8-561E-4434-8774-83FF8AA733DE}" dt="2020-03-29T14:15:00.583" v="274"/>
          <ac:picMkLst>
            <pc:docMk/>
            <pc:sldMk cId="2519309755" sldId="347"/>
            <ac:picMk id="1026" creationId="{CFC3C047-EBB7-4967-8B67-CB4D98569E89}"/>
          </ac:picMkLst>
        </pc:picChg>
      </pc:sldChg>
      <pc:sldChg chg="modSp mod">
        <pc:chgData name="Xin LIU" userId="d0d7abe7-578f-4523-acec-00212c987c81" providerId="ADAL" clId="{55E490C8-561E-4434-8774-83FF8AA733DE}" dt="2020-03-29T09:16:41.236" v="155" actId="20577"/>
        <pc:sldMkLst>
          <pc:docMk/>
          <pc:sldMk cId="965801670" sldId="348"/>
        </pc:sldMkLst>
        <pc:spChg chg="mod">
          <ac:chgData name="Xin LIU" userId="d0d7abe7-578f-4523-acec-00212c987c81" providerId="ADAL" clId="{55E490C8-561E-4434-8774-83FF8AA733DE}" dt="2020-03-29T09:16:41.236" v="155" actId="20577"/>
          <ac:spMkLst>
            <pc:docMk/>
            <pc:sldMk cId="965801670" sldId="348"/>
            <ac:spMk id="3" creationId="{00000000-0000-0000-0000-000000000000}"/>
          </ac:spMkLst>
        </pc:spChg>
      </pc:sldChg>
      <pc:sldChg chg="addSp delSp modSp add mod">
        <pc:chgData name="Xin LIU" userId="d0d7abe7-578f-4523-acec-00212c987c81" providerId="ADAL" clId="{55E490C8-561E-4434-8774-83FF8AA733DE}" dt="2020-03-29T14:16:36.734" v="310" actId="1035"/>
        <pc:sldMkLst>
          <pc:docMk/>
          <pc:sldMk cId="327491349" sldId="349"/>
        </pc:sldMkLst>
        <pc:spChg chg="del">
          <ac:chgData name="Xin LIU" userId="d0d7abe7-578f-4523-acec-00212c987c81" providerId="ADAL" clId="{55E490C8-561E-4434-8774-83FF8AA733DE}" dt="2020-03-29T14:14:49.537" v="269" actId="478"/>
          <ac:spMkLst>
            <pc:docMk/>
            <pc:sldMk cId="327491349" sldId="349"/>
            <ac:spMk id="3" creationId="{00000000-0000-0000-0000-000000000000}"/>
          </ac:spMkLst>
        </pc:spChg>
        <pc:spChg chg="mod">
          <ac:chgData name="Xin LIU" userId="d0d7abe7-578f-4523-acec-00212c987c81" providerId="ADAL" clId="{55E490C8-561E-4434-8774-83FF8AA733DE}" dt="2020-03-29T14:14:42.762" v="267" actId="20577"/>
          <ac:spMkLst>
            <pc:docMk/>
            <pc:sldMk cId="327491349" sldId="349"/>
            <ac:spMk id="5" creationId="{4DA45B31-2554-254F-8D72-AB73D726CC46}"/>
          </ac:spMkLst>
        </pc:spChg>
        <pc:spChg chg="add del mod">
          <ac:chgData name="Xin LIU" userId="d0d7abe7-578f-4523-acec-00212c987c81" providerId="ADAL" clId="{55E490C8-561E-4434-8774-83FF8AA733DE}" dt="2020-03-29T14:14:52.115" v="270" actId="478"/>
          <ac:spMkLst>
            <pc:docMk/>
            <pc:sldMk cId="327491349" sldId="349"/>
            <ac:spMk id="6" creationId="{E61F1928-B9D7-4532-90C7-904811B5E1DA}"/>
          </ac:spMkLst>
        </pc:spChg>
        <pc:spChg chg="add del">
          <ac:chgData name="Xin LIU" userId="d0d7abe7-578f-4523-acec-00212c987c81" providerId="ADAL" clId="{55E490C8-561E-4434-8774-83FF8AA733DE}" dt="2020-03-29T14:15:33.709" v="279"/>
          <ac:spMkLst>
            <pc:docMk/>
            <pc:sldMk cId="327491349" sldId="349"/>
            <ac:spMk id="8" creationId="{905BBF97-D704-439F-B512-08409B2603F7}"/>
          </ac:spMkLst>
        </pc:spChg>
        <pc:spChg chg="add del mod">
          <ac:chgData name="Xin LIU" userId="d0d7abe7-578f-4523-acec-00212c987c81" providerId="ADAL" clId="{55E490C8-561E-4434-8774-83FF8AA733DE}" dt="2020-03-29T14:15:33.404" v="278" actId="21"/>
          <ac:spMkLst>
            <pc:docMk/>
            <pc:sldMk cId="327491349" sldId="349"/>
            <ac:spMk id="9" creationId="{D58E6714-ACB4-4916-B5DE-FF7E97AEEDD3}"/>
          </ac:spMkLst>
        </pc:spChg>
        <pc:spChg chg="add del">
          <ac:chgData name="Xin LIU" userId="d0d7abe7-578f-4523-acec-00212c987c81" providerId="ADAL" clId="{55E490C8-561E-4434-8774-83FF8AA733DE}" dt="2020-03-29T14:15:49.290" v="285"/>
          <ac:spMkLst>
            <pc:docMk/>
            <pc:sldMk cId="327491349" sldId="349"/>
            <ac:spMk id="10" creationId="{323A27F3-81B3-4A7E-81D1-74553735D368}"/>
          </ac:spMkLst>
        </pc:spChg>
        <pc:spChg chg="add del mod">
          <ac:chgData name="Xin LIU" userId="d0d7abe7-578f-4523-acec-00212c987c81" providerId="ADAL" clId="{55E490C8-561E-4434-8774-83FF8AA733DE}" dt="2020-03-29T14:16:18.980" v="290" actId="12"/>
          <ac:spMkLst>
            <pc:docMk/>
            <pc:sldMk cId="327491349" sldId="349"/>
            <ac:spMk id="11" creationId="{BF6809FC-2CF9-450B-BDCB-2F53DAA11264}"/>
          </ac:spMkLst>
        </pc:spChg>
        <pc:spChg chg="add del">
          <ac:chgData name="Xin LIU" userId="d0d7abe7-578f-4523-acec-00212c987c81" providerId="ADAL" clId="{55E490C8-561E-4434-8774-83FF8AA733DE}" dt="2020-03-29T14:15:52.371" v="288"/>
          <ac:spMkLst>
            <pc:docMk/>
            <pc:sldMk cId="327491349" sldId="349"/>
            <ac:spMk id="12" creationId="{C0048962-AD2A-4548-B54E-CC1559C82778}"/>
          </ac:spMkLst>
        </pc:spChg>
        <pc:picChg chg="del">
          <ac:chgData name="Xin LIU" userId="d0d7abe7-578f-4523-acec-00212c987c81" providerId="ADAL" clId="{55E490C8-561E-4434-8774-83FF8AA733DE}" dt="2020-03-29T14:14:45.333" v="268" actId="478"/>
          <ac:picMkLst>
            <pc:docMk/>
            <pc:sldMk cId="327491349" sldId="349"/>
            <ac:picMk id="4" creationId="{C1D1A8D4-962D-894C-BF94-3E8DC3FE0D3F}"/>
          </ac:picMkLst>
        </pc:picChg>
        <pc:picChg chg="add del">
          <ac:chgData name="Xin LIU" userId="d0d7abe7-578f-4523-acec-00212c987c81" providerId="ADAL" clId="{55E490C8-561E-4434-8774-83FF8AA733DE}" dt="2020-03-29T14:15:38.376" v="282" actId="478"/>
          <ac:picMkLst>
            <pc:docMk/>
            <pc:sldMk cId="327491349" sldId="349"/>
            <ac:picMk id="2050" creationId="{A90FCD1A-CE7D-4658-846B-74AE73A6BAE3}"/>
          </ac:picMkLst>
        </pc:picChg>
        <pc:picChg chg="add mod">
          <ac:chgData name="Xin LIU" userId="d0d7abe7-578f-4523-acec-00212c987c81" providerId="ADAL" clId="{55E490C8-561E-4434-8774-83FF8AA733DE}" dt="2020-03-29T14:16:36.734" v="310" actId="1035"/>
          <ac:picMkLst>
            <pc:docMk/>
            <pc:sldMk cId="327491349" sldId="349"/>
            <ac:picMk id="2054" creationId="{3953DB07-0041-4A77-A959-088450542969}"/>
          </ac:picMkLst>
        </pc:picChg>
      </pc:sldChg>
      <pc:sldChg chg="add del">
        <pc:chgData name="Xin LIU" userId="d0d7abe7-578f-4523-acec-00212c987c81" providerId="ADAL" clId="{55E490C8-561E-4434-8774-83FF8AA733DE}" dt="2020-03-29T14:14:53.502" v="272"/>
        <pc:sldMkLst>
          <pc:docMk/>
          <pc:sldMk cId="3115445626" sldId="350"/>
        </pc:sldMkLst>
      </pc:sldChg>
      <pc:sldChg chg="addSp delSp modSp add mod">
        <pc:chgData name="Xin LIU" userId="d0d7abe7-578f-4523-acec-00212c987c81" providerId="ADAL" clId="{55E490C8-561E-4434-8774-83FF8AA733DE}" dt="2020-03-29T14:21:10.565" v="320" actId="1076"/>
        <pc:sldMkLst>
          <pc:docMk/>
          <pc:sldMk cId="3234182473" sldId="350"/>
        </pc:sldMkLst>
        <pc:spChg chg="mod">
          <ac:chgData name="Xin LIU" userId="d0d7abe7-578f-4523-acec-00212c987c81" providerId="ADAL" clId="{55E490C8-561E-4434-8774-83FF8AA733DE}" dt="2020-03-29T14:19:18.924" v="315" actId="20577"/>
          <ac:spMkLst>
            <pc:docMk/>
            <pc:sldMk cId="3234182473" sldId="350"/>
            <ac:spMk id="5" creationId="{4DA45B31-2554-254F-8D72-AB73D726CC46}"/>
          </ac:spMkLst>
        </pc:spChg>
        <pc:spChg chg="mod">
          <ac:chgData name="Xin LIU" userId="d0d7abe7-578f-4523-acec-00212c987c81" providerId="ADAL" clId="{55E490C8-561E-4434-8774-83FF8AA733DE}" dt="2020-03-29T14:19:27.440" v="316"/>
          <ac:spMkLst>
            <pc:docMk/>
            <pc:sldMk cId="3234182473" sldId="350"/>
            <ac:spMk id="11" creationId="{BF6809FC-2CF9-450B-BDCB-2F53DAA11264}"/>
          </ac:spMkLst>
        </pc:spChg>
        <pc:picChg chg="del">
          <ac:chgData name="Xin LIU" userId="d0d7abe7-578f-4523-acec-00212c987c81" providerId="ADAL" clId="{55E490C8-561E-4434-8774-83FF8AA733DE}" dt="2020-03-29T14:20:33.457" v="317" actId="478"/>
          <ac:picMkLst>
            <pc:docMk/>
            <pc:sldMk cId="3234182473" sldId="350"/>
            <ac:picMk id="2054" creationId="{3953DB07-0041-4A77-A959-088450542969}"/>
          </ac:picMkLst>
        </pc:picChg>
        <pc:picChg chg="add mod">
          <ac:chgData name="Xin LIU" userId="d0d7abe7-578f-4523-acec-00212c987c81" providerId="ADAL" clId="{55E490C8-561E-4434-8774-83FF8AA733DE}" dt="2020-03-29T14:21:10.565" v="320" actId="1076"/>
          <ac:picMkLst>
            <pc:docMk/>
            <pc:sldMk cId="3234182473" sldId="350"/>
            <ac:picMk id="3074" creationId="{FF4CAA87-8D0A-47E0-9B99-4A094664BFCB}"/>
          </ac:picMkLst>
        </pc:picChg>
      </pc:sldChg>
      <pc:sldChg chg="addSp delSp modSp add mod">
        <pc:chgData name="Xin LIU" userId="d0d7abe7-578f-4523-acec-00212c987c81" providerId="ADAL" clId="{55E490C8-561E-4434-8774-83FF8AA733DE}" dt="2020-03-29T14:23:26.477" v="340" actId="1076"/>
        <pc:sldMkLst>
          <pc:docMk/>
          <pc:sldMk cId="325394940" sldId="351"/>
        </pc:sldMkLst>
        <pc:spChg chg="mod">
          <ac:chgData name="Xin LIU" userId="d0d7abe7-578f-4523-acec-00212c987c81" providerId="ADAL" clId="{55E490C8-561E-4434-8774-83FF8AA733DE}" dt="2020-03-29T14:21:24.646" v="329" actId="20577"/>
          <ac:spMkLst>
            <pc:docMk/>
            <pc:sldMk cId="325394940" sldId="351"/>
            <ac:spMk id="5" creationId="{4DA45B31-2554-254F-8D72-AB73D726CC46}"/>
          </ac:spMkLst>
        </pc:spChg>
        <pc:spChg chg="mod">
          <ac:chgData name="Xin LIU" userId="d0d7abe7-578f-4523-acec-00212c987c81" providerId="ADAL" clId="{55E490C8-561E-4434-8774-83FF8AA733DE}" dt="2020-03-29T14:23:06.056" v="334" actId="20577"/>
          <ac:spMkLst>
            <pc:docMk/>
            <pc:sldMk cId="325394940" sldId="351"/>
            <ac:spMk id="11" creationId="{BF6809FC-2CF9-450B-BDCB-2F53DAA11264}"/>
          </ac:spMkLst>
        </pc:spChg>
        <pc:picChg chg="del">
          <ac:chgData name="Xin LIU" userId="d0d7abe7-578f-4523-acec-00212c987c81" providerId="ADAL" clId="{55E490C8-561E-4434-8774-83FF8AA733DE}" dt="2020-03-29T14:23:11.816" v="335" actId="478"/>
          <ac:picMkLst>
            <pc:docMk/>
            <pc:sldMk cId="325394940" sldId="351"/>
            <ac:picMk id="3074" creationId="{FF4CAA87-8D0A-47E0-9B99-4A094664BFCB}"/>
          </ac:picMkLst>
        </pc:picChg>
        <pc:picChg chg="add mod">
          <ac:chgData name="Xin LIU" userId="d0d7abe7-578f-4523-acec-00212c987c81" providerId="ADAL" clId="{55E490C8-561E-4434-8774-83FF8AA733DE}" dt="2020-03-29T14:23:26.477" v="340" actId="1076"/>
          <ac:picMkLst>
            <pc:docMk/>
            <pc:sldMk cId="325394940" sldId="351"/>
            <ac:picMk id="4098" creationId="{6A700203-13E0-4048-82E3-E02198E549B7}"/>
          </ac:picMkLst>
        </pc:picChg>
      </pc:sldChg>
      <pc:sldChg chg="addSp delSp modSp add mod">
        <pc:chgData name="Xin LIU" userId="d0d7abe7-578f-4523-acec-00212c987c81" providerId="ADAL" clId="{55E490C8-561E-4434-8774-83FF8AA733DE}" dt="2020-03-29T14:29:24.815" v="352" actId="1076"/>
        <pc:sldMkLst>
          <pc:docMk/>
          <pc:sldMk cId="3661855089" sldId="352"/>
        </pc:sldMkLst>
        <pc:spChg chg="mod">
          <ac:chgData name="Xin LIU" userId="d0d7abe7-578f-4523-acec-00212c987c81" providerId="ADAL" clId="{55E490C8-561E-4434-8774-83FF8AA733DE}" dt="2020-03-29T14:28:57.433" v="345" actId="20577"/>
          <ac:spMkLst>
            <pc:docMk/>
            <pc:sldMk cId="3661855089" sldId="352"/>
            <ac:spMk id="5" creationId="{4DA45B31-2554-254F-8D72-AB73D726CC46}"/>
          </ac:spMkLst>
        </pc:spChg>
        <pc:spChg chg="mod">
          <ac:chgData name="Xin LIU" userId="d0d7abe7-578f-4523-acec-00212c987c81" providerId="ADAL" clId="{55E490C8-561E-4434-8774-83FF8AA733DE}" dt="2020-03-29T14:29:02.616" v="347" actId="20577"/>
          <ac:spMkLst>
            <pc:docMk/>
            <pc:sldMk cId="3661855089" sldId="352"/>
            <ac:spMk id="11" creationId="{BF6809FC-2CF9-450B-BDCB-2F53DAA11264}"/>
          </ac:spMkLst>
        </pc:spChg>
        <pc:picChg chg="del">
          <ac:chgData name="Xin LIU" userId="d0d7abe7-578f-4523-acec-00212c987c81" providerId="ADAL" clId="{55E490C8-561E-4434-8774-83FF8AA733DE}" dt="2020-03-29T14:29:07.465" v="348" actId="478"/>
          <ac:picMkLst>
            <pc:docMk/>
            <pc:sldMk cId="3661855089" sldId="352"/>
            <ac:picMk id="4098" creationId="{6A700203-13E0-4048-82E3-E02198E549B7}"/>
          </ac:picMkLst>
        </pc:picChg>
        <pc:picChg chg="add del">
          <ac:chgData name="Xin LIU" userId="d0d7abe7-578f-4523-acec-00212c987c81" providerId="ADAL" clId="{55E490C8-561E-4434-8774-83FF8AA733DE}" dt="2020-03-29T14:29:08.832" v="350"/>
          <ac:picMkLst>
            <pc:docMk/>
            <pc:sldMk cId="3661855089" sldId="352"/>
            <ac:picMk id="5122" creationId="{ECDDE51C-8737-4828-B705-2194E22FCDBF}"/>
          </ac:picMkLst>
        </pc:picChg>
        <pc:picChg chg="add mod">
          <ac:chgData name="Xin LIU" userId="d0d7abe7-578f-4523-acec-00212c987c81" providerId="ADAL" clId="{55E490C8-561E-4434-8774-83FF8AA733DE}" dt="2020-03-29T14:29:24.815" v="352" actId="1076"/>
          <ac:picMkLst>
            <pc:docMk/>
            <pc:sldMk cId="3661855089" sldId="352"/>
            <ac:picMk id="5124" creationId="{4027E918-23E8-45B1-8C90-CC30B9E2DF88}"/>
          </ac:picMkLst>
        </pc:picChg>
      </pc:sldChg>
      <pc:sldChg chg="delSp modSp add mod">
        <pc:chgData name="Xin LIU" userId="d0d7abe7-578f-4523-acec-00212c987c81" providerId="ADAL" clId="{55E490C8-561E-4434-8774-83FF8AA733DE}" dt="2020-03-29T14:30:26.719" v="421" actId="20577"/>
        <pc:sldMkLst>
          <pc:docMk/>
          <pc:sldMk cId="334113015" sldId="353"/>
        </pc:sldMkLst>
        <pc:spChg chg="mod">
          <ac:chgData name="Xin LIU" userId="d0d7abe7-578f-4523-acec-00212c987c81" providerId="ADAL" clId="{55E490C8-561E-4434-8774-83FF8AA733DE}" dt="2020-03-29T14:30:26.719" v="421" actId="20577"/>
          <ac:spMkLst>
            <pc:docMk/>
            <pc:sldMk cId="334113015" sldId="353"/>
            <ac:spMk id="5" creationId="{4DA45B31-2554-254F-8D72-AB73D726CC46}"/>
          </ac:spMkLst>
        </pc:spChg>
        <pc:spChg chg="mod">
          <ac:chgData name="Xin LIU" userId="d0d7abe7-578f-4523-acec-00212c987c81" providerId="ADAL" clId="{55E490C8-561E-4434-8774-83FF8AA733DE}" dt="2020-03-29T14:30:19.503" v="416" actId="20577"/>
          <ac:spMkLst>
            <pc:docMk/>
            <pc:sldMk cId="334113015" sldId="353"/>
            <ac:spMk id="11" creationId="{BF6809FC-2CF9-450B-BDCB-2F53DAA11264}"/>
          </ac:spMkLst>
        </pc:spChg>
        <pc:picChg chg="del">
          <ac:chgData name="Xin LIU" userId="d0d7abe7-578f-4523-acec-00212c987c81" providerId="ADAL" clId="{55E490C8-561E-4434-8774-83FF8AA733DE}" dt="2020-03-29T14:29:46.446" v="360" actId="478"/>
          <ac:picMkLst>
            <pc:docMk/>
            <pc:sldMk cId="334113015" sldId="353"/>
            <ac:picMk id="5124" creationId="{4027E918-23E8-45B1-8C90-CC30B9E2DF88}"/>
          </ac:picMkLst>
        </pc:picChg>
      </pc:sldChg>
    </pc:docChg>
  </pc:docChgLst>
  <pc:docChgLst>
    <pc:chgData name="Xin LIU" userId="d0d7abe7-578f-4523-acec-00212c987c81" providerId="ADAL" clId="{75E2773E-1AC4-8F48-9D0A-40832E0EB182}"/>
    <pc:docChg chg="undo redo custSel addSld delSld modSld">
      <pc:chgData name="Xin LIU" userId="d0d7abe7-578f-4523-acec-00212c987c81" providerId="ADAL" clId="{75E2773E-1AC4-8F48-9D0A-40832E0EB182}" dt="2019-02-14T02:53:28.370" v="4187" actId="207"/>
      <pc:docMkLst>
        <pc:docMk/>
      </pc:docMkLst>
      <pc:sldChg chg="delSp modSp add">
        <pc:chgData name="Xin LIU" userId="d0d7abe7-578f-4523-acec-00212c987c81" providerId="ADAL" clId="{75E2773E-1AC4-8F48-9D0A-40832E0EB182}" dt="2019-02-14T02:49:57.161" v="4183" actId="478"/>
        <pc:sldMkLst>
          <pc:docMk/>
          <pc:sldMk cId="1726477648" sldId="256"/>
        </pc:sldMkLst>
        <pc:spChg chg="mod">
          <ac:chgData name="Xin LIU" userId="d0d7abe7-578f-4523-acec-00212c987c81" providerId="ADAL" clId="{75E2773E-1AC4-8F48-9D0A-40832E0EB182}" dt="2019-02-14T02:49:10.967" v="4182" actId="20577"/>
          <ac:spMkLst>
            <pc:docMk/>
            <pc:sldMk cId="1726477648" sldId="256"/>
            <ac:spMk id="3" creationId="{00000000-0000-0000-0000-000000000000}"/>
          </ac:spMkLst>
        </pc:spChg>
        <pc:spChg chg="del">
          <ac:chgData name="Xin LIU" userId="d0d7abe7-578f-4523-acec-00212c987c81" providerId="ADAL" clId="{75E2773E-1AC4-8F48-9D0A-40832E0EB182}" dt="2019-02-14T02:49:57.161" v="4183" actId="478"/>
          <ac:spMkLst>
            <pc:docMk/>
            <pc:sldMk cId="1726477648" sldId="256"/>
            <ac:spMk id="5" creationId="{00000000-0000-0000-0000-000000000000}"/>
          </ac:spMkLst>
        </pc:spChg>
      </pc:sldChg>
      <pc:sldChg chg="addSp delSp modSp add">
        <pc:chgData name="Xin LIU" userId="d0d7abe7-578f-4523-acec-00212c987c81" providerId="ADAL" clId="{75E2773E-1AC4-8F48-9D0A-40832E0EB182}" dt="2019-02-13T14:50:49.440" v="3975" actId="1076"/>
        <pc:sldMkLst>
          <pc:docMk/>
          <pc:sldMk cId="2301783071" sldId="325"/>
        </pc:sldMkLst>
        <pc:spChg chg="mod">
          <ac:chgData name="Xin LIU" userId="d0d7abe7-578f-4523-acec-00212c987c81" providerId="ADAL" clId="{75E2773E-1AC4-8F48-9D0A-40832E0EB182}" dt="2019-02-13T14:50:49.440" v="3975" actId="1076"/>
          <ac:spMkLst>
            <pc:docMk/>
            <pc:sldMk cId="2301783071" sldId="325"/>
            <ac:spMk id="2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4:50:43.800" v="3974" actId="478"/>
          <ac:spMkLst>
            <pc:docMk/>
            <pc:sldMk cId="2301783071" sldId="325"/>
            <ac:spMk id="5" creationId="{C657EF67-37CD-3048-B47B-F2C0B2307945}"/>
          </ac:spMkLst>
        </pc:spChg>
        <pc:spChg chg="del mod">
          <ac:chgData name="Xin LIU" userId="d0d7abe7-578f-4523-acec-00212c987c81" providerId="ADAL" clId="{75E2773E-1AC4-8F48-9D0A-40832E0EB182}" dt="2019-02-13T14:50:42.307" v="3973" actId="478"/>
          <ac:spMkLst>
            <pc:docMk/>
            <pc:sldMk cId="2301783071" sldId="325"/>
            <ac:spMk id="54" creationId="{9AF6AFCB-5FEF-7B41-9097-A7985DAC37DB}"/>
          </ac:spMkLst>
        </pc:spChg>
      </pc:sldChg>
    </pc:docChg>
  </pc:docChgLst>
  <pc:docChgLst>
    <pc:chgData name="Xin LIU" userId="d0d7abe7-578f-4523-acec-00212c987c81" providerId="ADAL" clId="{2E6E3442-2CD7-974E-9BCD-3D7738EEC332}"/>
    <pc:docChg chg="undo custSel addSld delSld modSld sldOrd">
      <pc:chgData name="Xin LIU" userId="d0d7abe7-578f-4523-acec-00212c987c81" providerId="ADAL" clId="{2E6E3442-2CD7-974E-9BCD-3D7738EEC332}" dt="2019-02-28T11:45:19.856" v="2402" actId="14734"/>
      <pc:docMkLst>
        <pc:docMk/>
      </pc:docMkLst>
      <pc:sldChg chg="modSp">
        <pc:chgData name="Xin LIU" userId="d0d7abe7-578f-4523-acec-00212c987c81" providerId="ADAL" clId="{2E6E3442-2CD7-974E-9BCD-3D7738EEC332}" dt="2019-02-27T12:43:43.844" v="30" actId="20577"/>
        <pc:sldMkLst>
          <pc:docMk/>
          <pc:sldMk cId="1726477648" sldId="256"/>
        </pc:sldMkLst>
        <pc:spChg chg="mod">
          <ac:chgData name="Xin LIU" userId="d0d7abe7-578f-4523-acec-00212c987c81" providerId="ADAL" clId="{2E6E3442-2CD7-974E-9BCD-3D7738EEC332}" dt="2019-02-27T12:43:43.844" v="30" actId="20577"/>
          <ac:spMkLst>
            <pc:docMk/>
            <pc:sldMk cId="1726477648" sldId="256"/>
            <ac:spMk id="3" creationId="{00000000-0000-0000-0000-000000000000}"/>
          </ac:spMkLst>
        </pc:spChg>
      </pc:sldChg>
      <pc:sldChg chg="modSp add modAnim">
        <pc:chgData name="Xin LIU" userId="d0d7abe7-578f-4523-acec-00212c987c81" providerId="ADAL" clId="{2E6E3442-2CD7-974E-9BCD-3D7738EEC332}" dt="2019-02-27T13:08:53.864" v="194" actId="27636"/>
        <pc:sldMkLst>
          <pc:docMk/>
          <pc:sldMk cId="4255922588" sldId="270"/>
        </pc:sldMkLst>
        <pc:spChg chg="mod">
          <ac:chgData name="Xin LIU" userId="d0d7abe7-578f-4523-acec-00212c987c81" providerId="ADAL" clId="{2E6E3442-2CD7-974E-9BCD-3D7738EEC332}" dt="2019-02-27T13:08:53.864" v="194" actId="27636"/>
          <ac:spMkLst>
            <pc:docMk/>
            <pc:sldMk cId="4255922588" sldId="270"/>
            <ac:spMk id="3" creationId="{00000000-0000-0000-0000-000000000000}"/>
          </ac:spMkLst>
        </pc:spChg>
      </pc:sldChg>
      <pc:sldChg chg="addSp delSp modSp add del">
        <pc:chgData name="Xin LIU" userId="d0d7abe7-578f-4523-acec-00212c987c81" providerId="ADAL" clId="{2E6E3442-2CD7-974E-9BCD-3D7738EEC332}" dt="2019-02-27T14:25:35.200" v="2290" actId="2696"/>
        <pc:sldMkLst>
          <pc:docMk/>
          <pc:sldMk cId="2902721402" sldId="276"/>
        </pc:sldMkLst>
        <pc:spChg chg="del mod">
          <ac:chgData name="Xin LIU" userId="d0d7abe7-578f-4523-acec-00212c987c81" providerId="ADAL" clId="{2E6E3442-2CD7-974E-9BCD-3D7738EEC332}" dt="2019-02-27T13:02:47.023" v="97" actId="478"/>
          <ac:spMkLst>
            <pc:docMk/>
            <pc:sldMk cId="2902721402" sldId="276"/>
            <ac:spMk id="2" creationId="{00000000-0000-0000-0000-000000000000}"/>
          </ac:spMkLst>
        </pc:spChg>
        <pc:spChg chg="mod">
          <ac:chgData name="Xin LIU" userId="d0d7abe7-578f-4523-acec-00212c987c81" providerId="ADAL" clId="{2E6E3442-2CD7-974E-9BCD-3D7738EEC332}" dt="2019-02-27T13:03:11.780" v="152" actId="113"/>
          <ac:spMkLst>
            <pc:docMk/>
            <pc:sldMk cId="2902721402" sldId="276"/>
            <ac:spMk id="3" creationId="{00000000-0000-0000-0000-000000000000}"/>
          </ac:spMkLst>
        </pc:spChg>
        <pc:spChg chg="add mod">
          <ac:chgData name="Xin LIU" userId="d0d7abe7-578f-4523-acec-00212c987c81" providerId="ADAL" clId="{2E6E3442-2CD7-974E-9BCD-3D7738EEC332}" dt="2019-02-27T13:33:18.799" v="870" actId="20577"/>
          <ac:spMkLst>
            <pc:docMk/>
            <pc:sldMk cId="2902721402" sldId="276"/>
            <ac:spMk id="5" creationId="{4DA45B31-2554-254F-8D72-AB73D726CC46}"/>
          </ac:spMkLst>
        </pc:spChg>
        <pc:spChg chg="add del">
          <ac:chgData name="Xin LIU" userId="d0d7abe7-578f-4523-acec-00212c987c81" providerId="ADAL" clId="{2E6E3442-2CD7-974E-9BCD-3D7738EEC332}" dt="2019-02-27T13:02:48.417" v="99"/>
          <ac:spMkLst>
            <pc:docMk/>
            <pc:sldMk cId="2902721402" sldId="276"/>
            <ac:spMk id="6" creationId="{7D070E1F-E244-C34C-A1BB-49EB9DB6B295}"/>
          </ac:spMkLst>
        </pc:spChg>
      </pc:sldChg>
      <pc:sldChg chg="modSp del">
        <pc:chgData name="Xin LIU" userId="d0d7abe7-578f-4523-acec-00212c987c81" providerId="ADAL" clId="{2E6E3442-2CD7-974E-9BCD-3D7738EEC332}" dt="2019-02-27T13:10:11.843" v="195" actId="2696"/>
        <pc:sldMkLst>
          <pc:docMk/>
          <pc:sldMk cId="1198425932" sldId="299"/>
        </pc:sldMkLst>
        <pc:spChg chg="mod">
          <ac:chgData name="Xin LIU" userId="d0d7abe7-578f-4523-acec-00212c987c81" providerId="ADAL" clId="{2E6E3442-2CD7-974E-9BCD-3D7738EEC332}" dt="2019-02-27T12:43:52.239" v="54" actId="20577"/>
          <ac:spMkLst>
            <pc:docMk/>
            <pc:sldMk cId="1198425932" sldId="299"/>
            <ac:spMk id="2" creationId="{00000000-0000-0000-0000-000000000000}"/>
          </ac:spMkLst>
        </pc:spChg>
      </pc:sldChg>
      <pc:sldChg chg="addSp delSp modSp del ord">
        <pc:chgData name="Xin LIU" userId="d0d7abe7-578f-4523-acec-00212c987c81" providerId="ADAL" clId="{2E6E3442-2CD7-974E-9BCD-3D7738EEC332}" dt="2019-02-27T13:36:20.045" v="914" actId="2696"/>
        <pc:sldMkLst>
          <pc:docMk/>
          <pc:sldMk cId="60909602" sldId="302"/>
        </pc:sldMkLst>
        <pc:spChg chg="add del mod">
          <ac:chgData name="Xin LIU" userId="d0d7abe7-578f-4523-acec-00212c987c81" providerId="ADAL" clId="{2E6E3442-2CD7-974E-9BCD-3D7738EEC332}" dt="2019-02-27T13:32:28.234" v="862" actId="478"/>
          <ac:spMkLst>
            <pc:docMk/>
            <pc:sldMk cId="60909602" sldId="302"/>
            <ac:spMk id="5" creationId="{073E4B75-9332-8D4E-BDEE-442205B5F3FF}"/>
          </ac:spMkLst>
        </pc:spChg>
        <pc:spChg chg="del">
          <ac:chgData name="Xin LIU" userId="d0d7abe7-578f-4523-acec-00212c987c81" providerId="ADAL" clId="{2E6E3442-2CD7-974E-9BCD-3D7738EEC332}" dt="2019-02-27T13:32:26.445" v="861" actId="478"/>
          <ac:spMkLst>
            <pc:docMk/>
            <pc:sldMk cId="60909602" sldId="302"/>
            <ac:spMk id="54" creationId="{9AF6AFCB-5FEF-7B41-9097-A7985DAC37DB}"/>
          </ac:spMkLst>
        </pc:spChg>
        <pc:grpChg chg="mod">
          <ac:chgData name="Xin LIU" userId="d0d7abe7-578f-4523-acec-00212c987c81" providerId="ADAL" clId="{2E6E3442-2CD7-974E-9BCD-3D7738EEC332}" dt="2019-02-27T13:32:31.823" v="863" actId="1076"/>
          <ac:grpSpMkLst>
            <pc:docMk/>
            <pc:sldMk cId="60909602" sldId="302"/>
            <ac:grpSpMk id="8" creationId="{4C07D9B5-D134-C04B-AA3A-C6018B471141}"/>
          </ac:grpSpMkLst>
        </pc:grpChg>
      </pc:sldChg>
      <pc:sldChg chg="del">
        <pc:chgData name="Xin LIU" userId="d0d7abe7-578f-4523-acec-00212c987c81" providerId="ADAL" clId="{2E6E3442-2CD7-974E-9BCD-3D7738EEC332}" dt="2019-02-27T14:24:54.981" v="2270" actId="2696"/>
        <pc:sldMkLst>
          <pc:docMk/>
          <pc:sldMk cId="17521929" sldId="303"/>
        </pc:sldMkLst>
      </pc:sldChg>
      <pc:sldChg chg="del">
        <pc:chgData name="Xin LIU" userId="d0d7abe7-578f-4523-acec-00212c987c81" providerId="ADAL" clId="{2E6E3442-2CD7-974E-9BCD-3D7738EEC332}" dt="2019-02-27T14:24:54.991" v="2271" actId="2696"/>
        <pc:sldMkLst>
          <pc:docMk/>
          <pc:sldMk cId="3883186128" sldId="304"/>
        </pc:sldMkLst>
      </pc:sldChg>
      <pc:sldChg chg="del">
        <pc:chgData name="Xin LIU" userId="d0d7abe7-578f-4523-acec-00212c987c81" providerId="ADAL" clId="{2E6E3442-2CD7-974E-9BCD-3D7738EEC332}" dt="2019-02-27T14:24:55" v="2272" actId="2696"/>
        <pc:sldMkLst>
          <pc:docMk/>
          <pc:sldMk cId="4186804601" sldId="305"/>
        </pc:sldMkLst>
      </pc:sldChg>
      <pc:sldChg chg="del">
        <pc:chgData name="Xin LIU" userId="d0d7abe7-578f-4523-acec-00212c987c81" providerId="ADAL" clId="{2E6E3442-2CD7-974E-9BCD-3D7738EEC332}" dt="2019-02-27T14:24:55.009" v="2273" actId="2696"/>
        <pc:sldMkLst>
          <pc:docMk/>
          <pc:sldMk cId="4291597163" sldId="306"/>
        </pc:sldMkLst>
      </pc:sldChg>
      <pc:sldChg chg="del">
        <pc:chgData name="Xin LIU" userId="d0d7abe7-578f-4523-acec-00212c987c81" providerId="ADAL" clId="{2E6E3442-2CD7-974E-9BCD-3D7738EEC332}" dt="2019-02-27T14:24:55.018" v="2274" actId="2696"/>
        <pc:sldMkLst>
          <pc:docMk/>
          <pc:sldMk cId="3786245140" sldId="307"/>
        </pc:sldMkLst>
      </pc:sldChg>
      <pc:sldChg chg="del">
        <pc:chgData name="Xin LIU" userId="d0d7abe7-578f-4523-acec-00212c987c81" providerId="ADAL" clId="{2E6E3442-2CD7-974E-9BCD-3D7738EEC332}" dt="2019-02-27T14:24:55.030" v="2275" actId="2696"/>
        <pc:sldMkLst>
          <pc:docMk/>
          <pc:sldMk cId="4020409074" sldId="308"/>
        </pc:sldMkLst>
      </pc:sldChg>
      <pc:sldChg chg="del">
        <pc:chgData name="Xin LIU" userId="d0d7abe7-578f-4523-acec-00212c987c81" providerId="ADAL" clId="{2E6E3442-2CD7-974E-9BCD-3D7738EEC332}" dt="2019-02-27T14:24:55.042" v="2276" actId="2696"/>
        <pc:sldMkLst>
          <pc:docMk/>
          <pc:sldMk cId="363974851" sldId="309"/>
        </pc:sldMkLst>
      </pc:sldChg>
      <pc:sldChg chg="del">
        <pc:chgData name="Xin LIU" userId="d0d7abe7-578f-4523-acec-00212c987c81" providerId="ADAL" clId="{2E6E3442-2CD7-974E-9BCD-3D7738EEC332}" dt="2019-02-27T14:24:55.065" v="2278" actId="2696"/>
        <pc:sldMkLst>
          <pc:docMk/>
          <pc:sldMk cId="260792307" sldId="310"/>
        </pc:sldMkLst>
      </pc:sldChg>
      <pc:sldChg chg="del">
        <pc:chgData name="Xin LIU" userId="d0d7abe7-578f-4523-acec-00212c987c81" providerId="ADAL" clId="{2E6E3442-2CD7-974E-9BCD-3D7738EEC332}" dt="2019-02-27T14:24:55.057" v="2277" actId="2696"/>
        <pc:sldMkLst>
          <pc:docMk/>
          <pc:sldMk cId="2618588483" sldId="311"/>
        </pc:sldMkLst>
      </pc:sldChg>
      <pc:sldChg chg="del">
        <pc:chgData name="Xin LIU" userId="d0d7abe7-578f-4523-acec-00212c987c81" providerId="ADAL" clId="{2E6E3442-2CD7-974E-9BCD-3D7738EEC332}" dt="2019-02-27T14:24:55.075" v="2279" actId="2696"/>
        <pc:sldMkLst>
          <pc:docMk/>
          <pc:sldMk cId="4247041381" sldId="312"/>
        </pc:sldMkLst>
      </pc:sldChg>
      <pc:sldChg chg="del">
        <pc:chgData name="Xin LIU" userId="d0d7abe7-578f-4523-acec-00212c987c81" providerId="ADAL" clId="{2E6E3442-2CD7-974E-9BCD-3D7738EEC332}" dt="2019-02-27T14:24:55.090" v="2280" actId="2696"/>
        <pc:sldMkLst>
          <pc:docMk/>
          <pc:sldMk cId="3775056954" sldId="313"/>
        </pc:sldMkLst>
      </pc:sldChg>
      <pc:sldChg chg="del">
        <pc:chgData name="Xin LIU" userId="d0d7abe7-578f-4523-acec-00212c987c81" providerId="ADAL" clId="{2E6E3442-2CD7-974E-9BCD-3D7738EEC332}" dt="2019-02-27T14:24:55.108" v="2281" actId="2696"/>
        <pc:sldMkLst>
          <pc:docMk/>
          <pc:sldMk cId="3620151790" sldId="314"/>
        </pc:sldMkLst>
      </pc:sldChg>
      <pc:sldChg chg="del">
        <pc:chgData name="Xin LIU" userId="d0d7abe7-578f-4523-acec-00212c987c81" providerId="ADAL" clId="{2E6E3442-2CD7-974E-9BCD-3D7738EEC332}" dt="2019-02-27T14:24:55.119" v="2282" actId="2696"/>
        <pc:sldMkLst>
          <pc:docMk/>
          <pc:sldMk cId="3535500509" sldId="315"/>
        </pc:sldMkLst>
      </pc:sldChg>
      <pc:sldChg chg="del">
        <pc:chgData name="Xin LIU" userId="d0d7abe7-578f-4523-acec-00212c987c81" providerId="ADAL" clId="{2E6E3442-2CD7-974E-9BCD-3D7738EEC332}" dt="2019-02-27T14:24:55.130" v="2283" actId="2696"/>
        <pc:sldMkLst>
          <pc:docMk/>
          <pc:sldMk cId="1611698617" sldId="317"/>
        </pc:sldMkLst>
      </pc:sldChg>
      <pc:sldChg chg="del">
        <pc:chgData name="Xin LIU" userId="d0d7abe7-578f-4523-acec-00212c987c81" providerId="ADAL" clId="{2E6E3442-2CD7-974E-9BCD-3D7738EEC332}" dt="2019-02-27T14:24:55.149" v="2284" actId="2696"/>
        <pc:sldMkLst>
          <pc:docMk/>
          <pc:sldMk cId="1469314299" sldId="318"/>
        </pc:sldMkLst>
      </pc:sldChg>
      <pc:sldChg chg="del">
        <pc:chgData name="Xin LIU" userId="d0d7abe7-578f-4523-acec-00212c987c81" providerId="ADAL" clId="{2E6E3442-2CD7-974E-9BCD-3D7738EEC332}" dt="2019-02-27T14:24:55.164" v="2285" actId="2696"/>
        <pc:sldMkLst>
          <pc:docMk/>
          <pc:sldMk cId="223870331" sldId="319"/>
        </pc:sldMkLst>
      </pc:sldChg>
      <pc:sldChg chg="del">
        <pc:chgData name="Xin LIU" userId="d0d7abe7-578f-4523-acec-00212c987c81" providerId="ADAL" clId="{2E6E3442-2CD7-974E-9BCD-3D7738EEC332}" dt="2019-02-27T14:24:55.173" v="2286" actId="2696"/>
        <pc:sldMkLst>
          <pc:docMk/>
          <pc:sldMk cId="4106784451" sldId="320"/>
        </pc:sldMkLst>
      </pc:sldChg>
      <pc:sldChg chg="del">
        <pc:chgData name="Xin LIU" userId="d0d7abe7-578f-4523-acec-00212c987c81" providerId="ADAL" clId="{2E6E3442-2CD7-974E-9BCD-3D7738EEC332}" dt="2019-02-27T14:24:55.189" v="2287" actId="2696"/>
        <pc:sldMkLst>
          <pc:docMk/>
          <pc:sldMk cId="3419183779" sldId="322"/>
        </pc:sldMkLst>
      </pc:sldChg>
      <pc:sldChg chg="del">
        <pc:chgData name="Xin LIU" userId="d0d7abe7-578f-4523-acec-00212c987c81" providerId="ADAL" clId="{2E6E3442-2CD7-974E-9BCD-3D7738EEC332}" dt="2019-02-27T14:24:55.221" v="2288" actId="2696"/>
        <pc:sldMkLst>
          <pc:docMk/>
          <pc:sldMk cId="861126553" sldId="323"/>
        </pc:sldMkLst>
      </pc:sldChg>
      <pc:sldChg chg="del">
        <pc:chgData name="Xin LIU" userId="d0d7abe7-578f-4523-acec-00212c987c81" providerId="ADAL" clId="{2E6E3442-2CD7-974E-9BCD-3D7738EEC332}" dt="2019-02-27T14:24:55.276" v="2289" actId="2696"/>
        <pc:sldMkLst>
          <pc:docMk/>
          <pc:sldMk cId="2360164464" sldId="324"/>
        </pc:sldMkLst>
      </pc:sldChg>
      <pc:sldChg chg="addSp delSp modSp add ord modAnim">
        <pc:chgData name="Xin LIU" userId="d0d7abe7-578f-4523-acec-00212c987c81" providerId="ADAL" clId="{2E6E3442-2CD7-974E-9BCD-3D7738EEC332}" dt="2019-02-27T13:08:47.055" v="190"/>
        <pc:sldMkLst>
          <pc:docMk/>
          <pc:sldMk cId="1696382774" sldId="333"/>
        </pc:sldMkLst>
        <pc:spChg chg="del mod">
          <ac:chgData name="Xin LIU" userId="d0d7abe7-578f-4523-acec-00212c987c81" providerId="ADAL" clId="{2E6E3442-2CD7-974E-9BCD-3D7738EEC332}" dt="2019-02-27T13:04:01.385" v="155" actId="478"/>
          <ac:spMkLst>
            <pc:docMk/>
            <pc:sldMk cId="1696382774" sldId="333"/>
            <ac:spMk id="2" creationId="{00000000-0000-0000-0000-000000000000}"/>
          </ac:spMkLst>
        </pc:spChg>
        <pc:spChg chg="del mod">
          <ac:chgData name="Xin LIU" userId="d0d7abe7-578f-4523-acec-00212c987c81" providerId="ADAL" clId="{2E6E3442-2CD7-974E-9BCD-3D7738EEC332}" dt="2019-02-27T13:04:21.367" v="160" actId="478"/>
          <ac:spMkLst>
            <pc:docMk/>
            <pc:sldMk cId="1696382774" sldId="333"/>
            <ac:spMk id="3" creationId="{00000000-0000-0000-0000-000000000000}"/>
          </ac:spMkLst>
        </pc:spChg>
        <pc:spChg chg="add del mod">
          <ac:chgData name="Xin LIU" userId="d0d7abe7-578f-4523-acec-00212c987c81" providerId="ADAL" clId="{2E6E3442-2CD7-974E-9BCD-3D7738EEC332}" dt="2019-02-27T13:04:05.131" v="158"/>
          <ac:spMkLst>
            <pc:docMk/>
            <pc:sldMk cId="1696382774" sldId="333"/>
            <ac:spMk id="5" creationId="{3C0E9134-388B-B744-AE4D-05B1835BB178}"/>
          </ac:spMkLst>
        </pc:spChg>
        <pc:spChg chg="add del">
          <ac:chgData name="Xin LIU" userId="d0d7abe7-578f-4523-acec-00212c987c81" providerId="ADAL" clId="{2E6E3442-2CD7-974E-9BCD-3D7738EEC332}" dt="2019-02-27T13:04:02.511" v="157"/>
          <ac:spMkLst>
            <pc:docMk/>
            <pc:sldMk cId="1696382774" sldId="333"/>
            <ac:spMk id="6" creationId="{55692FD9-849C-7446-B76D-A2CEDDD48E5D}"/>
          </ac:spMkLst>
        </pc:spChg>
        <pc:spChg chg="add">
          <ac:chgData name="Xin LIU" userId="d0d7abe7-578f-4523-acec-00212c987c81" providerId="ADAL" clId="{2E6E3442-2CD7-974E-9BCD-3D7738EEC332}" dt="2019-02-27T13:04:05.131" v="158"/>
          <ac:spMkLst>
            <pc:docMk/>
            <pc:sldMk cId="1696382774" sldId="333"/>
            <ac:spMk id="7" creationId="{52760548-1C33-DC42-8A5F-2C110F848157}"/>
          </ac:spMkLst>
        </pc:spChg>
        <pc:spChg chg="add mod">
          <ac:chgData name="Xin LIU" userId="d0d7abe7-578f-4523-acec-00212c987c81" providerId="ADAL" clId="{2E6E3442-2CD7-974E-9BCD-3D7738EEC332}" dt="2019-02-27T13:08:47.055" v="190"/>
          <ac:spMkLst>
            <pc:docMk/>
            <pc:sldMk cId="1696382774" sldId="333"/>
            <ac:spMk id="8" creationId="{6158CF64-7261-F140-9A5F-0E578E7ACAA1}"/>
          </ac:spMkLst>
        </pc:spChg>
        <pc:spChg chg="add del mod">
          <ac:chgData name="Xin LIU" userId="d0d7abe7-578f-4523-acec-00212c987c81" providerId="ADAL" clId="{2E6E3442-2CD7-974E-9BCD-3D7738EEC332}" dt="2019-02-27T13:04:30.036" v="162" actId="478"/>
          <ac:spMkLst>
            <pc:docMk/>
            <pc:sldMk cId="1696382774" sldId="333"/>
            <ac:spMk id="10" creationId="{059493A8-04B4-3D46-9B58-4AD5184375CA}"/>
          </ac:spMkLst>
        </pc:spChg>
      </pc:sldChg>
      <pc:sldChg chg="modSp add">
        <pc:chgData name="Xin LIU" userId="d0d7abe7-578f-4523-acec-00212c987c81" providerId="ADAL" clId="{2E6E3442-2CD7-974E-9BCD-3D7738EEC332}" dt="2019-02-27T13:34:44.397" v="899" actId="20577"/>
        <pc:sldMkLst>
          <pc:docMk/>
          <pc:sldMk cId="2299802089" sldId="334"/>
        </pc:sldMkLst>
        <pc:spChg chg="mod">
          <ac:chgData name="Xin LIU" userId="d0d7abe7-578f-4523-acec-00212c987c81" providerId="ADAL" clId="{2E6E3442-2CD7-974E-9BCD-3D7738EEC332}" dt="2019-02-27T13:34:44.397" v="899" actId="20577"/>
          <ac:spMkLst>
            <pc:docMk/>
            <pc:sldMk cId="2299802089" sldId="334"/>
            <ac:spMk id="3" creationId="{00000000-0000-0000-0000-000000000000}"/>
          </ac:spMkLst>
        </pc:spChg>
      </pc:sldChg>
      <pc:sldChg chg="addSp delSp modSp add">
        <pc:chgData name="Xin LIU" userId="d0d7abe7-578f-4523-acec-00212c987c81" providerId="ADAL" clId="{2E6E3442-2CD7-974E-9BCD-3D7738EEC332}" dt="2019-02-27T13:15:56.888" v="294"/>
        <pc:sldMkLst>
          <pc:docMk/>
          <pc:sldMk cId="4238326002" sldId="335"/>
        </pc:sldMkLst>
        <pc:spChg chg="add del mod">
          <ac:chgData name="Xin LIU" userId="d0d7abe7-578f-4523-acec-00212c987c81" providerId="ADAL" clId="{2E6E3442-2CD7-974E-9BCD-3D7738EEC332}" dt="2019-02-27T13:15:56.888" v="294"/>
          <ac:spMkLst>
            <pc:docMk/>
            <pc:sldMk cId="4238326002" sldId="335"/>
            <ac:spMk id="2" creationId="{9DC06BC0-FC4F-9F4B-BF64-A94EBBE277A4}"/>
          </ac:spMkLst>
        </pc:spChg>
        <pc:spChg chg="mod">
          <ac:chgData name="Xin LIU" userId="d0d7abe7-578f-4523-acec-00212c987c81" providerId="ADAL" clId="{2E6E3442-2CD7-974E-9BCD-3D7738EEC332}" dt="2019-02-27T13:15:51.613" v="291" actId="20577"/>
          <ac:spMkLst>
            <pc:docMk/>
            <pc:sldMk cId="4238326002" sldId="335"/>
            <ac:spMk id="3" creationId="{00000000-0000-0000-0000-000000000000}"/>
          </ac:spMkLst>
        </pc:spChg>
        <pc:spChg chg="mod">
          <ac:chgData name="Xin LIU" userId="d0d7abe7-578f-4523-acec-00212c987c81" providerId="ADAL" clId="{2E6E3442-2CD7-974E-9BCD-3D7738EEC332}" dt="2019-02-27T13:10:24.427" v="208" actId="20577"/>
          <ac:spMkLst>
            <pc:docMk/>
            <pc:sldMk cId="4238326002" sldId="335"/>
            <ac:spMk id="5" creationId="{4DA45B31-2554-254F-8D72-AB73D726CC46}"/>
          </ac:spMkLst>
        </pc:spChg>
      </pc:sldChg>
      <pc:sldChg chg="modSp add">
        <pc:chgData name="Xin LIU" userId="d0d7abe7-578f-4523-acec-00212c987c81" providerId="ADAL" clId="{2E6E3442-2CD7-974E-9BCD-3D7738EEC332}" dt="2019-02-27T13:30:37.900" v="813" actId="255"/>
        <pc:sldMkLst>
          <pc:docMk/>
          <pc:sldMk cId="3791791497" sldId="336"/>
        </pc:sldMkLst>
        <pc:spChg chg="mod">
          <ac:chgData name="Xin LIU" userId="d0d7abe7-578f-4523-acec-00212c987c81" providerId="ADAL" clId="{2E6E3442-2CD7-974E-9BCD-3D7738EEC332}" dt="2019-02-27T13:30:37.900" v="813" actId="255"/>
          <ac:spMkLst>
            <pc:docMk/>
            <pc:sldMk cId="3791791497" sldId="336"/>
            <ac:spMk id="3" creationId="{00000000-0000-0000-0000-000000000000}"/>
          </ac:spMkLst>
        </pc:spChg>
        <pc:spChg chg="mod">
          <ac:chgData name="Xin LIU" userId="d0d7abe7-578f-4523-acec-00212c987c81" providerId="ADAL" clId="{2E6E3442-2CD7-974E-9BCD-3D7738EEC332}" dt="2019-02-27T13:16:12.441" v="296"/>
          <ac:spMkLst>
            <pc:docMk/>
            <pc:sldMk cId="3791791497" sldId="336"/>
            <ac:spMk id="5" creationId="{4DA45B31-2554-254F-8D72-AB73D726CC46}"/>
          </ac:spMkLst>
        </pc:spChg>
      </pc:sldChg>
      <pc:sldChg chg="modSp add">
        <pc:chgData name="Xin LIU" userId="d0d7abe7-578f-4523-acec-00212c987c81" providerId="ADAL" clId="{2E6E3442-2CD7-974E-9BCD-3D7738EEC332}" dt="2019-02-27T13:30:27.179" v="812" actId="1035"/>
        <pc:sldMkLst>
          <pc:docMk/>
          <pc:sldMk cId="2387910823" sldId="337"/>
        </pc:sldMkLst>
        <pc:spChg chg="mod">
          <ac:chgData name="Xin LIU" userId="d0d7abe7-578f-4523-acec-00212c987c81" providerId="ADAL" clId="{2E6E3442-2CD7-974E-9BCD-3D7738EEC332}" dt="2019-02-27T13:30:27.179" v="812" actId="1035"/>
          <ac:spMkLst>
            <pc:docMk/>
            <pc:sldMk cId="2387910823" sldId="337"/>
            <ac:spMk id="3" creationId="{00000000-0000-0000-0000-000000000000}"/>
          </ac:spMkLst>
        </pc:spChg>
      </pc:sldChg>
      <pc:sldChg chg="modSp add">
        <pc:chgData name="Xin LIU" userId="d0d7abe7-578f-4523-acec-00212c987c81" providerId="ADAL" clId="{2E6E3442-2CD7-974E-9BCD-3D7738EEC332}" dt="2019-02-27T13:32:01.654" v="858" actId="113"/>
        <pc:sldMkLst>
          <pc:docMk/>
          <pc:sldMk cId="1243966099" sldId="338"/>
        </pc:sldMkLst>
        <pc:spChg chg="mod">
          <ac:chgData name="Xin LIU" userId="d0d7abe7-578f-4523-acec-00212c987c81" providerId="ADAL" clId="{2E6E3442-2CD7-974E-9BCD-3D7738EEC332}" dt="2019-02-27T13:32:01.654" v="858" actId="113"/>
          <ac:spMkLst>
            <pc:docMk/>
            <pc:sldMk cId="1243966099" sldId="338"/>
            <ac:spMk id="3" creationId="{00000000-0000-0000-0000-000000000000}"/>
          </ac:spMkLst>
        </pc:spChg>
        <pc:spChg chg="mod">
          <ac:chgData name="Xin LIU" userId="d0d7abe7-578f-4523-acec-00212c987c81" providerId="ADAL" clId="{2E6E3442-2CD7-974E-9BCD-3D7738EEC332}" dt="2019-02-27T13:31:37.124" v="853" actId="20577"/>
          <ac:spMkLst>
            <pc:docMk/>
            <pc:sldMk cId="1243966099" sldId="338"/>
            <ac:spMk id="5" creationId="{4DA45B31-2554-254F-8D72-AB73D726CC46}"/>
          </ac:spMkLst>
        </pc:spChg>
      </pc:sldChg>
      <pc:sldChg chg="addSp delSp modSp add">
        <pc:chgData name="Xin LIU" userId="d0d7abe7-578f-4523-acec-00212c987c81" providerId="ADAL" clId="{2E6E3442-2CD7-974E-9BCD-3D7738EEC332}" dt="2019-02-28T11:44:49.977" v="2388" actId="20577"/>
        <pc:sldMkLst>
          <pc:docMk/>
          <pc:sldMk cId="2037901232" sldId="339"/>
        </pc:sldMkLst>
        <pc:spChg chg="mod">
          <ac:chgData name="Xin LIU" userId="d0d7abe7-578f-4523-acec-00212c987c81" providerId="ADAL" clId="{2E6E3442-2CD7-974E-9BCD-3D7738EEC332}" dt="2019-02-28T11:44:49.977" v="2388" actId="20577"/>
          <ac:spMkLst>
            <pc:docMk/>
            <pc:sldMk cId="2037901232" sldId="339"/>
            <ac:spMk id="3" creationId="{00000000-0000-0000-0000-000000000000}"/>
          </ac:spMkLst>
        </pc:spChg>
        <pc:spChg chg="mod">
          <ac:chgData name="Xin LIU" userId="d0d7abe7-578f-4523-acec-00212c987c81" providerId="ADAL" clId="{2E6E3442-2CD7-974E-9BCD-3D7738EEC332}" dt="2019-02-27T13:43:42.274" v="991" actId="20577"/>
          <ac:spMkLst>
            <pc:docMk/>
            <pc:sldMk cId="2037901232" sldId="339"/>
            <ac:spMk id="5" creationId="{4DA45B31-2554-254F-8D72-AB73D726CC46}"/>
          </ac:spMkLst>
        </pc:spChg>
        <pc:picChg chg="add del">
          <ac:chgData name="Xin LIU" userId="d0d7abe7-578f-4523-acec-00212c987c81" providerId="ADAL" clId="{2E6E3442-2CD7-974E-9BCD-3D7738EEC332}" dt="2019-02-27T13:57:06.017" v="1143"/>
          <ac:picMkLst>
            <pc:docMk/>
            <pc:sldMk cId="2037901232" sldId="339"/>
            <ac:picMk id="2" creationId="{7A64843D-3519-0D43-B5A0-374000320BEC}"/>
          </ac:picMkLst>
        </pc:picChg>
        <pc:picChg chg="add mod">
          <ac:chgData name="Xin LIU" userId="d0d7abe7-578f-4523-acec-00212c987c81" providerId="ADAL" clId="{2E6E3442-2CD7-974E-9BCD-3D7738EEC332}" dt="2019-02-28T11:44:32.903" v="2363" actId="1036"/>
          <ac:picMkLst>
            <pc:docMk/>
            <pc:sldMk cId="2037901232" sldId="339"/>
            <ac:picMk id="4" creationId="{C1D1A8D4-962D-894C-BF94-3E8DC3FE0D3F}"/>
          </ac:picMkLst>
        </pc:picChg>
      </pc:sldChg>
      <pc:sldChg chg="modSp add ord">
        <pc:chgData name="Xin LIU" userId="d0d7abe7-578f-4523-acec-00212c987c81" providerId="ADAL" clId="{2E6E3442-2CD7-974E-9BCD-3D7738EEC332}" dt="2019-02-27T14:25:44.377" v="2291"/>
        <pc:sldMkLst>
          <pc:docMk/>
          <pc:sldMk cId="3114913084" sldId="340"/>
        </pc:sldMkLst>
        <pc:spChg chg="mod">
          <ac:chgData name="Xin LIU" userId="d0d7abe7-578f-4523-acec-00212c987c81" providerId="ADAL" clId="{2E6E3442-2CD7-974E-9BCD-3D7738EEC332}" dt="2019-02-27T13:33:25.979" v="873" actId="20577"/>
          <ac:spMkLst>
            <pc:docMk/>
            <pc:sldMk cId="3114913084" sldId="340"/>
            <ac:spMk id="2" creationId="{00000000-0000-0000-0000-000000000000}"/>
          </ac:spMkLst>
        </pc:spChg>
      </pc:sldChg>
      <pc:sldChg chg="modSp add">
        <pc:chgData name="Xin LIU" userId="d0d7abe7-578f-4523-acec-00212c987c81" providerId="ADAL" clId="{2E6E3442-2CD7-974E-9BCD-3D7738EEC332}" dt="2019-02-27T13:34:12.156" v="892" actId="20577"/>
        <pc:sldMkLst>
          <pc:docMk/>
          <pc:sldMk cId="930287294" sldId="341"/>
        </pc:sldMkLst>
        <pc:spChg chg="mod">
          <ac:chgData name="Xin LIU" userId="d0d7abe7-578f-4523-acec-00212c987c81" providerId="ADAL" clId="{2E6E3442-2CD7-974E-9BCD-3D7738EEC332}" dt="2019-02-27T13:34:12.156" v="892" actId="20577"/>
          <ac:spMkLst>
            <pc:docMk/>
            <pc:sldMk cId="930287294" sldId="341"/>
            <ac:spMk id="2" creationId="{00000000-0000-0000-0000-000000000000}"/>
          </ac:spMkLst>
        </pc:spChg>
      </pc:sldChg>
      <pc:sldChg chg="modSp add">
        <pc:chgData name="Xin LIU" userId="d0d7abe7-578f-4523-acec-00212c987c81" providerId="ADAL" clId="{2E6E3442-2CD7-974E-9BCD-3D7738EEC332}" dt="2019-02-27T13:34:38.242" v="896" actId="20577"/>
        <pc:sldMkLst>
          <pc:docMk/>
          <pc:sldMk cId="3280595872" sldId="342"/>
        </pc:sldMkLst>
        <pc:spChg chg="mod">
          <ac:chgData name="Xin LIU" userId="d0d7abe7-578f-4523-acec-00212c987c81" providerId="ADAL" clId="{2E6E3442-2CD7-974E-9BCD-3D7738EEC332}" dt="2019-02-27T13:34:38.242" v="896" actId="20577"/>
          <ac:spMkLst>
            <pc:docMk/>
            <pc:sldMk cId="3280595872" sldId="342"/>
            <ac:spMk id="3" creationId="{00000000-0000-0000-0000-000000000000}"/>
          </ac:spMkLst>
        </pc:spChg>
      </pc:sldChg>
      <pc:sldChg chg="addSp modSp add">
        <pc:chgData name="Xin LIU" userId="d0d7abe7-578f-4523-acec-00212c987c81" providerId="ADAL" clId="{2E6E3442-2CD7-974E-9BCD-3D7738EEC332}" dt="2019-02-27T13:38:55.322" v="938" actId="20577"/>
        <pc:sldMkLst>
          <pc:docMk/>
          <pc:sldMk cId="1210140695" sldId="343"/>
        </pc:sldMkLst>
        <pc:spChg chg="mod">
          <ac:chgData name="Xin LIU" userId="d0d7abe7-578f-4523-acec-00212c987c81" providerId="ADAL" clId="{2E6E3442-2CD7-974E-9BCD-3D7738EEC332}" dt="2019-02-27T13:36:22.362" v="915"/>
          <ac:spMkLst>
            <pc:docMk/>
            <pc:sldMk cId="1210140695" sldId="343"/>
            <ac:spMk id="2" creationId="{00000000-0000-0000-0000-000000000000}"/>
          </ac:spMkLst>
        </pc:spChg>
        <pc:spChg chg="add mod">
          <ac:chgData name="Xin LIU" userId="d0d7abe7-578f-4523-acec-00212c987c81" providerId="ADAL" clId="{2E6E3442-2CD7-974E-9BCD-3D7738EEC332}" dt="2019-02-27T13:38:55.322" v="938" actId="20577"/>
          <ac:spMkLst>
            <pc:docMk/>
            <pc:sldMk cId="1210140695" sldId="343"/>
            <ac:spMk id="3" creationId="{F7172D9E-26B2-F843-94EF-5EE32BDB163A}"/>
          </ac:spMkLst>
        </pc:spChg>
      </pc:sldChg>
      <pc:sldChg chg="addSp delSp modSp add modAnim">
        <pc:chgData name="Xin LIU" userId="d0d7abe7-578f-4523-acec-00212c987c81" providerId="ADAL" clId="{2E6E3442-2CD7-974E-9BCD-3D7738EEC332}" dt="2019-02-27T13:39:03.218" v="953" actId="20577"/>
        <pc:sldMkLst>
          <pc:docMk/>
          <pc:sldMk cId="2628801527" sldId="344"/>
        </pc:sldMkLst>
        <pc:spChg chg="mod">
          <ac:chgData name="Xin LIU" userId="d0d7abe7-578f-4523-acec-00212c987c81" providerId="ADAL" clId="{2E6E3442-2CD7-974E-9BCD-3D7738EEC332}" dt="2019-02-27T13:37:12.926" v="919" actId="20577"/>
          <ac:spMkLst>
            <pc:docMk/>
            <pc:sldMk cId="2628801527" sldId="344"/>
            <ac:spMk id="2" creationId="{00000000-0000-0000-0000-000000000000}"/>
          </ac:spMkLst>
        </pc:spChg>
        <pc:spChg chg="mod">
          <ac:chgData name="Xin LIU" userId="d0d7abe7-578f-4523-acec-00212c987c81" providerId="ADAL" clId="{2E6E3442-2CD7-974E-9BCD-3D7738EEC332}" dt="2019-02-27T13:39:03.218" v="953" actId="20577"/>
          <ac:spMkLst>
            <pc:docMk/>
            <pc:sldMk cId="2628801527" sldId="344"/>
            <ac:spMk id="3" creationId="{F7172D9E-26B2-F843-94EF-5EE32BDB163A}"/>
          </ac:spMkLst>
        </pc:spChg>
        <pc:grpChg chg="del">
          <ac:chgData name="Xin LIU" userId="d0d7abe7-578f-4523-acec-00212c987c81" providerId="ADAL" clId="{2E6E3442-2CD7-974E-9BCD-3D7738EEC332}" dt="2019-02-27T13:38:31.972" v="920" actId="478"/>
          <ac:grpSpMkLst>
            <pc:docMk/>
            <pc:sldMk cId="2628801527" sldId="344"/>
            <ac:grpSpMk id="8" creationId="{4C07D9B5-D134-C04B-AA3A-C6018B471141}"/>
          </ac:grpSpMkLst>
        </pc:grpChg>
        <pc:picChg chg="add mod">
          <ac:chgData name="Xin LIU" userId="d0d7abe7-578f-4523-acec-00212c987c81" providerId="ADAL" clId="{2E6E3442-2CD7-974E-9BCD-3D7738EEC332}" dt="2019-02-27T13:38:48.395" v="924" actId="1076"/>
          <ac:picMkLst>
            <pc:docMk/>
            <pc:sldMk cId="2628801527" sldId="344"/>
            <ac:picMk id="51" creationId="{8123139A-B46C-184F-A028-D47534E45CB6}"/>
          </ac:picMkLst>
        </pc:pic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19" creationId="{A7E63483-C955-0A4E-B0ED-FEC0C46644B3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20" creationId="{4002F9CF-0CE2-784B-B8DA-B4CA17B780AB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21" creationId="{C36AF96E-DE46-984A-BC3C-F1A8E326C7A6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22" creationId="{6EF4EA5E-A159-5447-940C-C21CAD579453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23" creationId="{2270A473-9626-964C-BB28-69726B411691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24" creationId="{769C944C-515C-B145-9A39-F622641D9FCA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25" creationId="{E8CBDDCB-3DD1-EB41-AA0A-B29AEB782E89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26" creationId="{28135D1C-BEEF-C44F-ABF3-CFFD687CC97C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27" creationId="{D842B400-28D1-B447-B112-061A9A937EE8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28" creationId="{957ED70C-F85A-FE43-B226-86E9D4D1F6A9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29" creationId="{076D9592-5F87-8140-A2C7-0454F6182EE7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30" creationId="{4C73FCB2-6A50-B445-8CE9-20E54DFECC42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31" creationId="{F27B1240-C80B-D143-8B0D-E12EC0342E6F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32" creationId="{81F8AC9A-80CD-D640-8692-62094FFBEC08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34" creationId="{072FF8B4-06C1-B94E-BCB5-A1A0CD409900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35" creationId="{0A7D77E4-1B3E-AB41-92F9-2AEB279C619E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36" creationId="{0E102979-E61E-0845-B06D-10D75A2364BA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37" creationId="{2679D94D-5DF7-0949-ADC3-BAA1A56BB80F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38" creationId="{D8EB7660-6322-7840-8BE8-4A7F256DEAD7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39" creationId="{1538AC59-5120-7C49-A350-8D964D60E151}"/>
          </ac:cxnSpMkLst>
        </pc:cxnChg>
      </pc:sldChg>
      <pc:sldChg chg="addSp delSp modSp add delAnim">
        <pc:chgData name="Xin LIU" userId="d0d7abe7-578f-4523-acec-00212c987c81" providerId="ADAL" clId="{2E6E3442-2CD7-974E-9BCD-3D7738EEC332}" dt="2019-02-27T13:43:19.896" v="982" actId="14100"/>
        <pc:sldMkLst>
          <pc:docMk/>
          <pc:sldMk cId="1567899490" sldId="345"/>
        </pc:sldMkLst>
        <pc:spChg chg="mod">
          <ac:chgData name="Xin LIU" userId="d0d7abe7-578f-4523-acec-00212c987c81" providerId="ADAL" clId="{2E6E3442-2CD7-974E-9BCD-3D7738EEC332}" dt="2019-02-27T13:39:14.865" v="957" actId="20577"/>
          <ac:spMkLst>
            <pc:docMk/>
            <pc:sldMk cId="1567899490" sldId="345"/>
            <ac:spMk id="2" creationId="{00000000-0000-0000-0000-000000000000}"/>
          </ac:spMkLst>
        </pc:spChg>
        <pc:spChg chg="mod">
          <ac:chgData name="Xin LIU" userId="d0d7abe7-578f-4523-acec-00212c987c81" providerId="ADAL" clId="{2E6E3442-2CD7-974E-9BCD-3D7738EEC332}" dt="2019-02-27T13:40:45.405" v="976" actId="20577"/>
          <ac:spMkLst>
            <pc:docMk/>
            <pc:sldMk cId="1567899490" sldId="345"/>
            <ac:spMk id="3" creationId="{F7172D9E-26B2-F843-94EF-5EE32BDB163A}"/>
          </ac:spMkLst>
        </pc:spChg>
        <pc:picChg chg="add mod">
          <ac:chgData name="Xin LIU" userId="d0d7abe7-578f-4523-acec-00212c987c81" providerId="ADAL" clId="{2E6E3442-2CD7-974E-9BCD-3D7738EEC332}" dt="2019-02-27T13:43:19.896" v="982" actId="14100"/>
          <ac:picMkLst>
            <pc:docMk/>
            <pc:sldMk cId="1567899490" sldId="345"/>
            <ac:picMk id="5" creationId="{EA9DA3EF-FF75-E145-AAE8-A1247343B4CC}"/>
          </ac:picMkLst>
        </pc:picChg>
        <pc:picChg chg="del">
          <ac:chgData name="Xin LIU" userId="d0d7abe7-578f-4523-acec-00212c987c81" providerId="ADAL" clId="{2E6E3442-2CD7-974E-9BCD-3D7738EEC332}" dt="2019-02-27T13:43:10.886" v="977" actId="478"/>
          <ac:picMkLst>
            <pc:docMk/>
            <pc:sldMk cId="1567899490" sldId="345"/>
            <ac:picMk id="51" creationId="{8123139A-B46C-184F-A028-D47534E45CB6}"/>
          </ac:picMkLst>
        </pc:picChg>
      </pc:sldChg>
      <pc:sldChg chg="addSp delSp modSp add">
        <pc:chgData name="Xin LIU" userId="d0d7abe7-578f-4523-acec-00212c987c81" providerId="ADAL" clId="{2E6E3442-2CD7-974E-9BCD-3D7738EEC332}" dt="2019-02-28T11:45:19.856" v="2402" actId="14734"/>
        <pc:sldMkLst>
          <pc:docMk/>
          <pc:sldMk cId="335773468" sldId="346"/>
        </pc:sldMkLst>
        <pc:spChg chg="del mod">
          <ac:chgData name="Xin LIU" userId="d0d7abe7-578f-4523-acec-00212c987c81" providerId="ADAL" clId="{2E6E3442-2CD7-974E-9BCD-3D7738EEC332}" dt="2019-02-27T14:03:24.493" v="1209" actId="3680"/>
          <ac:spMkLst>
            <pc:docMk/>
            <pc:sldMk cId="335773468" sldId="346"/>
            <ac:spMk id="3" creationId="{00000000-0000-0000-0000-000000000000}"/>
          </ac:spMkLst>
        </pc:spChg>
        <pc:spChg chg="mod">
          <ac:chgData name="Xin LIU" userId="d0d7abe7-578f-4523-acec-00212c987c81" providerId="ADAL" clId="{2E6E3442-2CD7-974E-9BCD-3D7738EEC332}" dt="2019-02-27T14:02:52.951" v="1207" actId="20577"/>
          <ac:spMkLst>
            <pc:docMk/>
            <pc:sldMk cId="335773468" sldId="346"/>
            <ac:spMk id="5" creationId="{4DA45B31-2554-254F-8D72-AB73D726CC46}"/>
          </ac:spMkLst>
        </pc:spChg>
        <pc:graphicFrameChg chg="add mod modGraphic">
          <ac:chgData name="Xin LIU" userId="d0d7abe7-578f-4523-acec-00212c987c81" providerId="ADAL" clId="{2E6E3442-2CD7-974E-9BCD-3D7738EEC332}" dt="2019-02-28T11:45:19.856" v="2402" actId="14734"/>
          <ac:graphicFrameMkLst>
            <pc:docMk/>
            <pc:sldMk cId="335773468" sldId="346"/>
            <ac:graphicFrameMk id="2" creationId="{2D1E8D68-8225-D44F-868A-0C3F2C95E867}"/>
          </ac:graphicFrameMkLst>
        </pc:graphicFrameChg>
        <pc:picChg chg="del">
          <ac:chgData name="Xin LIU" userId="d0d7abe7-578f-4523-acec-00212c987c81" providerId="ADAL" clId="{2E6E3442-2CD7-974E-9BCD-3D7738EEC332}" dt="2019-02-27T13:59:22.065" v="1177" actId="478"/>
          <ac:picMkLst>
            <pc:docMk/>
            <pc:sldMk cId="335773468" sldId="346"/>
            <ac:picMk id="4" creationId="{C1D1A8D4-962D-894C-BF94-3E8DC3FE0D3F}"/>
          </ac:picMkLst>
        </pc:picChg>
      </pc:sldChg>
      <pc:sldChg chg="modSp add ord">
        <pc:chgData name="Xin LIU" userId="d0d7abe7-578f-4523-acec-00212c987c81" providerId="ADAL" clId="{2E6E3442-2CD7-974E-9BCD-3D7738EEC332}" dt="2019-02-27T14:24:12.604" v="2257" actId="113"/>
        <pc:sldMkLst>
          <pc:docMk/>
          <pc:sldMk cId="2519309755" sldId="347"/>
        </pc:sldMkLst>
        <pc:spChg chg="mod">
          <ac:chgData name="Xin LIU" userId="d0d7abe7-578f-4523-acec-00212c987c81" providerId="ADAL" clId="{2E6E3442-2CD7-974E-9BCD-3D7738EEC332}" dt="2019-02-27T14:24:12.604" v="2257" actId="113"/>
          <ac:spMkLst>
            <pc:docMk/>
            <pc:sldMk cId="2519309755" sldId="347"/>
            <ac:spMk id="3" creationId="{00000000-0000-0000-0000-000000000000}"/>
          </ac:spMkLst>
        </pc:spChg>
      </pc:sldChg>
      <pc:sldChg chg="modSp add">
        <pc:chgData name="Xin LIU" userId="d0d7abe7-578f-4523-acec-00212c987c81" providerId="ADAL" clId="{2E6E3442-2CD7-974E-9BCD-3D7738EEC332}" dt="2019-02-27T14:24:44.937" v="2269" actId="115"/>
        <pc:sldMkLst>
          <pc:docMk/>
          <pc:sldMk cId="965801670" sldId="348"/>
        </pc:sldMkLst>
        <pc:spChg chg="mod">
          <ac:chgData name="Xin LIU" userId="d0d7abe7-578f-4523-acec-00212c987c81" providerId="ADAL" clId="{2E6E3442-2CD7-974E-9BCD-3D7738EEC332}" dt="2019-02-27T14:24:44.937" v="2269" actId="115"/>
          <ac:spMkLst>
            <pc:docMk/>
            <pc:sldMk cId="965801670" sldId="348"/>
            <ac:spMk id="3" creationId="{00000000-0000-0000-0000-000000000000}"/>
          </ac:spMkLst>
        </pc:spChg>
        <pc:spChg chg="mod">
          <ac:chgData name="Xin LIU" userId="d0d7abe7-578f-4523-acec-00212c987c81" providerId="ADAL" clId="{2E6E3442-2CD7-974E-9BCD-3D7738EEC332}" dt="2019-02-27T14:23:27.667" v="2226" actId="20577"/>
          <ac:spMkLst>
            <pc:docMk/>
            <pc:sldMk cId="965801670" sldId="348"/>
            <ac:spMk id="5" creationId="{4DA45B31-2554-254F-8D72-AB73D726CC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E5B22-4683-F745-A13B-D1A2C0193FEC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C6AA-66FF-B84C-B2E3-D8A2FE49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F353-24F6-6A48-912A-D644A8240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4A277-4009-5F4D-A303-7C86A5710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683A-2EE8-9E46-8E51-A5F16719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CF08-7AD7-419C-AB82-B85A44253D10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C88C5-677E-4947-8C23-D4FB119C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665-E5C5-6A4D-85B1-0FB8B61F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59EF-EDD9-1E42-8862-56B07A9E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6F460-D93D-5C4F-9587-5E45853C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C13C-83DC-DE47-A4EC-8C27EC4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2225-5EE9-423B-8250-4C71856C56FC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3CD33-754D-AE43-B5F7-1D16FEA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2B89-4DB0-F94C-B89B-C4C11994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7A7A1-AB06-464E-9147-B441974A0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56498-FD61-2347-98C4-BD66AA911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DF8C8-F8B0-8F49-9273-457506F9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F028-53C3-46C9-9903-F4F32C2BE708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DEEE-DE20-C14A-B282-E3D7EF24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A1CC-230B-0141-80C7-D812CBE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F7E7-44A3-6440-9A47-60B3824A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8317-B20A-0E44-B08F-842701E0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0688-F642-B946-846C-FCF24971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CC5-9BCC-4228-8203-75B355C78A81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883A-2491-7543-85B1-E8192048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B26D-F6E4-C643-95C3-15FD3634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2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3980-A5D5-0E41-BFE7-26FCC8AA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AB318-222B-F74A-A837-BDB9ABD07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48C9-30EE-E541-8CCA-9BD2997D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4E41-9FB5-4FC1-9ADC-A895311F3DAA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C172-71DD-EA42-8C57-B739A4D2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3DD8-5105-CB46-BC7A-54B099A2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5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8F1B-105C-ED4E-B229-01CC470A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4282-C723-6047-A56A-308FFBF0B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C0502-1B46-F54B-A0BE-40BA5DA50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08CE4-A4AA-3847-AB5D-89FB0494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EFE4-2AAB-4140-B45C-37F16DA15C7E}" type="datetime1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7E35A-3E7F-0349-84B6-FC81609A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4E7F0-FB9B-5347-AFA5-0B48A660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EB78-109C-5948-88A4-1E006B25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5F136-3736-CB43-99DE-997CAC2B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3854F-2C32-DC45-B414-519F39B54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B0969-79E8-9F43-BBF7-22F026113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907B0-ABA9-4346-8C1D-C22D24074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E6EF8-A080-A946-8915-E5448720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60AC-8201-4B27-9BE5-18ABA6A8E5BA}" type="datetime1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D4D4D-9D4E-FF42-86DD-1BA497CD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85CF7-8B0E-D243-AF00-0A75FBF8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4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C5E3-1529-6146-A3D3-8C758471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FFAFF-E242-7E45-8678-1D78F7F9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660B-4E05-4DFE-917E-D83FCE064069}" type="datetime1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26F78-A3B2-874B-93E3-88D5D30B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96036-91EB-D445-AA14-6FE51B34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FE3F9-DFD6-914F-9A31-CA50B959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7CFA-63C1-48D5-A71F-833ADD58E63E}" type="datetime1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B19E7-2D47-4B43-86DD-D2DA3F44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B14F3-CA5E-2F4B-97C1-18070FB8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F6BA-0410-1C49-9015-A818BA8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9EB1-E23C-4749-8110-D62A5AD4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F3AC6-66B3-D845-B488-4D381D12C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1D321-EA0B-C64B-9955-EC90BFBE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7C4B-8439-4A0A-BD3C-7292A2A7CFA1}" type="datetime1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E9E0A-4EDD-5947-BFE9-2342CB3E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C63D8-C68A-1D4A-96E6-6FC8DC27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5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DE63-319A-8A4E-A746-AF39F598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D804A-A7AC-884B-B50E-68CCE58F5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22C0B-B12B-FF4D-B8DD-C1FF8D46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E09E9-2D53-E54C-B8B6-89F4F658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49A7-8B97-44B1-9652-F527401F3528}" type="datetime1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794E1-4E3D-314A-81D2-ECB474CD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68D38-C949-3547-8DD1-8B7D05E4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3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DFE28-A129-CD44-BA27-121C72BC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B025-0276-624D-8AFC-A31E759D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10D8E-8EDC-D54B-BA3B-A110E2C59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FD80D-31A0-4D58-B6D6-5A313709E2D7}" type="datetime1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A383-86FB-3C4D-A3D7-1A5C85838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146A-AEE5-E042-951D-BC710A354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6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liucr@connect.ust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layground.tensorflow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kustconnect-my.sharepoint.com/:w:/g/personal/xliucr_connect_ust_hk/EbCJNjqlyhZInjU-x9-ET7oBwp_E2Wsl1Gp_AznTJevPoA?e=5cLfz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009" y="1535529"/>
            <a:ext cx="11125201" cy="1961650"/>
          </a:xfrm>
        </p:spPr>
        <p:txBody>
          <a:bodyPr>
            <a:normAutofit/>
          </a:bodyPr>
          <a:lstStyle/>
          <a:p>
            <a:r>
              <a:rPr lang="en-US" sz="5400" dirty="0"/>
              <a:t>COMP 4332 / RMBI 4310</a:t>
            </a:r>
            <a:br>
              <a:rPr lang="en-US" sz="5400" dirty="0"/>
            </a:br>
            <a:r>
              <a:rPr lang="en-US" sz="5400" dirty="0"/>
              <a:t>Big Data Mining (Spring 2020)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Project 1: </a:t>
            </a:r>
            <a:r>
              <a:rPr lang="en-US" dirty="0"/>
              <a:t>Sentiment Classification</a:t>
            </a:r>
          </a:p>
          <a:p>
            <a:r>
              <a:rPr lang="en-US" dirty="0"/>
              <a:t>TA: Xin Liu (</a:t>
            </a:r>
            <a:r>
              <a:rPr lang="en-US" dirty="0">
                <a:hlinkClick r:id="rId3"/>
              </a:rPr>
              <a:t>xliucr@connect.ust.hk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5631-19A5-47B7-B769-FEE13667C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 Layer Perceptron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07D9B5-D134-C04B-AA3A-C6018B471141}"/>
              </a:ext>
            </a:extLst>
          </p:cNvPr>
          <p:cNvGrpSpPr/>
          <p:nvPr/>
        </p:nvGrpSpPr>
        <p:grpSpPr>
          <a:xfrm>
            <a:off x="4305300" y="2133600"/>
            <a:ext cx="3581400" cy="2590800"/>
            <a:chOff x="5562600" y="1981200"/>
            <a:chExt cx="3581400" cy="2590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939A4D-750F-1745-A0FE-36E84CCE24C5}"/>
                </a:ext>
              </a:extLst>
            </p:cNvPr>
            <p:cNvSpPr/>
            <p:nvPr/>
          </p:nvSpPr>
          <p:spPr>
            <a:xfrm>
              <a:off x="5562600" y="1981200"/>
              <a:ext cx="3581400" cy="25908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99FD80-C565-984B-AE75-39ED57314B1B}"/>
                </a:ext>
              </a:extLst>
            </p:cNvPr>
            <p:cNvGrpSpPr/>
            <p:nvPr/>
          </p:nvGrpSpPr>
          <p:grpSpPr>
            <a:xfrm>
              <a:off x="5638599" y="2140638"/>
              <a:ext cx="3454839" cy="2312432"/>
              <a:chOff x="5599913" y="3472934"/>
              <a:chExt cx="3454839" cy="2312432"/>
            </a:xfrm>
          </p:grpSpPr>
          <p:grpSp>
            <p:nvGrpSpPr>
              <p:cNvPr id="11" name="Group 51">
                <a:extLst>
                  <a:ext uri="{FF2B5EF4-FFF2-40B4-BE49-F238E27FC236}">
                    <a16:creationId xmlns:a16="http://schemas.microsoft.com/office/drawing/2014/main" id="{9E6CB675-2E05-1F4A-A3D8-BD2EF1B614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8400" y="3543300"/>
                <a:ext cx="2209800" cy="2171700"/>
                <a:chOff x="1872" y="2496"/>
                <a:chExt cx="1392" cy="1368"/>
              </a:xfrm>
            </p:grpSpPr>
            <p:grpSp>
              <p:nvGrpSpPr>
                <p:cNvPr id="16" name="Group 26">
                  <a:extLst>
                    <a:ext uri="{FF2B5EF4-FFF2-40B4-BE49-F238E27FC236}">
                      <a16:creationId xmlns:a16="http://schemas.microsoft.com/office/drawing/2014/main" id="{39F2A7BE-A96D-E840-8024-EA1BE15243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72" y="3720"/>
                  <a:ext cx="1392" cy="144"/>
                  <a:chOff x="1872" y="3720"/>
                  <a:chExt cx="1392" cy="144"/>
                </a:xfrm>
              </p:grpSpPr>
              <p:sp>
                <p:nvSpPr>
                  <p:cNvPr id="46" name="Oval 10">
                    <a:extLst>
                      <a:ext uri="{FF2B5EF4-FFF2-40B4-BE49-F238E27FC236}">
                        <a16:creationId xmlns:a16="http://schemas.microsoft.com/office/drawing/2014/main" id="{A1FFFC73-9107-DE4A-9305-6AB1940260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Oval 11">
                    <a:extLst>
                      <a:ext uri="{FF2B5EF4-FFF2-40B4-BE49-F238E27FC236}">
                        <a16:creationId xmlns:a16="http://schemas.microsoft.com/office/drawing/2014/main" id="{18061E2D-CE45-8443-8088-EED97221AD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Oval 12">
                    <a:extLst>
                      <a:ext uri="{FF2B5EF4-FFF2-40B4-BE49-F238E27FC236}">
                        <a16:creationId xmlns:a16="http://schemas.microsoft.com/office/drawing/2014/main" id="{8A08C0E1-91D8-0349-B85D-5A3BDFE4FA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Oval 13">
                    <a:extLst>
                      <a:ext uri="{FF2B5EF4-FFF2-40B4-BE49-F238E27FC236}">
                        <a16:creationId xmlns:a16="http://schemas.microsoft.com/office/drawing/2014/main" id="{A06FDDD8-07CF-FB48-9A64-C1346C1E45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Oval 14">
                    <a:extLst>
                      <a:ext uri="{FF2B5EF4-FFF2-40B4-BE49-F238E27FC236}">
                        <a16:creationId xmlns:a16="http://schemas.microsoft.com/office/drawing/2014/main" id="{B381883F-5876-2347-B8E5-50605790AD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25">
                  <a:extLst>
                    <a:ext uri="{FF2B5EF4-FFF2-40B4-BE49-F238E27FC236}">
                      <a16:creationId xmlns:a16="http://schemas.microsoft.com/office/drawing/2014/main" id="{5222AEB8-AB27-454C-AE6F-A01E624AF0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16" y="3108"/>
                  <a:ext cx="1056" cy="144"/>
                  <a:chOff x="2016" y="3168"/>
                  <a:chExt cx="1056" cy="144"/>
                </a:xfrm>
              </p:grpSpPr>
              <p:sp>
                <p:nvSpPr>
                  <p:cNvPr id="43" name="Oval 16">
                    <a:extLst>
                      <a:ext uri="{FF2B5EF4-FFF2-40B4-BE49-F238E27FC236}">
                        <a16:creationId xmlns:a16="http://schemas.microsoft.com/office/drawing/2014/main" id="{D690B777-724D-7F41-A628-911F4D411A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3168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Oval 17">
                    <a:extLst>
                      <a:ext uri="{FF2B5EF4-FFF2-40B4-BE49-F238E27FC236}">
                        <a16:creationId xmlns:a16="http://schemas.microsoft.com/office/drawing/2014/main" id="{C7FB1972-C701-254F-B296-ABDA6D4E91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Oval 19">
                    <a:extLst>
                      <a:ext uri="{FF2B5EF4-FFF2-40B4-BE49-F238E27FC236}">
                        <a16:creationId xmlns:a16="http://schemas.microsoft.com/office/drawing/2014/main" id="{1AAD98E5-C56E-8C42-83AF-0FD7E06471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168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27">
                  <a:extLst>
                    <a:ext uri="{FF2B5EF4-FFF2-40B4-BE49-F238E27FC236}">
                      <a16:creationId xmlns:a16="http://schemas.microsoft.com/office/drawing/2014/main" id="{8F23F3DA-55CB-4D43-B28D-17876032CF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08" y="2496"/>
                  <a:ext cx="624" cy="144"/>
                  <a:chOff x="2208" y="2496"/>
                  <a:chExt cx="624" cy="144"/>
                </a:xfrm>
              </p:grpSpPr>
              <p:sp>
                <p:nvSpPr>
                  <p:cNvPr id="41" name="Oval 21">
                    <a:extLst>
                      <a:ext uri="{FF2B5EF4-FFF2-40B4-BE49-F238E27FC236}">
                        <a16:creationId xmlns:a16="http://schemas.microsoft.com/office/drawing/2014/main" id="{B813E314-45F6-7C42-A644-DE80D9D04F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496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Oval 24">
                    <a:extLst>
                      <a:ext uri="{FF2B5EF4-FFF2-40B4-BE49-F238E27FC236}">
                        <a16:creationId xmlns:a16="http://schemas.microsoft.com/office/drawing/2014/main" id="{7D854767-18B7-264C-B74F-9E018420D9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2496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9" name="AutoShape 28">
                  <a:extLst>
                    <a:ext uri="{FF2B5EF4-FFF2-40B4-BE49-F238E27FC236}">
                      <a16:creationId xmlns:a16="http://schemas.microsoft.com/office/drawing/2014/main" id="{A7E63483-C955-0A4E-B0ED-FEC0C46644B3}"/>
                    </a:ext>
                  </a:extLst>
                </p:cNvPr>
                <p:cNvCxnSpPr>
                  <a:cxnSpLocks noChangeShapeType="1"/>
                  <a:stCxn id="42" idx="4"/>
                  <a:endCxn id="44" idx="0"/>
                </p:cNvCxnSpPr>
                <p:nvPr/>
              </p:nvCxnSpPr>
              <p:spPr bwMode="auto">
                <a:xfrm>
                  <a:off x="2760" y="2640"/>
                  <a:ext cx="24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AutoShape 29">
                  <a:extLst>
                    <a:ext uri="{FF2B5EF4-FFF2-40B4-BE49-F238E27FC236}">
                      <a16:creationId xmlns:a16="http://schemas.microsoft.com/office/drawing/2014/main" id="{4002F9CF-0CE2-784B-B8DA-B4CA17B780AB}"/>
                    </a:ext>
                  </a:extLst>
                </p:cNvPr>
                <p:cNvCxnSpPr>
                  <a:cxnSpLocks noChangeShapeType="1"/>
                  <a:stCxn id="42" idx="4"/>
                  <a:endCxn id="45" idx="0"/>
                </p:cNvCxnSpPr>
                <p:nvPr/>
              </p:nvCxnSpPr>
              <p:spPr bwMode="auto">
                <a:xfrm flipH="1">
                  <a:off x="2568" y="2640"/>
                  <a:ext cx="19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" name="AutoShape 30">
                  <a:extLst>
                    <a:ext uri="{FF2B5EF4-FFF2-40B4-BE49-F238E27FC236}">
                      <a16:creationId xmlns:a16="http://schemas.microsoft.com/office/drawing/2014/main" id="{C36AF96E-DE46-984A-BC3C-F1A8E326C7A6}"/>
                    </a:ext>
                  </a:extLst>
                </p:cNvPr>
                <p:cNvCxnSpPr>
                  <a:cxnSpLocks noChangeShapeType="1"/>
                  <a:stCxn id="42" idx="4"/>
                  <a:endCxn id="43" idx="0"/>
                </p:cNvCxnSpPr>
                <p:nvPr/>
              </p:nvCxnSpPr>
              <p:spPr bwMode="auto">
                <a:xfrm flipH="1">
                  <a:off x="2088" y="2640"/>
                  <a:ext cx="67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AutoShape 31">
                  <a:extLst>
                    <a:ext uri="{FF2B5EF4-FFF2-40B4-BE49-F238E27FC236}">
                      <a16:creationId xmlns:a16="http://schemas.microsoft.com/office/drawing/2014/main" id="{6EF4EA5E-A159-5447-940C-C21CAD579453}"/>
                    </a:ext>
                  </a:extLst>
                </p:cNvPr>
                <p:cNvCxnSpPr>
                  <a:cxnSpLocks noChangeShapeType="1"/>
                  <a:stCxn id="41" idx="4"/>
                  <a:endCxn id="44" idx="0"/>
                </p:cNvCxnSpPr>
                <p:nvPr/>
              </p:nvCxnSpPr>
              <p:spPr bwMode="auto">
                <a:xfrm>
                  <a:off x="2280" y="2640"/>
                  <a:ext cx="72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AutoShape 32">
                  <a:extLst>
                    <a:ext uri="{FF2B5EF4-FFF2-40B4-BE49-F238E27FC236}">
                      <a16:creationId xmlns:a16="http://schemas.microsoft.com/office/drawing/2014/main" id="{2270A473-9626-964C-BB28-69726B411691}"/>
                    </a:ext>
                  </a:extLst>
                </p:cNvPr>
                <p:cNvCxnSpPr>
                  <a:cxnSpLocks noChangeShapeType="1"/>
                  <a:stCxn id="41" idx="4"/>
                  <a:endCxn id="45" idx="0"/>
                </p:cNvCxnSpPr>
                <p:nvPr/>
              </p:nvCxnSpPr>
              <p:spPr bwMode="auto">
                <a:xfrm>
                  <a:off x="2280" y="2640"/>
                  <a:ext cx="288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AutoShape 33">
                  <a:extLst>
                    <a:ext uri="{FF2B5EF4-FFF2-40B4-BE49-F238E27FC236}">
                      <a16:creationId xmlns:a16="http://schemas.microsoft.com/office/drawing/2014/main" id="{769C944C-515C-B145-9A39-F622641D9FCA}"/>
                    </a:ext>
                  </a:extLst>
                </p:cNvPr>
                <p:cNvCxnSpPr>
                  <a:cxnSpLocks noChangeShapeType="1"/>
                  <a:stCxn id="41" idx="4"/>
                  <a:endCxn id="43" idx="0"/>
                </p:cNvCxnSpPr>
                <p:nvPr/>
              </p:nvCxnSpPr>
              <p:spPr bwMode="auto">
                <a:xfrm flipH="1">
                  <a:off x="2088" y="2640"/>
                  <a:ext cx="19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" name="AutoShape 34">
                  <a:extLst>
                    <a:ext uri="{FF2B5EF4-FFF2-40B4-BE49-F238E27FC236}">
                      <a16:creationId xmlns:a16="http://schemas.microsoft.com/office/drawing/2014/main" id="{E8CBDDCB-3DD1-EB41-AA0A-B29AEB782E89}"/>
                    </a:ext>
                  </a:extLst>
                </p:cNvPr>
                <p:cNvCxnSpPr>
                  <a:cxnSpLocks noChangeShapeType="1"/>
                  <a:stCxn id="43" idx="4"/>
                  <a:endCxn id="46" idx="0"/>
                </p:cNvCxnSpPr>
                <p:nvPr/>
              </p:nvCxnSpPr>
              <p:spPr bwMode="auto">
                <a:xfrm flipH="1">
                  <a:off x="1944" y="3252"/>
                  <a:ext cx="144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AutoShape 35">
                  <a:extLst>
                    <a:ext uri="{FF2B5EF4-FFF2-40B4-BE49-F238E27FC236}">
                      <a16:creationId xmlns:a16="http://schemas.microsoft.com/office/drawing/2014/main" id="{28135D1C-BEEF-C44F-ABF3-CFFD687CC97C}"/>
                    </a:ext>
                  </a:extLst>
                </p:cNvPr>
                <p:cNvCxnSpPr>
                  <a:cxnSpLocks noChangeShapeType="1"/>
                  <a:stCxn id="43" idx="4"/>
                  <a:endCxn id="47" idx="0"/>
                </p:cNvCxnSpPr>
                <p:nvPr/>
              </p:nvCxnSpPr>
              <p:spPr bwMode="auto">
                <a:xfrm>
                  <a:off x="2088" y="3252"/>
                  <a:ext cx="24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AutoShape 36">
                  <a:extLst>
                    <a:ext uri="{FF2B5EF4-FFF2-40B4-BE49-F238E27FC236}">
                      <a16:creationId xmlns:a16="http://schemas.microsoft.com/office/drawing/2014/main" id="{D842B400-28D1-B447-B112-061A9A937EE8}"/>
                    </a:ext>
                  </a:extLst>
                </p:cNvPr>
                <p:cNvCxnSpPr>
                  <a:cxnSpLocks noChangeShapeType="1"/>
                  <a:stCxn id="43" idx="4"/>
                  <a:endCxn id="50" idx="0"/>
                </p:cNvCxnSpPr>
                <p:nvPr/>
              </p:nvCxnSpPr>
              <p:spPr bwMode="auto">
                <a:xfrm>
                  <a:off x="2088" y="3252"/>
                  <a:ext cx="528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AutoShape 37">
                  <a:extLst>
                    <a:ext uri="{FF2B5EF4-FFF2-40B4-BE49-F238E27FC236}">
                      <a16:creationId xmlns:a16="http://schemas.microsoft.com/office/drawing/2014/main" id="{957ED70C-F85A-FE43-B226-86E9D4D1F6A9}"/>
                    </a:ext>
                  </a:extLst>
                </p:cNvPr>
                <p:cNvCxnSpPr>
                  <a:cxnSpLocks noChangeShapeType="1"/>
                  <a:stCxn id="43" idx="4"/>
                  <a:endCxn id="48" idx="0"/>
                </p:cNvCxnSpPr>
                <p:nvPr/>
              </p:nvCxnSpPr>
              <p:spPr bwMode="auto">
                <a:xfrm>
                  <a:off x="2088" y="3252"/>
                  <a:ext cx="816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" name="AutoShape 38">
                  <a:extLst>
                    <a:ext uri="{FF2B5EF4-FFF2-40B4-BE49-F238E27FC236}">
                      <a16:creationId xmlns:a16="http://schemas.microsoft.com/office/drawing/2014/main" id="{076D9592-5F87-8140-A2C7-0454F6182EE7}"/>
                    </a:ext>
                  </a:extLst>
                </p:cNvPr>
                <p:cNvCxnSpPr>
                  <a:cxnSpLocks noChangeShapeType="1"/>
                  <a:stCxn id="43" idx="4"/>
                  <a:endCxn id="49" idx="0"/>
                </p:cNvCxnSpPr>
                <p:nvPr/>
              </p:nvCxnSpPr>
              <p:spPr bwMode="auto">
                <a:xfrm>
                  <a:off x="2088" y="3252"/>
                  <a:ext cx="1104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AutoShape 40">
                  <a:extLst>
                    <a:ext uri="{FF2B5EF4-FFF2-40B4-BE49-F238E27FC236}">
                      <a16:creationId xmlns:a16="http://schemas.microsoft.com/office/drawing/2014/main" id="{4C73FCB2-6A50-B445-8CE9-20E54DFECC42}"/>
                    </a:ext>
                  </a:extLst>
                </p:cNvPr>
                <p:cNvCxnSpPr>
                  <a:cxnSpLocks noChangeShapeType="1"/>
                  <a:endCxn id="50" idx="0"/>
                </p:cNvCxnSpPr>
                <p:nvPr/>
              </p:nvCxnSpPr>
              <p:spPr bwMode="auto">
                <a:xfrm>
                  <a:off x="2560" y="3268"/>
                  <a:ext cx="56" cy="45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AutoShape 41">
                  <a:extLst>
                    <a:ext uri="{FF2B5EF4-FFF2-40B4-BE49-F238E27FC236}">
                      <a16:creationId xmlns:a16="http://schemas.microsoft.com/office/drawing/2014/main" id="{F27B1240-C80B-D143-8B0D-E12EC0342E6F}"/>
                    </a:ext>
                  </a:extLst>
                </p:cNvPr>
                <p:cNvCxnSpPr>
                  <a:cxnSpLocks noChangeShapeType="1"/>
                  <a:stCxn id="45" idx="4"/>
                  <a:endCxn id="47" idx="0"/>
                </p:cNvCxnSpPr>
                <p:nvPr/>
              </p:nvCxnSpPr>
              <p:spPr bwMode="auto">
                <a:xfrm flipH="1">
                  <a:off x="2328" y="3252"/>
                  <a:ext cx="24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AutoShape 42">
                  <a:extLst>
                    <a:ext uri="{FF2B5EF4-FFF2-40B4-BE49-F238E27FC236}">
                      <a16:creationId xmlns:a16="http://schemas.microsoft.com/office/drawing/2014/main" id="{81F8AC9A-80CD-D640-8692-62094FFBEC08}"/>
                    </a:ext>
                  </a:extLst>
                </p:cNvPr>
                <p:cNvCxnSpPr>
                  <a:cxnSpLocks noChangeShapeType="1"/>
                  <a:endCxn id="46" idx="0"/>
                </p:cNvCxnSpPr>
                <p:nvPr/>
              </p:nvCxnSpPr>
              <p:spPr bwMode="auto">
                <a:xfrm flipH="1">
                  <a:off x="1944" y="3268"/>
                  <a:ext cx="616" cy="45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AutoShape 43">
                  <a:extLst>
                    <a:ext uri="{FF2B5EF4-FFF2-40B4-BE49-F238E27FC236}">
                      <a16:creationId xmlns:a16="http://schemas.microsoft.com/office/drawing/2014/main" id="{8DD66F5B-FBFC-3446-8558-DF47DB9A930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544" y="3264"/>
                  <a:ext cx="312" cy="45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AutoShape 44">
                  <a:extLst>
                    <a:ext uri="{FF2B5EF4-FFF2-40B4-BE49-F238E27FC236}">
                      <a16:creationId xmlns:a16="http://schemas.microsoft.com/office/drawing/2014/main" id="{072FF8B4-06C1-B94E-BCB5-A1A0CD409900}"/>
                    </a:ext>
                  </a:extLst>
                </p:cNvPr>
                <p:cNvCxnSpPr>
                  <a:cxnSpLocks noChangeShapeType="1"/>
                  <a:stCxn id="44" idx="4"/>
                  <a:endCxn id="49" idx="0"/>
                </p:cNvCxnSpPr>
                <p:nvPr/>
              </p:nvCxnSpPr>
              <p:spPr bwMode="auto">
                <a:xfrm>
                  <a:off x="3000" y="3252"/>
                  <a:ext cx="19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AutoShape 45">
                  <a:extLst>
                    <a:ext uri="{FF2B5EF4-FFF2-40B4-BE49-F238E27FC236}">
                      <a16:creationId xmlns:a16="http://schemas.microsoft.com/office/drawing/2014/main" id="{0A7D77E4-1B3E-AB41-92F9-2AEB279C619E}"/>
                    </a:ext>
                  </a:extLst>
                </p:cNvPr>
                <p:cNvCxnSpPr>
                  <a:cxnSpLocks noChangeShapeType="1"/>
                  <a:stCxn id="44" idx="4"/>
                  <a:endCxn id="48" idx="0"/>
                </p:cNvCxnSpPr>
                <p:nvPr/>
              </p:nvCxnSpPr>
              <p:spPr bwMode="auto">
                <a:xfrm flipH="1">
                  <a:off x="2904" y="3252"/>
                  <a:ext cx="96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AutoShape 46">
                  <a:extLst>
                    <a:ext uri="{FF2B5EF4-FFF2-40B4-BE49-F238E27FC236}">
                      <a16:creationId xmlns:a16="http://schemas.microsoft.com/office/drawing/2014/main" id="{0E102979-E61E-0845-B06D-10D75A2364BA}"/>
                    </a:ext>
                  </a:extLst>
                </p:cNvPr>
                <p:cNvCxnSpPr>
                  <a:cxnSpLocks noChangeShapeType="1"/>
                  <a:stCxn id="44" idx="4"/>
                  <a:endCxn id="50" idx="0"/>
                </p:cNvCxnSpPr>
                <p:nvPr/>
              </p:nvCxnSpPr>
              <p:spPr bwMode="auto">
                <a:xfrm flipH="1">
                  <a:off x="2616" y="3252"/>
                  <a:ext cx="384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AutoShape 47">
                  <a:extLst>
                    <a:ext uri="{FF2B5EF4-FFF2-40B4-BE49-F238E27FC236}">
                      <a16:creationId xmlns:a16="http://schemas.microsoft.com/office/drawing/2014/main" id="{2679D94D-5DF7-0949-ADC3-BAA1A56BB80F}"/>
                    </a:ext>
                  </a:extLst>
                </p:cNvPr>
                <p:cNvCxnSpPr>
                  <a:cxnSpLocks noChangeShapeType="1"/>
                  <a:stCxn id="44" idx="4"/>
                  <a:endCxn id="47" idx="0"/>
                </p:cNvCxnSpPr>
                <p:nvPr/>
              </p:nvCxnSpPr>
              <p:spPr bwMode="auto">
                <a:xfrm flipH="1">
                  <a:off x="2328" y="3252"/>
                  <a:ext cx="67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AutoShape 48">
                  <a:extLst>
                    <a:ext uri="{FF2B5EF4-FFF2-40B4-BE49-F238E27FC236}">
                      <a16:creationId xmlns:a16="http://schemas.microsoft.com/office/drawing/2014/main" id="{D8EB7660-6322-7840-8BE8-4A7F256DEAD7}"/>
                    </a:ext>
                  </a:extLst>
                </p:cNvPr>
                <p:cNvCxnSpPr>
                  <a:cxnSpLocks noChangeShapeType="1"/>
                  <a:stCxn id="44" idx="4"/>
                  <a:endCxn id="46" idx="7"/>
                </p:cNvCxnSpPr>
                <p:nvPr/>
              </p:nvCxnSpPr>
              <p:spPr bwMode="auto">
                <a:xfrm flipH="1">
                  <a:off x="1995" y="3252"/>
                  <a:ext cx="1005" cy="48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AutoShape 49">
                  <a:extLst>
                    <a:ext uri="{FF2B5EF4-FFF2-40B4-BE49-F238E27FC236}">
                      <a16:creationId xmlns:a16="http://schemas.microsoft.com/office/drawing/2014/main" id="{1538AC59-5120-7C49-A350-8D964D60E151}"/>
                    </a:ext>
                  </a:extLst>
                </p:cNvPr>
                <p:cNvCxnSpPr>
                  <a:cxnSpLocks noChangeShapeType="1"/>
                  <a:stCxn id="45" idx="4"/>
                  <a:endCxn id="49" idx="0"/>
                </p:cNvCxnSpPr>
                <p:nvPr/>
              </p:nvCxnSpPr>
              <p:spPr bwMode="auto">
                <a:xfrm>
                  <a:off x="2568" y="3252"/>
                  <a:ext cx="624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0" name="Line 50">
                  <a:extLst>
                    <a:ext uri="{FF2B5EF4-FFF2-40B4-BE49-F238E27FC236}">
                      <a16:creationId xmlns:a16="http://schemas.microsoft.com/office/drawing/2014/main" id="{CF2D1633-5573-FD49-B729-74451F3425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72" y="2688"/>
                  <a:ext cx="0" cy="11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5711A65-A125-D04A-8413-CBE127024DA5}"/>
                  </a:ext>
                </a:extLst>
              </p:cNvPr>
              <p:cNvSpPr/>
              <p:nvPr/>
            </p:nvSpPr>
            <p:spPr>
              <a:xfrm>
                <a:off x="5599913" y="3506082"/>
                <a:ext cx="1105687" cy="36933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 dirty="0">
                    <a:latin typeface="+mn-lt"/>
                  </a:rPr>
                  <a:t>activation</a:t>
                </a:r>
                <a:endParaRPr lang="en-US" sz="1800" dirty="0">
                  <a:latin typeface="+mn-lt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A4F41F4-1E43-384E-95C3-2229009E30F0}"/>
                  </a:ext>
                </a:extLst>
              </p:cNvPr>
              <p:cNvSpPr/>
              <p:nvPr/>
            </p:nvSpPr>
            <p:spPr>
              <a:xfrm>
                <a:off x="8369949" y="5416034"/>
                <a:ext cx="684803" cy="36933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 dirty="0">
                    <a:latin typeface="+mn-lt"/>
                  </a:rPr>
                  <a:t>Input</a:t>
                </a:r>
                <a:endParaRPr lang="en-US" sz="1800" dirty="0">
                  <a:latin typeface="+mn-lt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82DB172-9A5E-0B40-A381-13CBD1388792}"/>
                  </a:ext>
                </a:extLst>
              </p:cNvPr>
              <p:cNvSpPr/>
              <p:nvPr/>
            </p:nvSpPr>
            <p:spPr>
              <a:xfrm>
                <a:off x="8192015" y="4444484"/>
                <a:ext cx="862737" cy="36933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 dirty="0">
                    <a:latin typeface="+mn-lt"/>
                  </a:rPr>
                  <a:t>Hidden</a:t>
                </a:r>
                <a:endParaRPr lang="en-US" sz="1800" dirty="0">
                  <a:latin typeface="+mn-lt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07FED67-FE05-204E-89FF-6969261D1B84}"/>
                  </a:ext>
                </a:extLst>
              </p:cNvPr>
              <p:cNvSpPr/>
              <p:nvPr/>
            </p:nvSpPr>
            <p:spPr>
              <a:xfrm>
                <a:off x="8198427" y="3472934"/>
                <a:ext cx="856325" cy="36933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 dirty="0">
                    <a:latin typeface="+mn-lt"/>
                  </a:rPr>
                  <a:t>Output</a:t>
                </a:r>
                <a:endParaRPr lang="en-US" sz="1800" dirty="0">
                  <a:latin typeface="+mn-lt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7172D9E-26B2-F843-94EF-5EE32BDB163A}"/>
              </a:ext>
            </a:extLst>
          </p:cNvPr>
          <p:cNvSpPr txBox="1"/>
          <p:nvPr/>
        </p:nvSpPr>
        <p:spPr>
          <a:xfrm>
            <a:off x="914400" y="5036695"/>
            <a:ext cx="10439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/>
              <a:t>In Tutorial 3</a:t>
            </a:r>
          </a:p>
          <a:p>
            <a:r>
              <a:rPr lang="en-US" sz="3700" dirty="0"/>
              <a:t>Demo: </a:t>
            </a:r>
            <a:r>
              <a:rPr lang="en-US" sz="3700" dirty="0">
                <a:hlinkClick r:id="rId2"/>
              </a:rPr>
              <a:t>http://playground.tensorflow.org/</a:t>
            </a:r>
            <a:r>
              <a:rPr lang="en-US" sz="3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014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72D9E-26B2-F843-94EF-5EE32BDB163A}"/>
              </a:ext>
            </a:extLst>
          </p:cNvPr>
          <p:cNvSpPr txBox="1"/>
          <p:nvPr/>
        </p:nvSpPr>
        <p:spPr>
          <a:xfrm>
            <a:off x="914400" y="5036695"/>
            <a:ext cx="104394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/>
              <a:t>In Tutorial 4</a:t>
            </a:r>
          </a:p>
        </p:txBody>
      </p:sp>
      <p:pic>
        <p:nvPicPr>
          <p:cNvPr id="5" name="图片 7">
            <a:extLst>
              <a:ext uri="{FF2B5EF4-FFF2-40B4-BE49-F238E27FC236}">
                <a16:creationId xmlns:a16="http://schemas.microsoft.com/office/drawing/2014/main" id="{CE7A60D3-50FD-4237-AF29-E71B5172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1400213"/>
            <a:ext cx="7573432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0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72D9E-26B2-F843-94EF-5EE32BDB163A}"/>
              </a:ext>
            </a:extLst>
          </p:cNvPr>
          <p:cNvSpPr txBox="1"/>
          <p:nvPr/>
        </p:nvSpPr>
        <p:spPr>
          <a:xfrm>
            <a:off x="914400" y="5036695"/>
            <a:ext cx="104394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/>
              <a:t>In Tutorial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DA3EF-FF75-E145-AAE8-A1247343B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0" y="2012950"/>
            <a:ext cx="14732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9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training data: 20000 reviews</a:t>
            </a:r>
          </a:p>
          <a:p>
            <a:r>
              <a:rPr lang="en-US" sz="3200" dirty="0"/>
              <a:t>validation data: 2000 reviews</a:t>
            </a:r>
          </a:p>
          <a:p>
            <a:r>
              <a:rPr lang="en-US" sz="3200" dirty="0"/>
              <a:t>test data: 2000 reviews</a:t>
            </a:r>
          </a:p>
          <a:p>
            <a:r>
              <a:rPr lang="en-US" sz="3200" dirty="0"/>
              <a:t>stars: 1.0-5.0</a:t>
            </a:r>
          </a:p>
          <a:p>
            <a:r>
              <a:rPr lang="en-US" sz="3200" dirty="0"/>
              <a:t>given features: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business_id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cool, date, funny,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review_id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text, useful,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user_id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1A8D4-962D-894C-BF94-3E8DC3FE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4840"/>
            <a:ext cx="12192000" cy="107875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AF54C-02EC-4BA3-882F-1C7BECCE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0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Distribution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6809FC-2CF9-450B-BDCB-2F53DAA1126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stemmed feature size: 35531</a:t>
            </a:r>
          </a:p>
          <a:p>
            <a:r>
              <a:rPr lang="en-US" sz="3200" dirty="0"/>
              <a:t>2-gram feature size: 446252</a:t>
            </a:r>
          </a:p>
          <a:p>
            <a:r>
              <a:rPr lang="en-US" sz="3200" dirty="0"/>
              <a:t>3-gram feature size: 1345361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953DB07-0041-4A77-A959-08845054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798116"/>
            <a:ext cx="58293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D6FAA0-35AA-4D69-AFD4-C82B1E94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Distribution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6809FC-2CF9-450B-BDCB-2F53DAA1126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user size: 35531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D6FAA0-35AA-4D69-AFD4-C82B1E94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15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4CAA87-8D0A-47E0-9B99-4A094664B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794760"/>
            <a:ext cx="58293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182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Distribution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6809FC-2CF9-450B-BDCB-2F53DAA1126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user size: 14763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D6FAA0-35AA-4D69-AFD4-C82B1E94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16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700203-13E0-4048-82E3-E02198E54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794760"/>
            <a:ext cx="58293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94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Distribution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6809FC-2CF9-450B-BDCB-2F53DAA1126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user size: 41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D6FAA0-35AA-4D69-AFD4-C82B1E94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17</a:t>
            </a:fld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027E918-23E8-45B1-8C90-CC30B9E2D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794760"/>
            <a:ext cx="58293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855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Distributions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6809FC-2CF9-450B-BDCB-2F53DAA1126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You can explore by yourselves.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D6FAA0-35AA-4D69-AFD4-C82B1E94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3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accuracy on </a:t>
            </a:r>
            <a:r>
              <a:rPr lang="en-US" sz="3200" b="1" dirty="0"/>
              <a:t>test data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88DE3-604F-42F6-9780-AB4A7C0F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0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2760548-1C33-DC42-8A5F-2C110F84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58CF64-7261-F140-9A5F-0E578E7ACAA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Generally modeled as </a:t>
            </a:r>
            <a:r>
              <a:rPr lang="en-US" sz="3200" b="1" u="sng" dirty="0"/>
              <a:t>classification</a:t>
            </a:r>
            <a:r>
              <a:rPr lang="en-US" sz="3200" dirty="0"/>
              <a:t> or regression task</a:t>
            </a:r>
          </a:p>
          <a:p>
            <a:pPr lvl="1"/>
            <a:r>
              <a:rPr lang="en-US" dirty="0"/>
              <a:t>predict a binary or ordinal label</a:t>
            </a:r>
          </a:p>
          <a:p>
            <a:pPr lvl="1"/>
            <a:endParaRPr lang="en-US" dirty="0">
              <a:solidFill>
                <a:srgbClr val="008000"/>
              </a:solidFill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32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B6E750-FED0-4E09-A557-19650B34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82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team consists of up to 3 students.</a:t>
            </a:r>
          </a:p>
          <a:p>
            <a:r>
              <a:rPr lang="en-US" sz="3200" dirty="0"/>
              <a:t>Solo is also allowed.</a:t>
            </a:r>
          </a:p>
          <a:p>
            <a:r>
              <a:rPr lang="en-US" sz="3200" dirty="0">
                <a:solidFill>
                  <a:srgbClr val="FF0000"/>
                </a:solidFill>
              </a:rPr>
              <a:t>DDL: April 12</a:t>
            </a:r>
          </a:p>
          <a:p>
            <a:r>
              <a:rPr lang="en-US" sz="3200" dirty="0">
                <a:hlinkClick r:id="rId2"/>
              </a:rPr>
              <a:t>2020Spring COMP4332RMBI4330 Term Project Groups.docx</a:t>
            </a: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up Now!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88DE3-604F-42F6-9780-AB4A7C0F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74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Predictions on </a:t>
            </a:r>
            <a:r>
              <a:rPr lang="en-US" b="1" dirty="0"/>
              <a:t>test data </a:t>
            </a:r>
            <a:r>
              <a:rPr lang="en-US" dirty="0">
                <a:solidFill>
                  <a:srgbClr val="FF0000"/>
                </a:solidFill>
              </a:rPr>
              <a:t>(please make sure you can successfully evaluate your validation predictions on the validation data with the help of evaluate.py)</a:t>
            </a:r>
          </a:p>
          <a:p>
            <a:r>
              <a:rPr lang="en-US" dirty="0"/>
              <a:t>Report (1~2 pages)</a:t>
            </a:r>
          </a:p>
          <a:p>
            <a:r>
              <a:rPr lang="en-US" dirty="0"/>
              <a:t>Code (Frameworks and even programming languages are not restricted.)</a:t>
            </a:r>
          </a:p>
          <a:p>
            <a:r>
              <a:rPr lang="en-US" dirty="0">
                <a:solidFill>
                  <a:srgbClr val="FF0000"/>
                </a:solidFill>
              </a:rPr>
              <a:t>DDL: April 19, 2020</a:t>
            </a:r>
          </a:p>
          <a:p>
            <a:r>
              <a:rPr lang="en-US" dirty="0">
                <a:solidFill>
                  <a:srgbClr val="FF0000"/>
                </a:solidFill>
              </a:rPr>
              <a:t>Submission: Each </a:t>
            </a:r>
            <a:r>
              <a:rPr lang="en-US" b="1" dirty="0">
                <a:solidFill>
                  <a:srgbClr val="FF0000"/>
                </a:solidFill>
              </a:rPr>
              <a:t>team leader</a:t>
            </a:r>
            <a:r>
              <a:rPr lang="en-US" dirty="0">
                <a:solidFill>
                  <a:srgbClr val="FF0000"/>
                </a:solidFill>
              </a:rPr>
              <a:t> is required to submit the </a:t>
            </a:r>
            <a:r>
              <a:rPr lang="en-US" u="sng" dirty="0">
                <a:solidFill>
                  <a:srgbClr val="FF0000"/>
                </a:solidFill>
              </a:rPr>
              <a:t>groupNo.zip</a:t>
            </a:r>
            <a:r>
              <a:rPr lang="en-US" dirty="0">
                <a:solidFill>
                  <a:srgbClr val="FF0000"/>
                </a:solidFill>
              </a:rPr>
              <a:t> file that contains </a:t>
            </a:r>
            <a:r>
              <a:rPr lang="en-US" u="sng" dirty="0">
                <a:solidFill>
                  <a:srgbClr val="FF0000"/>
                </a:solidFill>
              </a:rPr>
              <a:t>pre.csv, the report, and your  team’s code</a:t>
            </a:r>
            <a:r>
              <a:rPr lang="en-US" dirty="0">
                <a:solidFill>
                  <a:srgbClr val="FF0000"/>
                </a:solidFill>
              </a:rPr>
              <a:t> on canvas.</a:t>
            </a:r>
          </a:p>
          <a:p>
            <a:r>
              <a:rPr lang="en-US" dirty="0">
                <a:solidFill>
                  <a:srgbClr val="FF0000"/>
                </a:solidFill>
              </a:rPr>
              <a:t>we will check your report with your code and the accuracy.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D8116-E5BE-4BD0-BB12-2B777B71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01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D1E8D68-8225-D44F-868A-0C3F2C95E86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07279823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718">
                  <a:extLst>
                    <a:ext uri="{9D8B030D-6E8A-4147-A177-3AD203B41FA5}">
                      <a16:colId xmlns:a16="http://schemas.microsoft.com/office/drawing/2014/main" val="2212887982"/>
                    </a:ext>
                  </a:extLst>
                </a:gridCol>
                <a:gridCol w="4137285">
                  <a:extLst>
                    <a:ext uri="{9D8B030D-6E8A-4147-A177-3AD203B41FA5}">
                      <a16:colId xmlns:a16="http://schemas.microsoft.com/office/drawing/2014/main" val="3464617854"/>
                    </a:ext>
                  </a:extLst>
                </a:gridCol>
                <a:gridCol w="2606683">
                  <a:extLst>
                    <a:ext uri="{9D8B030D-6E8A-4147-A177-3AD203B41FA5}">
                      <a16:colId xmlns:a16="http://schemas.microsoft.com/office/drawing/2014/main" val="353609867"/>
                    </a:ext>
                  </a:extLst>
                </a:gridCol>
                <a:gridCol w="2960914">
                  <a:extLst>
                    <a:ext uri="{9D8B030D-6E8A-4147-A177-3AD203B41FA5}">
                      <a16:colId xmlns:a16="http://schemas.microsoft.com/office/drawing/2014/main" val="3912040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Classifier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US"/>
                        <a:t>xample </a:t>
                      </a:r>
                      <a:r>
                        <a:rPr lang="en-US" dirty="0"/>
                        <a:t>code in tutorials </a:t>
                      </a:r>
                      <a:r>
                        <a:rPr lang="en-US"/>
                        <a:t>or in Project 1 </a:t>
                      </a:r>
                      <a:r>
                        <a:rPr lang="en-US" dirty="0"/>
                        <a:t>without any modification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8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easy baseline that most students can outperform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 you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the </a:t>
                      </a:r>
                      <a:r>
                        <a:rPr lang="en-US" b="1" dirty="0"/>
                        <a:t>accuracy on validation data</a:t>
                      </a:r>
                      <a:r>
                        <a:rPr lang="en-US" dirty="0"/>
                        <a:t> on April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competitive baseline that about half students can surpass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detailed 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the </a:t>
                      </a:r>
                      <a:r>
                        <a:rPr lang="en-US" b="1" dirty="0"/>
                        <a:t>accuracy on validation  data</a:t>
                      </a:r>
                      <a:r>
                        <a:rPr lang="en-US" dirty="0"/>
                        <a:t> on April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7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very competitive baseline without any special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detailed explanation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the </a:t>
                      </a:r>
                      <a:r>
                        <a:rPr lang="en-US" b="1" dirty="0"/>
                        <a:t>accuracy on validation  data</a:t>
                      </a:r>
                      <a:r>
                        <a:rPr lang="en-US" dirty="0"/>
                        <a:t> on April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3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very competitive baseline with at least one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 ideas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the </a:t>
                      </a:r>
                      <a:r>
                        <a:rPr lang="en-US" b="1" dirty="0"/>
                        <a:t>accuracy on validation  data</a:t>
                      </a:r>
                      <a:r>
                        <a:rPr lang="en-US" dirty="0"/>
                        <a:t> on April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59856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Rule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4BE1B7-FA40-41A7-9050-DAC944A7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3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14287" algn="ctr"/>
            <a:r>
              <a:rPr lang="en-US" altLang="en-US" dirty="0"/>
              <a:t>Thank You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Simplest task:</a:t>
            </a:r>
          </a:p>
          <a:p>
            <a:pPr lvl="1"/>
            <a:r>
              <a:rPr lang="en-US" sz="2800" dirty="0"/>
              <a:t>Is the attitude of this text positive or negative?</a:t>
            </a:r>
          </a:p>
          <a:p>
            <a:endParaRPr lang="en-US" sz="3200" dirty="0"/>
          </a:p>
          <a:p>
            <a:r>
              <a:rPr lang="en-US" sz="3200" b="1" dirty="0"/>
              <a:t>More complex:</a:t>
            </a:r>
          </a:p>
          <a:p>
            <a:pPr lvl="1"/>
            <a:r>
              <a:rPr lang="en-US" sz="2800" b="1" dirty="0"/>
              <a:t>Rank the attitude of this text from 1 to 5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</a:rPr>
              <a:t>(3/5) The room was clean and everything worked fine – even the water pressure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</a:rPr>
              <a:t>(1/5) …the worst hotel I had ever stayed at ...</a:t>
            </a:r>
            <a:endParaRPr lang="en-US" sz="2800" b="1" dirty="0"/>
          </a:p>
          <a:p>
            <a:endParaRPr lang="en-US" sz="3200" dirty="0"/>
          </a:p>
          <a:p>
            <a:r>
              <a:rPr lang="en-US" sz="3200" dirty="0"/>
              <a:t>Advanced:</a:t>
            </a:r>
          </a:p>
          <a:p>
            <a:pPr lvl="1"/>
            <a:r>
              <a:rPr lang="en-US" sz="2800" dirty="0"/>
              <a:t>Detect the target, source, or complex attitude types</a:t>
            </a:r>
            <a:endParaRPr lang="en-US" sz="16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A0510-7C66-4E45-BD30-B0A99316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733" dirty="0"/>
              <a:t>Data Loader: Load data from disks</a:t>
            </a:r>
          </a:p>
          <a:p>
            <a:r>
              <a:rPr lang="en-US" sz="3733" dirty="0"/>
              <a:t>Feature Extraction: Find useful features</a:t>
            </a:r>
          </a:p>
          <a:p>
            <a:r>
              <a:rPr lang="en-US" sz="3733" dirty="0"/>
              <a:t>Classification: Classification via different classifiers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2AB327-DFDE-437A-8C7E-942A49AA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2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030" y="1528847"/>
            <a:ext cx="8337940" cy="516934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D6037F-4C84-4710-A7DE-62F3492F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1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9000" dirty="0"/>
              <a:t>Pandas</a:t>
            </a:r>
            <a:r>
              <a:rPr lang="en-HK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00400" lvl="7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load_data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file_name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pPr marL="3200400" lvl="7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"""</a:t>
            </a:r>
          </a:p>
          <a:p>
            <a:pPr marL="3200400" lvl="7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:param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file_name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a file name, type: str</a:t>
            </a:r>
          </a:p>
          <a:p>
            <a:pPr marL="3200400" lvl="7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return a list of ids, a list of reviews, a list of labels</a:t>
            </a:r>
          </a:p>
          <a:p>
            <a:pPr marL="3200400" lvl="7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https://pandas.pydata.org/pandas-docs/stable/generated/pandas.read_csv.html</a:t>
            </a:r>
          </a:p>
          <a:p>
            <a:pPr marL="3200400" lvl="7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"""</a:t>
            </a:r>
          </a:p>
          <a:p>
            <a:pPr marL="3200400" lvl="7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df =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pd.read_csv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file_name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3200400" lvl="7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200400" lvl="7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return df["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review_id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"], df["text"], df["stars"]</a:t>
            </a:r>
          </a:p>
          <a:p>
            <a:pPr marL="3200400" lvl="7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200400" lvl="7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load_labels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file_name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pPr marL="3200400" lvl="7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"""</a:t>
            </a:r>
          </a:p>
          <a:p>
            <a:pPr marL="3200400" lvl="7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:param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file_name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a file name, type: str</a:t>
            </a:r>
          </a:p>
          <a:p>
            <a:pPr marL="3200400" lvl="7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return a list of labels</a:t>
            </a:r>
          </a:p>
          <a:p>
            <a:pPr marL="3200400" lvl="7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"""</a:t>
            </a:r>
          </a:p>
          <a:p>
            <a:pPr marL="3200400" lvl="7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pd.read_csv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file_name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)["stars"]</a:t>
            </a:r>
          </a:p>
          <a:p>
            <a:pPr marL="3200400" lvl="7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200400" lvl="7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write_predictions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file_name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pred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pPr marL="3200400" lvl="7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df =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pd.DataFrame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(zip(range(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pred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)),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pred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))</a:t>
            </a:r>
          </a:p>
          <a:p>
            <a:pPr marL="3200400" lvl="7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df.columns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["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review_id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", "stars"]</a:t>
            </a:r>
          </a:p>
          <a:p>
            <a:pPr marL="3200400" lvl="7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df.to_csv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file_name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 index=False)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2CFB98-01C1-4637-87A1-842343AC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2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word occurrence, word frequency, or TF-IDF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This room is clean.</a:t>
            </a:r>
          </a:p>
          <a:p>
            <a:pPr lvl="1"/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[0,0,1,1,0,1,0,0,1,0,1]</a:t>
            </a:r>
          </a:p>
          <a:p>
            <a:r>
              <a:rPr lang="en-US" sz="3600" dirty="0"/>
              <a:t>word embedding</a:t>
            </a:r>
          </a:p>
          <a:p>
            <a:pPr lvl="1"/>
            <a:r>
              <a:rPr lang="en-HK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cbow</a:t>
            </a:r>
            <a:r>
              <a:rPr lang="en-HK" sz="2600" dirty="0">
                <a:latin typeface="Calibri" panose="020F0502020204030204" pitchFamily="34" charset="0"/>
                <a:cs typeface="Calibri" panose="020F0502020204030204" pitchFamily="34" charset="0"/>
              </a:rPr>
              <a:t>, skip-gram, </a:t>
            </a:r>
            <a:r>
              <a:rPr lang="en-HK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GloVe</a:t>
            </a:r>
            <a:r>
              <a:rPr lang="en-HK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HK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fasttext</a:t>
            </a:r>
            <a:endParaRPr lang="en-HK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HK" sz="3600" dirty="0">
                <a:latin typeface="Consolas" panose="020B0609020204030204" pitchFamily="49" charset="0"/>
                <a:cs typeface="Consolas" panose="020B0609020204030204" pitchFamily="49" charset="0"/>
              </a:rPr>
              <a:t>contextualized word representation</a:t>
            </a:r>
          </a:p>
          <a:p>
            <a:pPr lvl="1"/>
            <a:r>
              <a:rPr lang="en-HK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ELMo</a:t>
            </a:r>
            <a:r>
              <a:rPr lang="en-HK" sz="2600" dirty="0">
                <a:latin typeface="Calibri" panose="020F0502020204030204" pitchFamily="34" charset="0"/>
                <a:cs typeface="Calibri" panose="020F0502020204030204" pitchFamily="34" charset="0"/>
              </a:rPr>
              <a:t>, BERT, GPT, GPT-2</a:t>
            </a:r>
          </a:p>
          <a:p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575E0-3C14-4627-A925-CF52316D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60734"/>
            <a:ext cx="10515600" cy="5032375"/>
          </a:xfrm>
        </p:spPr>
        <p:txBody>
          <a:bodyPr>
            <a:normAutofit/>
          </a:bodyPr>
          <a:lstStyle/>
          <a:p>
            <a:r>
              <a:rPr lang="en-US" sz="3600" dirty="0"/>
              <a:t>user information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nationality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</a:p>
          <a:p>
            <a:r>
              <a:rPr lang="en-US" sz="3600" dirty="0"/>
              <a:t>date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weekday or weekend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holiday?</a:t>
            </a:r>
          </a:p>
          <a:p>
            <a:r>
              <a:rPr lang="en-US" sz="3600" dirty="0"/>
              <a:t>hotel rating</a:t>
            </a:r>
          </a:p>
          <a:p>
            <a:pPr lvl="1"/>
            <a:r>
              <a:rPr lang="en-HK" sz="2000" dirty="0">
                <a:latin typeface="Calibri" panose="020F0502020204030204" pitchFamily="34" charset="0"/>
                <a:cs typeface="Calibri" panose="020F0502020204030204" pitchFamily="34" charset="0"/>
              </a:rPr>
              <a:t>Hilton Hotel</a:t>
            </a:r>
          </a:p>
          <a:p>
            <a:pPr lvl="1"/>
            <a:r>
              <a:rPr lang="en-HK" sz="2000" dirty="0">
                <a:latin typeface="Calibri" panose="020F0502020204030204" pitchFamily="34" charset="0"/>
                <a:cs typeface="Calibri" panose="020F0502020204030204" pitchFamily="34" charset="0"/>
              </a:rPr>
              <a:t>Youth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Hostel</a:t>
            </a:r>
            <a:endParaRPr lang="en-HK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HK" sz="3600" dirty="0">
                <a:latin typeface="Calibri" panose="020F0502020204030204" pitchFamily="34" charset="0"/>
                <a:cs typeface="Calibri" panose="020F0502020204030204" pitchFamily="34" charset="0"/>
              </a:rPr>
              <a:t>data mining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DF03EB-3FE7-47BD-997A-E157DF21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1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Naïve Bayes</a:t>
            </a:r>
          </a:p>
          <a:p>
            <a:r>
              <a:rPr lang="en-US" sz="3600" dirty="0"/>
              <a:t>Logistic Regression</a:t>
            </a:r>
          </a:p>
          <a:p>
            <a:r>
              <a:rPr lang="en-US" sz="3600" dirty="0"/>
              <a:t>Support Vector Machine</a:t>
            </a:r>
          </a:p>
          <a:p>
            <a:r>
              <a:rPr lang="en-US" sz="3600" b="1" dirty="0"/>
              <a:t>Deep Learning</a:t>
            </a:r>
            <a:endParaRPr lang="en-HK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A5A421-C4C7-4422-95C3-CF9AB21F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6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784</Words>
  <Application>Microsoft Office PowerPoint</Application>
  <PresentationFormat>Widescreen</PresentationFormat>
  <Paragraphs>164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COMP 4332 / RMBI 4310 Big Data Mining (Spring 2020)</vt:lpstr>
      <vt:lpstr>Sentiment Analysis</vt:lpstr>
      <vt:lpstr>Sentiment Analysis</vt:lpstr>
      <vt:lpstr>Pipeline</vt:lpstr>
      <vt:lpstr>Pipeline</vt:lpstr>
      <vt:lpstr>Data Loader</vt:lpstr>
      <vt:lpstr>Feature Extraction</vt:lpstr>
      <vt:lpstr>Feature Extraction</vt:lpstr>
      <vt:lpstr>Classification</vt:lpstr>
      <vt:lpstr>Multi Layer Perceptron</vt:lpstr>
      <vt:lpstr>CNN</vt:lpstr>
      <vt:lpstr>RNN</vt:lpstr>
      <vt:lpstr>Dataset</vt:lpstr>
      <vt:lpstr>Text Distribution</vt:lpstr>
      <vt:lpstr>User Distribution</vt:lpstr>
      <vt:lpstr>Business Distribution</vt:lpstr>
      <vt:lpstr>Cool Distribution</vt:lpstr>
      <vt:lpstr>More Distributions</vt:lpstr>
      <vt:lpstr>Evaluation</vt:lpstr>
      <vt:lpstr>Team up Now!</vt:lpstr>
      <vt:lpstr>Submission</vt:lpstr>
      <vt:lpstr>Grading Rule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COMP4332 Big Data Mining and Management</dc:title>
  <dc:creator>Liu Xin</dc:creator>
  <cp:lastModifiedBy>Liu Sean</cp:lastModifiedBy>
  <cp:revision>13</cp:revision>
  <dcterms:created xsi:type="dcterms:W3CDTF">2019-02-13T12:18:24Z</dcterms:created>
  <dcterms:modified xsi:type="dcterms:W3CDTF">2020-03-30T09:48:42Z</dcterms:modified>
</cp:coreProperties>
</file>