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B6860"/>
    <a:srgbClr val="146D66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>
        <p:scale>
          <a:sx n="66" d="100"/>
          <a:sy n="66" d="100"/>
        </p:scale>
        <p:origin x="8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Éder Moura" userId="08041611c028d12a" providerId="LiveId" clId="{D83B5181-D6AC-4D6A-8C27-44309BBF4DCA}"/>
    <pc:docChg chg="undo redo custSel addSld delSld modSld sldOrd modMainMaster">
      <pc:chgData name="Éder Moura" userId="08041611c028d12a" providerId="LiveId" clId="{D83B5181-D6AC-4D6A-8C27-44309BBF4DCA}" dt="2017-11-12T14:45:11.379" v="3032" actId="20577"/>
      <pc:docMkLst>
        <pc:docMk/>
      </pc:docMkLst>
      <pc:sldChg chg="addSp delSp modSp">
        <pc:chgData name="Éder Moura" userId="08041611c028d12a" providerId="LiveId" clId="{D83B5181-D6AC-4D6A-8C27-44309BBF4DCA}" dt="2017-11-12T13:24:09.590" v="2362" actId="790"/>
        <pc:sldMkLst>
          <pc:docMk/>
          <pc:sldMk cId="3242082983" sldId="256"/>
        </pc:sldMkLst>
        <pc:spChg chg="add del">
          <ac:chgData name="Éder Moura" userId="08041611c028d12a" providerId="LiveId" clId="{D83B5181-D6AC-4D6A-8C27-44309BBF4DCA}" dt="2017-11-11T22:40:58.220" v="76" actId="478"/>
          <ac:spMkLst>
            <pc:docMk/>
            <pc:sldMk cId="3242082983" sldId="256"/>
            <ac:spMk id="2" creationId="{0C696D11-6F8F-418E-98C0-409C9247274B}"/>
          </ac:spMkLst>
        </pc:spChg>
        <pc:spChg chg="del mod">
          <ac:chgData name="Éder Moura" userId="08041611c028d12a" providerId="LiveId" clId="{D83B5181-D6AC-4D6A-8C27-44309BBF4DCA}" dt="2017-11-11T23:12:55" v="173" actId="478"/>
          <ac:spMkLst>
            <pc:docMk/>
            <pc:sldMk cId="3242082983" sldId="256"/>
            <ac:spMk id="3" creationId="{E0A2F59A-6011-499F-8839-A0D417740A43}"/>
          </ac:spMkLst>
        </pc:spChg>
        <pc:spChg chg="add mod">
          <ac:chgData name="Éder Moura" userId="08041611c028d12a" providerId="LiveId" clId="{D83B5181-D6AC-4D6A-8C27-44309BBF4DCA}" dt="2017-11-12T13:24:09.590" v="2362" actId="790"/>
          <ac:spMkLst>
            <pc:docMk/>
            <pc:sldMk cId="3242082983" sldId="256"/>
            <ac:spMk id="23" creationId="{AE3F9D55-91F3-407E-932A-B9036362C0B4}"/>
          </ac:spMkLst>
        </pc:spChg>
        <pc:picChg chg="add mod">
          <ac:chgData name="Éder Moura" userId="08041611c028d12a" providerId="LiveId" clId="{D83B5181-D6AC-4D6A-8C27-44309BBF4DCA}" dt="2017-11-12T03:29:21.165" v="452" actId="1037"/>
          <ac:picMkLst>
            <pc:docMk/>
            <pc:sldMk cId="3242082983" sldId="256"/>
            <ac:picMk id="3" creationId="{764058F5-97B7-4AA0-8DF2-83519A19620F}"/>
          </ac:picMkLst>
        </pc:picChg>
        <pc:picChg chg="add del mod">
          <ac:chgData name="Éder Moura" userId="08041611c028d12a" providerId="LiveId" clId="{D83B5181-D6AC-4D6A-8C27-44309BBF4DCA}" dt="2017-11-11T22:37:39.557" v="33" actId="1076"/>
          <ac:picMkLst>
            <pc:docMk/>
            <pc:sldMk cId="3242082983" sldId="256"/>
            <ac:picMk id="5" creationId="{9AAAFF40-DED0-4081-ACE5-0E32A28450EC}"/>
          </ac:picMkLst>
        </pc:picChg>
        <pc:picChg chg="add del mod">
          <ac:chgData name="Éder Moura" userId="08041611c028d12a" providerId="LiveId" clId="{D83B5181-D6AC-4D6A-8C27-44309BBF4DCA}" dt="2017-11-11T22:39:16.279" v="37" actId="1076"/>
          <ac:picMkLst>
            <pc:docMk/>
            <pc:sldMk cId="3242082983" sldId="256"/>
            <ac:picMk id="7" creationId="{42A0EC52-8DFB-48B8-A765-78846E1D93B2}"/>
          </ac:picMkLst>
        </pc:picChg>
        <pc:picChg chg="add del mod">
          <ac:chgData name="Éder Moura" userId="08041611c028d12a" providerId="LiveId" clId="{D83B5181-D6AC-4D6A-8C27-44309BBF4DCA}" dt="2017-11-11T22:39:23.534" v="40" actId="1076"/>
          <ac:picMkLst>
            <pc:docMk/>
            <pc:sldMk cId="3242082983" sldId="256"/>
            <ac:picMk id="8" creationId="{885DDFD6-27C1-4760-8043-AC346682AB23}"/>
          </ac:picMkLst>
        </pc:picChg>
        <pc:picChg chg="add del mod">
          <ac:chgData name="Éder Moura" userId="08041611c028d12a" providerId="LiveId" clId="{D83B5181-D6AC-4D6A-8C27-44309BBF4DCA}" dt="2017-11-11T22:40:20.111" v="68" actId="1076"/>
          <ac:picMkLst>
            <pc:docMk/>
            <pc:sldMk cId="3242082983" sldId="256"/>
            <ac:picMk id="9" creationId="{87420DE2-8185-4F16-A27A-37282216C65B}"/>
          </ac:picMkLst>
        </pc:picChg>
        <pc:picChg chg="add del mod">
          <ac:chgData name="Éder Moura" userId="08041611c028d12a" providerId="LiveId" clId="{D83B5181-D6AC-4D6A-8C27-44309BBF4DCA}" dt="2017-11-11T22:40:47.424" v="70" actId="1076"/>
          <ac:picMkLst>
            <pc:docMk/>
            <pc:sldMk cId="3242082983" sldId="256"/>
            <ac:picMk id="11" creationId="{6A2DA8D6-ABB3-4237-B5C0-C1FE913ECEB7}"/>
          </ac:picMkLst>
        </pc:picChg>
        <pc:picChg chg="add del mod">
          <ac:chgData name="Éder Moura" userId="08041611c028d12a" providerId="LiveId" clId="{D83B5181-D6AC-4D6A-8C27-44309BBF4DCA}" dt="2017-11-11T22:40:53.703" v="73" actId="1076"/>
          <ac:picMkLst>
            <pc:docMk/>
            <pc:sldMk cId="3242082983" sldId="256"/>
            <ac:picMk id="12" creationId="{2B658990-4BE1-4413-AC35-E49CED7CD656}"/>
          </ac:picMkLst>
        </pc:picChg>
        <pc:picChg chg="add del">
          <ac:chgData name="Éder Moura" userId="08041611c028d12a" providerId="LiveId" clId="{D83B5181-D6AC-4D6A-8C27-44309BBF4DCA}" dt="2017-11-11T22:40:55.959" v="75" actId="1076"/>
          <ac:picMkLst>
            <pc:docMk/>
            <pc:sldMk cId="3242082983" sldId="256"/>
            <ac:picMk id="13" creationId="{45DD4F86-C803-456E-9D41-370883EAE816}"/>
          </ac:picMkLst>
        </pc:picChg>
        <pc:picChg chg="add del mod">
          <ac:chgData name="Éder Moura" userId="08041611c028d12a" providerId="LiveId" clId="{D83B5181-D6AC-4D6A-8C27-44309BBF4DCA}" dt="2017-11-12T00:24:09.854" v="190" actId="478"/>
          <ac:picMkLst>
            <pc:docMk/>
            <pc:sldMk cId="3242082983" sldId="256"/>
            <ac:picMk id="14" creationId="{98F12E74-55D2-42F8-A10D-0921F69028E0}"/>
          </ac:picMkLst>
        </pc:picChg>
        <pc:picChg chg="add del mod">
          <ac:chgData name="Éder Moura" userId="08041611c028d12a" providerId="LiveId" clId="{D83B5181-D6AC-4D6A-8C27-44309BBF4DCA}" dt="2017-11-12T00:24:10.592" v="191" actId="478"/>
          <ac:picMkLst>
            <pc:docMk/>
            <pc:sldMk cId="3242082983" sldId="256"/>
            <ac:picMk id="16" creationId="{37C7164A-2655-488B-9E70-3366FDEBA8BB}"/>
          </ac:picMkLst>
        </pc:picChg>
        <pc:picChg chg="add del mod">
          <ac:chgData name="Éder Moura" userId="08041611c028d12a" providerId="LiveId" clId="{D83B5181-D6AC-4D6A-8C27-44309BBF4DCA}" dt="2017-11-12T01:04:03.690" v="197" actId="478"/>
          <ac:picMkLst>
            <pc:docMk/>
            <pc:sldMk cId="3242082983" sldId="256"/>
            <ac:picMk id="18" creationId="{EA9444F1-BA05-48A1-9E56-F555F54790C8}"/>
          </ac:picMkLst>
        </pc:picChg>
        <pc:picChg chg="add del mod">
          <ac:chgData name="Éder Moura" userId="08041611c028d12a" providerId="LiveId" clId="{D83B5181-D6AC-4D6A-8C27-44309BBF4DCA}" dt="2017-11-12T01:10:24.023" v="199" actId="478"/>
          <ac:picMkLst>
            <pc:docMk/>
            <pc:sldMk cId="3242082983" sldId="256"/>
            <ac:picMk id="20" creationId="{4C17C429-C98A-4560-916D-7E85AB0CFE01}"/>
          </ac:picMkLst>
        </pc:picChg>
        <pc:picChg chg="add del mod">
          <ac:chgData name="Éder Moura" userId="08041611c028d12a" providerId="LiveId" clId="{D83B5181-D6AC-4D6A-8C27-44309BBF4DCA}" dt="2017-11-12T03:25:48.607" v="421" actId="478"/>
          <ac:picMkLst>
            <pc:docMk/>
            <pc:sldMk cId="3242082983" sldId="256"/>
            <ac:picMk id="22" creationId="{52E740CE-5049-4F9C-9C9E-E6735BB3775D}"/>
          </ac:picMkLst>
        </pc:picChg>
      </pc:sldChg>
      <pc:sldChg chg="addSp delSp modSp delAnim modAnim">
        <pc:chgData name="Éder Moura" userId="08041611c028d12a" providerId="LiveId" clId="{D83B5181-D6AC-4D6A-8C27-44309BBF4DCA}" dt="2017-11-12T14:28:50.032" v="2747" actId="20577"/>
        <pc:sldMkLst>
          <pc:docMk/>
          <pc:sldMk cId="2606814483" sldId="257"/>
        </pc:sldMkLst>
        <pc:spChg chg="mod">
          <ac:chgData name="Éder Moura" userId="08041611c028d12a" providerId="LiveId" clId="{D83B5181-D6AC-4D6A-8C27-44309BBF4DCA}" dt="2017-11-12T11:28:09.897" v="1203" actId="20577"/>
          <ac:spMkLst>
            <pc:docMk/>
            <pc:sldMk cId="2606814483" sldId="257"/>
            <ac:spMk id="2" creationId="{B46119DA-50E3-49D1-839C-F0F277B4E76C}"/>
          </ac:spMkLst>
        </pc:spChg>
        <pc:spChg chg="del mod">
          <ac:chgData name="Éder Moura" userId="08041611c028d12a" providerId="LiveId" clId="{D83B5181-D6AC-4D6A-8C27-44309BBF4DCA}" dt="2017-11-12T13:34:16.490" v="2372" actId="478"/>
          <ac:spMkLst>
            <pc:docMk/>
            <pc:sldMk cId="2606814483" sldId="257"/>
            <ac:spMk id="3" creationId="{5E7A76E4-FBDD-40D7-9ADF-9E2954BBA758}"/>
          </ac:spMkLst>
        </pc:spChg>
        <pc:spChg chg="add del mod">
          <ac:chgData name="Éder Moura" userId="08041611c028d12a" providerId="LiveId" clId="{D83B5181-D6AC-4D6A-8C27-44309BBF4DCA}" dt="2017-11-11T22:48:41.541" v="168" actId="11529"/>
          <ac:spMkLst>
            <pc:docMk/>
            <pc:sldMk cId="2606814483" sldId="257"/>
            <ac:spMk id="4" creationId="{B398FFE4-7782-4244-8F65-E1CC6BC85D3F}"/>
          </ac:spMkLst>
        </pc:spChg>
        <pc:spChg chg="add mod ord">
          <ac:chgData name="Éder Moura" userId="08041611c028d12a" providerId="LiveId" clId="{D83B5181-D6AC-4D6A-8C27-44309BBF4DCA}" dt="2017-11-12T11:20:15.383" v="1161"/>
          <ac:spMkLst>
            <pc:docMk/>
            <pc:sldMk cId="2606814483" sldId="257"/>
            <ac:spMk id="4" creationId="{A0FEA933-26FB-4639-9322-8A694D4DA472}"/>
          </ac:spMkLst>
        </pc:spChg>
        <pc:spChg chg="add del mod">
          <ac:chgData name="Éder Moura" userId="08041611c028d12a" providerId="LiveId" clId="{D83B5181-D6AC-4D6A-8C27-44309BBF4DCA}" dt="2017-11-12T12:24:52.222" v="1833" actId="478"/>
          <ac:spMkLst>
            <pc:docMk/>
            <pc:sldMk cId="2606814483" sldId="257"/>
            <ac:spMk id="5" creationId="{A508A636-306E-4790-8836-D52B2E5F722B}"/>
          </ac:spMkLst>
        </pc:spChg>
        <pc:spChg chg="add mod">
          <ac:chgData name="Éder Moura" userId="08041611c028d12a" providerId="LiveId" clId="{D83B5181-D6AC-4D6A-8C27-44309BBF4DCA}" dt="2017-11-12T14:24:23.530" v="2669" actId="1076"/>
          <ac:spMkLst>
            <pc:docMk/>
            <pc:sldMk cId="2606814483" sldId="257"/>
            <ac:spMk id="12" creationId="{A72E219E-F7D1-4894-A63C-9800E8A13FC2}"/>
          </ac:spMkLst>
        </pc:spChg>
        <pc:spChg chg="add mod">
          <ac:chgData name="Éder Moura" userId="08041611c028d12a" providerId="LiveId" clId="{D83B5181-D6AC-4D6A-8C27-44309BBF4DCA}" dt="2017-11-12T14:02:50.116" v="2472" actId="1076"/>
          <ac:spMkLst>
            <pc:docMk/>
            <pc:sldMk cId="2606814483" sldId="257"/>
            <ac:spMk id="18" creationId="{8EE53078-A7A8-4D77-A4A9-6D38298EFE0E}"/>
          </ac:spMkLst>
        </pc:spChg>
        <pc:spChg chg="add mod">
          <ac:chgData name="Éder Moura" userId="08041611c028d12a" providerId="LiveId" clId="{D83B5181-D6AC-4D6A-8C27-44309BBF4DCA}" dt="2017-11-12T14:03:03.827" v="2474" actId="1076"/>
          <ac:spMkLst>
            <pc:docMk/>
            <pc:sldMk cId="2606814483" sldId="257"/>
            <ac:spMk id="19" creationId="{ACD5B994-944F-411F-9B96-86AAB883E664}"/>
          </ac:spMkLst>
        </pc:spChg>
        <pc:spChg chg="add mod">
          <ac:chgData name="Éder Moura" userId="08041611c028d12a" providerId="LiveId" clId="{D83B5181-D6AC-4D6A-8C27-44309BBF4DCA}" dt="2017-11-12T14:28:50.032" v="2747" actId="20577"/>
          <ac:spMkLst>
            <pc:docMk/>
            <pc:sldMk cId="2606814483" sldId="257"/>
            <ac:spMk id="20" creationId="{7F17F710-86E2-44E9-8D96-7FDD76D7423E}"/>
          </ac:spMkLst>
        </pc:spChg>
        <pc:picChg chg="add del mod modCrop">
          <ac:chgData name="Éder Moura" userId="08041611c028d12a" providerId="LiveId" clId="{D83B5181-D6AC-4D6A-8C27-44309BBF4DCA}" dt="2017-11-12T10:28:01.867" v="751" actId="478"/>
          <ac:picMkLst>
            <pc:docMk/>
            <pc:sldMk cId="2606814483" sldId="257"/>
            <ac:picMk id="11" creationId="{6C78B0E8-B1FE-4A8F-A8BF-BC745CE9AF33}"/>
          </ac:picMkLst>
        </pc:picChg>
        <pc:picChg chg="add mod">
          <ac:chgData name="Éder Moura" userId="08041611c028d12a" providerId="LiveId" clId="{D83B5181-D6AC-4D6A-8C27-44309BBF4DCA}" dt="2017-11-12T13:37:07.790" v="2400" actId="14100"/>
          <ac:picMkLst>
            <pc:docMk/>
            <pc:sldMk cId="2606814483" sldId="257"/>
            <ac:picMk id="13" creationId="{1C615122-D36D-4BDC-BB85-CA9706E31E9B}"/>
          </ac:picMkLst>
        </pc:picChg>
        <pc:picChg chg="add del mod">
          <ac:chgData name="Éder Moura" userId="08041611c028d12a" providerId="LiveId" clId="{D83B5181-D6AC-4D6A-8C27-44309BBF4DCA}" dt="2017-11-12T11:20:26.936" v="1162" actId="478"/>
          <ac:picMkLst>
            <pc:docMk/>
            <pc:sldMk cId="2606814483" sldId="257"/>
            <ac:picMk id="14" creationId="{ED5CE72D-6302-4C8F-ABE3-AB093EA0DD05}"/>
          </ac:picMkLst>
        </pc:picChg>
        <pc:picChg chg="add del mod">
          <ac:chgData name="Éder Moura" userId="08041611c028d12a" providerId="LiveId" clId="{D83B5181-D6AC-4D6A-8C27-44309BBF4DCA}" dt="2017-11-12T13:34:49.390" v="2380"/>
          <ac:picMkLst>
            <pc:docMk/>
            <pc:sldMk cId="2606814483" sldId="257"/>
            <ac:picMk id="15" creationId="{23BB00F6-9469-4E31-83D8-18D715575346}"/>
          </ac:picMkLst>
        </pc:picChg>
        <pc:picChg chg="add del">
          <ac:chgData name="Éder Moura" userId="08041611c028d12a" providerId="LiveId" clId="{D83B5181-D6AC-4D6A-8C27-44309BBF4DCA}" dt="2017-11-12T13:36:58.515" v="2397" actId="478"/>
          <ac:picMkLst>
            <pc:docMk/>
            <pc:sldMk cId="2606814483" sldId="257"/>
            <ac:picMk id="16" creationId="{25AC02CD-217D-4955-B04A-8D3744CF7C34}"/>
          </ac:picMkLst>
        </pc:picChg>
        <pc:picChg chg="add mod">
          <ac:chgData name="Éder Moura" userId="08041611c028d12a" providerId="LiveId" clId="{D83B5181-D6AC-4D6A-8C27-44309BBF4DCA}" dt="2017-11-12T13:37:02.109" v="2399" actId="1076"/>
          <ac:picMkLst>
            <pc:docMk/>
            <pc:sldMk cId="2606814483" sldId="257"/>
            <ac:picMk id="17" creationId="{34581A4F-9630-4979-9F99-DC3BCA5C7F44}"/>
          </ac:picMkLst>
        </pc:picChg>
        <pc:cxnChg chg="add mod">
          <ac:chgData name="Éder Moura" userId="08041611c028d12a" providerId="LiveId" clId="{D83B5181-D6AC-4D6A-8C27-44309BBF4DCA}" dt="2017-11-12T10:10:11.458" v="510" actId="1582"/>
          <ac:cxnSpMkLst>
            <pc:docMk/>
            <pc:sldMk cId="2606814483" sldId="257"/>
            <ac:cxnSpMk id="7" creationId="{B85B52F1-F8D9-4113-AC6D-9E2ABA13562A}"/>
          </ac:cxnSpMkLst>
        </pc:cxnChg>
      </pc:sldChg>
      <pc:sldChg chg="addSp delSp modSp add del modAnim">
        <pc:chgData name="Éder Moura" userId="08041611c028d12a" providerId="LiveId" clId="{D83B5181-D6AC-4D6A-8C27-44309BBF4DCA}" dt="2017-11-12T13:36:32.373" v="2393" actId="2696"/>
        <pc:sldMkLst>
          <pc:docMk/>
          <pc:sldMk cId="2755426147" sldId="258"/>
        </pc:sldMkLst>
        <pc:spChg chg="mod">
          <ac:chgData name="Éder Moura" userId="08041611c028d12a" providerId="LiveId" clId="{D83B5181-D6AC-4D6A-8C27-44309BBF4DCA}" dt="2017-11-12T11:30:48.016" v="1207" actId="20577"/>
          <ac:spMkLst>
            <pc:docMk/>
            <pc:sldMk cId="2755426147" sldId="258"/>
            <ac:spMk id="2" creationId="{B46119DA-50E3-49D1-839C-F0F277B4E76C}"/>
          </ac:spMkLst>
        </pc:spChg>
        <pc:spChg chg="mod">
          <ac:chgData name="Éder Moura" userId="08041611c028d12a" providerId="LiveId" clId="{D83B5181-D6AC-4D6A-8C27-44309BBF4DCA}" dt="2017-11-12T10:50:04.433" v="1129" actId="20577"/>
          <ac:spMkLst>
            <pc:docMk/>
            <pc:sldMk cId="2755426147" sldId="258"/>
            <ac:spMk id="3" creationId="{5E7A76E4-FBDD-40D7-9ADF-9E2954BBA758}"/>
          </ac:spMkLst>
        </pc:spChg>
        <pc:spChg chg="del">
          <ac:chgData name="Éder Moura" userId="08041611c028d12a" providerId="LiveId" clId="{D83B5181-D6AC-4D6A-8C27-44309BBF4DCA}" dt="2017-11-12T11:21:22.862" v="1163" actId="478"/>
          <ac:spMkLst>
            <pc:docMk/>
            <pc:sldMk cId="2755426147" sldId="258"/>
            <ac:spMk id="4" creationId="{A0FEA933-26FB-4639-9322-8A694D4DA472}"/>
          </ac:spMkLst>
        </pc:spChg>
        <pc:spChg chg="add ord">
          <ac:chgData name="Éder Moura" userId="08041611c028d12a" providerId="LiveId" clId="{D83B5181-D6AC-4D6A-8C27-44309BBF4DCA}" dt="2017-11-12T11:22:27.939" v="1173" actId="167"/>
          <ac:spMkLst>
            <pc:docMk/>
            <pc:sldMk cId="2755426147" sldId="258"/>
            <ac:spMk id="10" creationId="{8FBF38ED-5E37-4A33-82D8-4B529427EBCD}"/>
          </ac:spMkLst>
        </pc:spChg>
        <pc:spChg chg="del">
          <ac:chgData name="Éder Moura" userId="08041611c028d12a" providerId="LiveId" clId="{D83B5181-D6AC-4D6A-8C27-44309BBF4DCA}" dt="2017-11-12T10:45:18.260" v="1016" actId="478"/>
          <ac:spMkLst>
            <pc:docMk/>
            <pc:sldMk cId="2755426147" sldId="258"/>
            <ac:spMk id="12" creationId="{A72E219E-F7D1-4894-A63C-9800E8A13FC2}"/>
          </ac:spMkLst>
        </pc:spChg>
        <pc:picChg chg="add del mod">
          <ac:chgData name="Éder Moura" userId="08041611c028d12a" providerId="LiveId" clId="{D83B5181-D6AC-4D6A-8C27-44309BBF4DCA}" dt="2017-11-12T13:35:57.619" v="2386"/>
          <ac:picMkLst>
            <pc:docMk/>
            <pc:sldMk cId="2755426147" sldId="258"/>
            <ac:picMk id="6" creationId="{4F6F71EE-5C1B-433E-B4B0-4498F4B91CC4}"/>
          </ac:picMkLst>
        </pc:picChg>
        <pc:picChg chg="del">
          <ac:chgData name="Éder Moura" userId="08041611c028d12a" providerId="LiveId" clId="{D83B5181-D6AC-4D6A-8C27-44309BBF4DCA}" dt="2017-11-12T10:50:06.423" v="1130" actId="478"/>
          <ac:picMkLst>
            <pc:docMk/>
            <pc:sldMk cId="2755426147" sldId="258"/>
            <ac:picMk id="13" creationId="{1C615122-D36D-4BDC-BB85-CA9706E31E9B}"/>
          </ac:picMkLst>
        </pc:picChg>
      </pc:sldChg>
      <pc:sldChg chg="addSp delSp modSp add del">
        <pc:chgData name="Éder Moura" userId="08041611c028d12a" providerId="LiveId" clId="{D83B5181-D6AC-4D6A-8C27-44309BBF4DCA}" dt="2017-11-12T13:37:11.507" v="2401" actId="2696"/>
        <pc:sldMkLst>
          <pc:docMk/>
          <pc:sldMk cId="2607686848" sldId="259"/>
        </pc:sldMkLst>
        <pc:spChg chg="mod">
          <ac:chgData name="Éder Moura" userId="08041611c028d12a" providerId="LiveId" clId="{D83B5181-D6AC-4D6A-8C27-44309BBF4DCA}" dt="2017-11-12T11:30:51.291" v="1208" actId="20577"/>
          <ac:spMkLst>
            <pc:docMk/>
            <pc:sldMk cId="2607686848" sldId="259"/>
            <ac:spMk id="2" creationId="{B46119DA-50E3-49D1-839C-F0F277B4E76C}"/>
          </ac:spMkLst>
        </pc:spChg>
        <pc:spChg chg="mod">
          <ac:chgData name="Éder Moura" userId="08041611c028d12a" providerId="LiveId" clId="{D83B5181-D6AC-4D6A-8C27-44309BBF4DCA}" dt="2017-11-12T12:23:59.978" v="1829" actId="20577"/>
          <ac:spMkLst>
            <pc:docMk/>
            <pc:sldMk cId="2607686848" sldId="259"/>
            <ac:spMk id="3" creationId="{5E7A76E4-FBDD-40D7-9ADF-9E2954BBA758}"/>
          </ac:spMkLst>
        </pc:spChg>
        <pc:spChg chg="add del">
          <ac:chgData name="Éder Moura" userId="08041611c028d12a" providerId="LiveId" clId="{D83B5181-D6AC-4D6A-8C27-44309BBF4DCA}" dt="2017-11-12T11:22:42.495" v="1174" actId="478"/>
          <ac:spMkLst>
            <pc:docMk/>
            <pc:sldMk cId="2607686848" sldId="259"/>
            <ac:spMk id="4" creationId="{A0FEA933-26FB-4639-9322-8A694D4DA472}"/>
          </ac:spMkLst>
        </pc:spChg>
        <pc:spChg chg="del">
          <ac:chgData name="Éder Moura" userId="08041611c028d12a" providerId="LiveId" clId="{D83B5181-D6AC-4D6A-8C27-44309BBF4DCA}" dt="2017-11-12T12:24:41.269" v="1831" actId="478"/>
          <ac:spMkLst>
            <pc:docMk/>
            <pc:sldMk cId="2607686848" sldId="259"/>
            <ac:spMk id="5" creationId="{A508A636-306E-4790-8836-D52B2E5F722B}"/>
          </ac:spMkLst>
        </pc:spChg>
        <pc:spChg chg="add del ord">
          <ac:chgData name="Éder Moura" userId="08041611c028d12a" providerId="LiveId" clId="{D83B5181-D6AC-4D6A-8C27-44309BBF4DCA}" dt="2017-11-12T11:22:43.819" v="1176" actId="167"/>
          <ac:spMkLst>
            <pc:docMk/>
            <pc:sldMk cId="2607686848" sldId="259"/>
            <ac:spMk id="10" creationId="{8D5535AB-8114-47F1-BF9C-02679CD2E237}"/>
          </ac:spMkLst>
        </pc:spChg>
        <pc:picChg chg="del">
          <ac:chgData name="Éder Moura" userId="08041611c028d12a" providerId="LiveId" clId="{D83B5181-D6AC-4D6A-8C27-44309BBF4DCA}" dt="2017-11-12T11:09:17.466" v="1136" actId="478"/>
          <ac:picMkLst>
            <pc:docMk/>
            <pc:sldMk cId="2607686848" sldId="259"/>
            <ac:picMk id="6" creationId="{4F6F71EE-5C1B-433E-B4B0-4498F4B91CC4}"/>
          </ac:picMkLst>
        </pc:picChg>
        <pc:picChg chg="add del mod">
          <ac:chgData name="Éder Moura" userId="08041611c028d12a" providerId="LiveId" clId="{D83B5181-D6AC-4D6A-8C27-44309BBF4DCA}" dt="2017-11-12T11:14:07.424" v="1141" actId="478"/>
          <ac:picMkLst>
            <pc:docMk/>
            <pc:sldMk cId="2607686848" sldId="259"/>
            <ac:picMk id="8" creationId="{D801FC56-FE5E-4722-97B7-149952744F8B}"/>
          </ac:picMkLst>
        </pc:picChg>
        <pc:picChg chg="add del mod">
          <ac:chgData name="Éder Moura" userId="08041611c028d12a" providerId="LiveId" clId="{D83B5181-D6AC-4D6A-8C27-44309BBF4DCA}" dt="2017-11-12T13:36:51.959" v="2396"/>
          <ac:picMkLst>
            <pc:docMk/>
            <pc:sldMk cId="2607686848" sldId="259"/>
            <ac:picMk id="9" creationId="{55067700-5F09-466F-8298-9E5364193EAC}"/>
          </ac:picMkLst>
        </pc:picChg>
      </pc:sldChg>
      <pc:sldChg chg="addSp delSp modSp add del">
        <pc:chgData name="Éder Moura" userId="08041611c028d12a" providerId="LiveId" clId="{D83B5181-D6AC-4D6A-8C27-44309BBF4DCA}" dt="2017-11-12T13:35:18.328" v="2384" actId="2696"/>
        <pc:sldMkLst>
          <pc:docMk/>
          <pc:sldMk cId="1941889173" sldId="260"/>
        </pc:sldMkLst>
        <pc:spChg chg="del">
          <ac:chgData name="Éder Moura" userId="08041611c028d12a" providerId="LiveId" clId="{D83B5181-D6AC-4D6A-8C27-44309BBF4DCA}" dt="2017-11-12T11:39:46.490" v="1211"/>
          <ac:spMkLst>
            <pc:docMk/>
            <pc:sldMk cId="1941889173" sldId="260"/>
            <ac:spMk id="3" creationId="{5E7A76E4-FBDD-40D7-9ADF-9E2954BBA758}"/>
          </ac:spMkLst>
        </pc:spChg>
        <pc:spChg chg="del">
          <ac:chgData name="Éder Moura" userId="08041611c028d12a" providerId="LiveId" clId="{D83B5181-D6AC-4D6A-8C27-44309BBF4DCA}" dt="2017-11-12T12:24:45.380" v="1832" actId="478"/>
          <ac:spMkLst>
            <pc:docMk/>
            <pc:sldMk cId="1941889173" sldId="260"/>
            <ac:spMk id="5" creationId="{A508A636-306E-4790-8836-D52B2E5F722B}"/>
          </ac:spMkLst>
        </pc:spChg>
        <pc:spChg chg="add del">
          <ac:chgData name="Éder Moura" userId="08041611c028d12a" providerId="LiveId" clId="{D83B5181-D6AC-4D6A-8C27-44309BBF4DCA}" dt="2017-11-12T13:27:24.764" v="2364"/>
          <ac:spMkLst>
            <pc:docMk/>
            <pc:sldMk cId="1941889173" sldId="260"/>
            <ac:spMk id="6" creationId="{AAC0383C-4B9C-49CD-BFFF-149D2A589853}"/>
          </ac:spMkLst>
        </pc:spChg>
        <pc:spChg chg="add mod">
          <ac:chgData name="Éder Moura" userId="08041611c028d12a" providerId="LiveId" clId="{D83B5181-D6AC-4D6A-8C27-44309BBF4DCA}" dt="2017-11-12T13:27:50.951" v="2370" actId="14100"/>
          <ac:spMkLst>
            <pc:docMk/>
            <pc:sldMk cId="1941889173" sldId="260"/>
            <ac:spMk id="8" creationId="{2BD70BD6-06E8-470D-97F6-D0045CE9D02D}"/>
          </ac:spMkLst>
        </pc:spChg>
        <pc:picChg chg="add mod">
          <ac:chgData name="Éder Moura" userId="08041611c028d12a" providerId="LiveId" clId="{D83B5181-D6AC-4D6A-8C27-44309BBF4DCA}" dt="2017-11-12T13:27:40.772" v="2368" actId="1076"/>
          <ac:picMkLst>
            <pc:docMk/>
            <pc:sldMk cId="1941889173" sldId="260"/>
            <ac:picMk id="4" creationId="{9884A18A-18BA-4FD3-993B-C330531D3C82}"/>
          </ac:picMkLst>
        </pc:picChg>
        <pc:picChg chg="del">
          <ac:chgData name="Éder Moura" userId="08041611c028d12a" providerId="LiveId" clId="{D83B5181-D6AC-4D6A-8C27-44309BBF4DCA}" dt="2017-11-12T11:39:44.679" v="1210" actId="478"/>
          <ac:picMkLst>
            <pc:docMk/>
            <pc:sldMk cId="1941889173" sldId="260"/>
            <ac:picMk id="9" creationId="{55067700-5F09-466F-8298-9E5364193EAC}"/>
          </ac:picMkLst>
        </pc:picChg>
      </pc:sldChg>
      <pc:sldChg chg="addSp delSp modSp add ord">
        <pc:chgData name="Éder Moura" userId="08041611c028d12a" providerId="LiveId" clId="{D83B5181-D6AC-4D6A-8C27-44309BBF4DCA}" dt="2017-11-12T14:28:04.390" v="2704" actId="14100"/>
        <pc:sldMkLst>
          <pc:docMk/>
          <pc:sldMk cId="529335291" sldId="261"/>
        </pc:sldMkLst>
        <pc:spChg chg="mod">
          <ac:chgData name="Éder Moura" userId="08041611c028d12a" providerId="LiveId" clId="{D83B5181-D6AC-4D6A-8C27-44309BBF4DCA}" dt="2017-11-12T12:08:34.503" v="1572" actId="20577"/>
          <ac:spMkLst>
            <pc:docMk/>
            <pc:sldMk cId="529335291" sldId="261"/>
            <ac:spMk id="2" creationId="{B46119DA-50E3-49D1-839C-F0F277B4E76C}"/>
          </ac:spMkLst>
        </pc:spChg>
        <pc:spChg chg="mod">
          <ac:chgData name="Éder Moura" userId="08041611c028d12a" providerId="LiveId" clId="{D83B5181-D6AC-4D6A-8C27-44309BBF4DCA}" dt="2017-11-12T12:50:10.072" v="2215" actId="6549"/>
          <ac:spMkLst>
            <pc:docMk/>
            <pc:sldMk cId="529335291" sldId="261"/>
            <ac:spMk id="3" creationId="{5E7A76E4-FBDD-40D7-9ADF-9E2954BBA758}"/>
          </ac:spMkLst>
        </pc:spChg>
        <pc:spChg chg="del">
          <ac:chgData name="Éder Moura" userId="08041611c028d12a" providerId="LiveId" clId="{D83B5181-D6AC-4D6A-8C27-44309BBF4DCA}" dt="2017-11-12T12:24:58.662" v="1834" actId="478"/>
          <ac:spMkLst>
            <pc:docMk/>
            <pc:sldMk cId="529335291" sldId="261"/>
            <ac:spMk id="5" creationId="{A508A636-306E-4790-8836-D52B2E5F722B}"/>
          </ac:spMkLst>
        </pc:spChg>
        <pc:spChg chg="mod">
          <ac:chgData name="Éder Moura" userId="08041611c028d12a" providerId="LiveId" clId="{D83B5181-D6AC-4D6A-8C27-44309BBF4DCA}" dt="2017-11-12T12:08:45.981" v="1573"/>
          <ac:spMkLst>
            <pc:docMk/>
            <pc:sldMk cId="529335291" sldId="261"/>
            <ac:spMk id="10" creationId="{8D5535AB-8114-47F1-BF9C-02679CD2E237}"/>
          </ac:spMkLst>
        </pc:spChg>
        <pc:spChg chg="add mod">
          <ac:chgData name="Éder Moura" userId="08041611c028d12a" providerId="LiveId" clId="{D83B5181-D6AC-4D6A-8C27-44309BBF4DCA}" dt="2017-11-12T12:52:09.697" v="2226" actId="1076"/>
          <ac:spMkLst>
            <pc:docMk/>
            <pc:sldMk cId="529335291" sldId="261"/>
            <ac:spMk id="13" creationId="{8D425AAC-2531-42A8-BEC2-B1F845A072CC}"/>
          </ac:spMkLst>
        </pc:spChg>
        <pc:spChg chg="add mod">
          <ac:chgData name="Éder Moura" userId="08041611c028d12a" providerId="LiveId" clId="{D83B5181-D6AC-4D6A-8C27-44309BBF4DCA}" dt="2017-11-12T13:04:55.107" v="2258" actId="12789"/>
          <ac:spMkLst>
            <pc:docMk/>
            <pc:sldMk cId="529335291" sldId="261"/>
            <ac:spMk id="14" creationId="{5385FEB1-32CF-410F-BE20-76CAE1313936}"/>
          </ac:spMkLst>
        </pc:spChg>
        <pc:spChg chg="add mod">
          <ac:chgData name="Éder Moura" userId="08041611c028d12a" providerId="LiveId" clId="{D83B5181-D6AC-4D6A-8C27-44309BBF4DCA}" dt="2017-11-12T13:01:06.495" v="2243" actId="12789"/>
          <ac:spMkLst>
            <pc:docMk/>
            <pc:sldMk cId="529335291" sldId="261"/>
            <ac:spMk id="15" creationId="{549841D3-5455-4364-9E95-BBEAE31EB8F9}"/>
          </ac:spMkLst>
        </pc:spChg>
        <pc:spChg chg="add mod">
          <ac:chgData name="Éder Moura" userId="08041611c028d12a" providerId="LiveId" clId="{D83B5181-D6AC-4D6A-8C27-44309BBF4DCA}" dt="2017-11-12T13:04:46.346" v="2256" actId="12789"/>
          <ac:spMkLst>
            <pc:docMk/>
            <pc:sldMk cId="529335291" sldId="261"/>
            <ac:spMk id="16" creationId="{5FF4AFC3-E3E0-4E7A-A960-CD9A309529B8}"/>
          </ac:spMkLst>
        </pc:spChg>
        <pc:spChg chg="add mod">
          <ac:chgData name="Éder Moura" userId="08041611c028d12a" providerId="LiveId" clId="{D83B5181-D6AC-4D6A-8C27-44309BBF4DCA}" dt="2017-11-12T14:28:04.390" v="2704" actId="14100"/>
          <ac:spMkLst>
            <pc:docMk/>
            <pc:sldMk cId="529335291" sldId="261"/>
            <ac:spMk id="23" creationId="{63251777-445E-4CD4-86BA-7321A1882990}"/>
          </ac:spMkLst>
        </pc:spChg>
        <pc:picChg chg="add del mod">
          <ac:chgData name="Éder Moura" userId="08041611c028d12a" providerId="LiveId" clId="{D83B5181-D6AC-4D6A-8C27-44309BBF4DCA}" dt="2017-11-12T12:50:12.256" v="2216" actId="478"/>
          <ac:picMkLst>
            <pc:docMk/>
            <pc:sldMk cId="529335291" sldId="261"/>
            <ac:picMk id="6" creationId="{3EB4462D-C3B7-48DF-BE7D-E14A6828C52B}"/>
          </ac:picMkLst>
        </pc:picChg>
        <pc:picChg chg="add mod">
          <ac:chgData name="Éder Moura" userId="08041611c028d12a" providerId="LiveId" clId="{D83B5181-D6AC-4D6A-8C27-44309BBF4DCA}" dt="2017-11-12T13:41:08.325" v="2403" actId="1076"/>
          <ac:picMkLst>
            <pc:docMk/>
            <pc:sldMk cId="529335291" sldId="261"/>
            <ac:picMk id="8" creationId="{995FF73E-9EA7-414B-9249-7408F8B0EFDF}"/>
          </ac:picMkLst>
        </pc:picChg>
        <pc:picChg chg="del">
          <ac:chgData name="Éder Moura" userId="08041611c028d12a" providerId="LiveId" clId="{D83B5181-D6AC-4D6A-8C27-44309BBF4DCA}" dt="2017-11-12T12:28:55.386" v="1906" actId="478"/>
          <ac:picMkLst>
            <pc:docMk/>
            <pc:sldMk cId="529335291" sldId="261"/>
            <ac:picMk id="9" creationId="{55067700-5F09-466F-8298-9E5364193EAC}"/>
          </ac:picMkLst>
        </pc:picChg>
        <pc:picChg chg="add mod">
          <ac:chgData name="Éder Moura" userId="08041611c028d12a" providerId="LiveId" clId="{D83B5181-D6AC-4D6A-8C27-44309BBF4DCA}" dt="2017-11-12T12:52:16.587" v="2227" actId="1076"/>
          <ac:picMkLst>
            <pc:docMk/>
            <pc:sldMk cId="529335291" sldId="261"/>
            <ac:picMk id="12" creationId="{382B00FF-6F0A-4083-9AF8-42EC7E08FA1A}"/>
          </ac:picMkLst>
        </pc:picChg>
        <pc:picChg chg="add mod">
          <ac:chgData name="Éder Moura" userId="08041611c028d12a" providerId="LiveId" clId="{D83B5181-D6AC-4D6A-8C27-44309BBF4DCA}" dt="2017-11-12T13:01:06.495" v="2243" actId="12789"/>
          <ac:picMkLst>
            <pc:docMk/>
            <pc:sldMk cId="529335291" sldId="261"/>
            <ac:picMk id="18" creationId="{A2AF5274-C4AF-416B-AF35-5FFEB88B92CE}"/>
          </ac:picMkLst>
        </pc:picChg>
        <pc:picChg chg="add mod">
          <ac:chgData name="Éder Moura" userId="08041611c028d12a" providerId="LiveId" clId="{D83B5181-D6AC-4D6A-8C27-44309BBF4DCA}" dt="2017-11-12T13:04:46.346" v="2256" actId="12789"/>
          <ac:picMkLst>
            <pc:docMk/>
            <pc:sldMk cId="529335291" sldId="261"/>
            <ac:picMk id="20" creationId="{2D4AA8BC-845E-4B54-A3A7-0F5C4D20E648}"/>
          </ac:picMkLst>
        </pc:picChg>
        <pc:picChg chg="add mod">
          <ac:chgData name="Éder Moura" userId="08041611c028d12a" providerId="LiveId" clId="{D83B5181-D6AC-4D6A-8C27-44309BBF4DCA}" dt="2017-11-12T13:04:55.107" v="2258" actId="12789"/>
          <ac:picMkLst>
            <pc:docMk/>
            <pc:sldMk cId="529335291" sldId="261"/>
            <ac:picMk id="22" creationId="{BC99D01F-B620-4F99-8EA2-3528768EB495}"/>
          </ac:picMkLst>
        </pc:picChg>
      </pc:sldChg>
      <pc:sldChg chg="addSp delSp modSp add del">
        <pc:chgData name="Éder Moura" userId="08041611c028d12a" providerId="LiveId" clId="{D83B5181-D6AC-4D6A-8C27-44309BBF4DCA}" dt="2017-11-12T11:55:38.431" v="1311" actId="2696"/>
        <pc:sldMkLst>
          <pc:docMk/>
          <pc:sldMk cId="975668979" sldId="261"/>
        </pc:sldMkLst>
        <pc:spChg chg="add del mod">
          <ac:chgData name="Éder Moura" userId="08041611c028d12a" providerId="LiveId" clId="{D83B5181-D6AC-4D6A-8C27-44309BBF4DCA}" dt="2017-11-12T11:47:35.619" v="1279"/>
          <ac:spMkLst>
            <pc:docMk/>
            <pc:sldMk cId="975668979" sldId="261"/>
            <ac:spMk id="6" creationId="{F1C36C20-DD13-4DFF-A678-C0E4471CABD4}"/>
          </ac:spMkLst>
        </pc:spChg>
        <pc:picChg chg="del">
          <ac:chgData name="Éder Moura" userId="08041611c028d12a" providerId="LiveId" clId="{D83B5181-D6AC-4D6A-8C27-44309BBF4DCA}" dt="2017-11-12T11:47:32.831" v="1278" actId="478"/>
          <ac:picMkLst>
            <pc:docMk/>
            <pc:sldMk cId="975668979" sldId="261"/>
            <ac:picMk id="4" creationId="{9884A18A-18BA-4FD3-993B-C330531D3C82}"/>
          </ac:picMkLst>
        </pc:picChg>
        <pc:picChg chg="add mod">
          <ac:chgData name="Éder Moura" userId="08041611c028d12a" providerId="LiveId" clId="{D83B5181-D6AC-4D6A-8C27-44309BBF4DCA}" dt="2017-11-12T11:47:49.893" v="1282" actId="1076"/>
          <ac:picMkLst>
            <pc:docMk/>
            <pc:sldMk cId="975668979" sldId="261"/>
            <ac:picMk id="8" creationId="{5D4EBFA7-9A54-4EBF-AC70-A245A5B878A3}"/>
          </ac:picMkLst>
        </pc:picChg>
      </pc:sldChg>
      <pc:sldChg chg="delSp modSp add">
        <pc:chgData name="Éder Moura" userId="08041611c028d12a" providerId="LiveId" clId="{D83B5181-D6AC-4D6A-8C27-44309BBF4DCA}" dt="2017-11-12T12:26:06.237" v="1836" actId="6549"/>
        <pc:sldMkLst>
          <pc:docMk/>
          <pc:sldMk cId="1121080179" sldId="262"/>
        </pc:sldMkLst>
        <pc:spChg chg="mod">
          <ac:chgData name="Éder Moura" userId="08041611c028d12a" providerId="LiveId" clId="{D83B5181-D6AC-4D6A-8C27-44309BBF4DCA}" dt="2017-11-12T12:03:28.710" v="1325" actId="20577"/>
          <ac:spMkLst>
            <pc:docMk/>
            <pc:sldMk cId="1121080179" sldId="262"/>
            <ac:spMk id="2" creationId="{B46119DA-50E3-49D1-839C-F0F277B4E76C}"/>
          </ac:spMkLst>
        </pc:spChg>
        <pc:spChg chg="mod">
          <ac:chgData name="Éder Moura" userId="08041611c028d12a" providerId="LiveId" clId="{D83B5181-D6AC-4D6A-8C27-44309BBF4DCA}" dt="2017-11-12T12:26:06.237" v="1836" actId="6549"/>
          <ac:spMkLst>
            <pc:docMk/>
            <pc:sldMk cId="1121080179" sldId="262"/>
            <ac:spMk id="3" creationId="{5E7A76E4-FBDD-40D7-9ADF-9E2954BBA758}"/>
          </ac:spMkLst>
        </pc:spChg>
        <pc:spChg chg="mod">
          <ac:chgData name="Éder Moura" userId="08041611c028d12a" providerId="LiveId" clId="{D83B5181-D6AC-4D6A-8C27-44309BBF4DCA}" dt="2017-11-12T12:08:17.833" v="1565"/>
          <ac:spMkLst>
            <pc:docMk/>
            <pc:sldMk cId="1121080179" sldId="262"/>
            <ac:spMk id="10" creationId="{8D5535AB-8114-47F1-BF9C-02679CD2E237}"/>
          </ac:spMkLst>
        </pc:spChg>
        <pc:picChg chg="del">
          <ac:chgData name="Éder Moura" userId="08041611c028d12a" providerId="LiveId" clId="{D83B5181-D6AC-4D6A-8C27-44309BBF4DCA}" dt="2017-11-12T12:03:32.098" v="1326" actId="478"/>
          <ac:picMkLst>
            <pc:docMk/>
            <pc:sldMk cId="1121080179" sldId="262"/>
            <ac:picMk id="9" creationId="{55067700-5F09-466F-8298-9E5364193EAC}"/>
          </ac:picMkLst>
        </pc:picChg>
      </pc:sldChg>
      <pc:sldChg chg="addSp delSp modSp add">
        <pc:chgData name="Éder Moura" userId="08041611c028d12a" providerId="LiveId" clId="{D83B5181-D6AC-4D6A-8C27-44309BBF4DCA}" dt="2017-11-12T14:28:23.926" v="2726" actId="6549"/>
        <pc:sldMkLst>
          <pc:docMk/>
          <pc:sldMk cId="2047597654" sldId="263"/>
        </pc:sldMkLst>
        <pc:spChg chg="mod">
          <ac:chgData name="Éder Moura" userId="08041611c028d12a" providerId="LiveId" clId="{D83B5181-D6AC-4D6A-8C27-44309BBF4DCA}" dt="2017-11-12T12:36:13.537" v="1934" actId="20577"/>
          <ac:spMkLst>
            <pc:docMk/>
            <pc:sldMk cId="2047597654" sldId="263"/>
            <ac:spMk id="2" creationId="{B46119DA-50E3-49D1-839C-F0F277B4E76C}"/>
          </ac:spMkLst>
        </pc:spChg>
        <pc:spChg chg="mod">
          <ac:chgData name="Éder Moura" userId="08041611c028d12a" providerId="LiveId" clId="{D83B5181-D6AC-4D6A-8C27-44309BBF4DCA}" dt="2017-11-12T12:29:27.194" v="1917" actId="6549"/>
          <ac:spMkLst>
            <pc:docMk/>
            <pc:sldMk cId="2047597654" sldId="263"/>
            <ac:spMk id="3" creationId="{5E7A76E4-FBDD-40D7-9ADF-9E2954BBA758}"/>
          </ac:spMkLst>
        </pc:spChg>
        <pc:spChg chg="add mod">
          <ac:chgData name="Éder Moura" userId="08041611c028d12a" providerId="LiveId" clId="{D83B5181-D6AC-4D6A-8C27-44309BBF4DCA}" dt="2017-11-12T13:56:07" v="2458" actId="20577"/>
          <ac:spMkLst>
            <pc:docMk/>
            <pc:sldMk cId="2047597654" sldId="263"/>
            <ac:spMk id="8" creationId="{5DE96020-1DEF-49C9-BE90-E92082C91FD3}"/>
          </ac:spMkLst>
        </pc:spChg>
        <pc:spChg chg="mod">
          <ac:chgData name="Éder Moura" userId="08041611c028d12a" providerId="LiveId" clId="{D83B5181-D6AC-4D6A-8C27-44309BBF4DCA}" dt="2017-11-12T12:33:09.813" v="1922"/>
          <ac:spMkLst>
            <pc:docMk/>
            <pc:sldMk cId="2047597654" sldId="263"/>
            <ac:spMk id="10" creationId="{8D5535AB-8114-47F1-BF9C-02679CD2E237}"/>
          </ac:spMkLst>
        </pc:spChg>
        <pc:spChg chg="add mod">
          <ac:chgData name="Éder Moura" userId="08041611c028d12a" providerId="LiveId" clId="{D83B5181-D6AC-4D6A-8C27-44309BBF4DCA}" dt="2017-11-12T14:28:23.926" v="2726" actId="6549"/>
          <ac:spMkLst>
            <pc:docMk/>
            <pc:sldMk cId="2047597654" sldId="263"/>
            <ac:spMk id="11" creationId="{36D7A819-0190-4C8D-BDF5-FEC763100BE5}"/>
          </ac:spMkLst>
        </pc:spChg>
        <pc:picChg chg="del">
          <ac:chgData name="Éder Moura" userId="08041611c028d12a" providerId="LiveId" clId="{D83B5181-D6AC-4D6A-8C27-44309BBF4DCA}" dt="2017-11-12T12:28:59.406" v="1907" actId="478"/>
          <ac:picMkLst>
            <pc:docMk/>
            <pc:sldMk cId="2047597654" sldId="263"/>
            <ac:picMk id="9" creationId="{55067700-5F09-466F-8298-9E5364193EAC}"/>
          </ac:picMkLst>
        </pc:picChg>
      </pc:sldChg>
      <pc:sldChg chg="addSp delSp modSp add">
        <pc:chgData name="Éder Moura" userId="08041611c028d12a" providerId="LiveId" clId="{D83B5181-D6AC-4D6A-8C27-44309BBF4DCA}" dt="2017-11-12T13:43:31.973" v="2452" actId="14100"/>
        <pc:sldMkLst>
          <pc:docMk/>
          <pc:sldMk cId="3874055639" sldId="264"/>
        </pc:sldMkLst>
        <pc:spChg chg="mod">
          <ac:chgData name="Éder Moura" userId="08041611c028d12a" providerId="LiveId" clId="{D83B5181-D6AC-4D6A-8C27-44309BBF4DCA}" dt="2017-11-12T13:43:31.973" v="2452" actId="14100"/>
          <ac:spMkLst>
            <pc:docMk/>
            <pc:sldMk cId="3874055639" sldId="264"/>
            <ac:spMk id="2" creationId="{B46119DA-50E3-49D1-839C-F0F277B4E76C}"/>
          </ac:spMkLst>
        </pc:spChg>
        <pc:spChg chg="del mod">
          <ac:chgData name="Éder Moura" userId="08041611c028d12a" providerId="LiveId" clId="{D83B5181-D6AC-4D6A-8C27-44309BBF4DCA}" dt="2017-11-12T13:42:36.276" v="2404" actId="478"/>
          <ac:spMkLst>
            <pc:docMk/>
            <pc:sldMk cId="3874055639" sldId="264"/>
            <ac:spMk id="8" creationId="{5DE96020-1DEF-49C9-BE90-E92082C91FD3}"/>
          </ac:spMkLst>
        </pc:spChg>
        <pc:spChg chg="mod">
          <ac:chgData name="Éder Moura" userId="08041611c028d12a" providerId="LiveId" clId="{D83B5181-D6AC-4D6A-8C27-44309BBF4DCA}" dt="2017-11-12T12:41:25.658" v="2006"/>
          <ac:spMkLst>
            <pc:docMk/>
            <pc:sldMk cId="3874055639" sldId="264"/>
            <ac:spMk id="10" creationId="{8D5535AB-8114-47F1-BF9C-02679CD2E237}"/>
          </ac:spMkLst>
        </pc:spChg>
        <pc:picChg chg="add del mod">
          <ac:chgData name="Éder Moura" userId="08041611c028d12a" providerId="LiveId" clId="{D83B5181-D6AC-4D6A-8C27-44309BBF4DCA}" dt="2017-11-12T12:42:24.203" v="2010"/>
          <ac:picMkLst>
            <pc:docMk/>
            <pc:sldMk cId="3874055639" sldId="264"/>
            <ac:picMk id="5" creationId="{42E9E36C-2FE2-4CE2-861A-BD727D7F2F37}"/>
          </ac:picMkLst>
        </pc:picChg>
        <pc:cxnChg chg="del">
          <ac:chgData name="Éder Moura" userId="08041611c028d12a" providerId="LiveId" clId="{D83B5181-D6AC-4D6A-8C27-44309BBF4DCA}" dt="2017-11-12T13:42:39.970" v="2405" actId="478"/>
          <ac:cxnSpMkLst>
            <pc:docMk/>
            <pc:sldMk cId="3874055639" sldId="264"/>
            <ac:cxnSpMk id="7" creationId="{B85B52F1-F8D9-4113-AC6D-9E2ABA13562A}"/>
          </ac:cxnSpMkLst>
        </pc:cxnChg>
      </pc:sldChg>
      <pc:sldChg chg="addSp delSp modSp add">
        <pc:chgData name="Éder Moura" userId="08041611c028d12a" providerId="LiveId" clId="{D83B5181-D6AC-4D6A-8C27-44309BBF4DCA}" dt="2017-11-12T14:45:11.379" v="3032" actId="20577"/>
        <pc:sldMkLst>
          <pc:docMk/>
          <pc:sldMk cId="3593670274" sldId="265"/>
        </pc:sldMkLst>
        <pc:spChg chg="mod">
          <ac:chgData name="Éder Moura" userId="08041611c028d12a" providerId="LiveId" clId="{D83B5181-D6AC-4D6A-8C27-44309BBF4DCA}" dt="2017-11-12T13:21:24.455" v="2287" actId="20577"/>
          <ac:spMkLst>
            <pc:docMk/>
            <pc:sldMk cId="3593670274" sldId="265"/>
            <ac:spMk id="2" creationId="{B46119DA-50E3-49D1-839C-F0F277B4E76C}"/>
          </ac:spMkLst>
        </pc:spChg>
        <pc:spChg chg="del">
          <ac:chgData name="Éder Moura" userId="08041611c028d12a" providerId="LiveId" clId="{D83B5181-D6AC-4D6A-8C27-44309BBF4DCA}" dt="2017-11-12T13:21:27.669" v="2288" actId="478"/>
          <ac:spMkLst>
            <pc:docMk/>
            <pc:sldMk cId="3593670274" sldId="265"/>
            <ac:spMk id="3" creationId="{5E7A76E4-FBDD-40D7-9ADF-9E2954BBA758}"/>
          </ac:spMkLst>
        </pc:spChg>
        <pc:spChg chg="add del mod">
          <ac:chgData name="Éder Moura" userId="08041611c028d12a" providerId="LiveId" clId="{D83B5181-D6AC-4D6A-8C27-44309BBF4DCA}" dt="2017-11-12T13:21:30.943" v="2289" actId="478"/>
          <ac:spMkLst>
            <pc:docMk/>
            <pc:sldMk cId="3593670274" sldId="265"/>
            <ac:spMk id="5" creationId="{F18B0C82-3A4B-4A6B-8214-92F2CB803276}"/>
          </ac:spMkLst>
        </pc:spChg>
        <pc:spChg chg="del">
          <ac:chgData name="Éder Moura" userId="08041611c028d12a" providerId="LiveId" clId="{D83B5181-D6AC-4D6A-8C27-44309BBF4DCA}" dt="2017-11-12T13:21:34.017" v="2290" actId="478"/>
          <ac:spMkLst>
            <pc:docMk/>
            <pc:sldMk cId="3593670274" sldId="265"/>
            <ac:spMk id="8" creationId="{5DE96020-1DEF-49C9-BE90-E92082C91FD3}"/>
          </ac:spMkLst>
        </pc:spChg>
        <pc:spChg chg="add mod">
          <ac:chgData name="Éder Moura" userId="08041611c028d12a" providerId="LiveId" clId="{D83B5181-D6AC-4D6A-8C27-44309BBF4DCA}" dt="2017-11-12T14:44:37.817" v="3015" actId="552"/>
          <ac:spMkLst>
            <pc:docMk/>
            <pc:sldMk cId="3593670274" sldId="265"/>
            <ac:spMk id="9" creationId="{4895E15C-7B69-4477-B185-32C89A2A4B99}"/>
          </ac:spMkLst>
        </pc:spChg>
        <pc:spChg chg="mod">
          <ac:chgData name="Éder Moura" userId="08041611c028d12a" providerId="LiveId" clId="{D83B5181-D6AC-4D6A-8C27-44309BBF4DCA}" dt="2017-11-12T13:21:19.721" v="2280"/>
          <ac:spMkLst>
            <pc:docMk/>
            <pc:sldMk cId="3593670274" sldId="265"/>
            <ac:spMk id="10" creationId="{8D5535AB-8114-47F1-BF9C-02679CD2E237}"/>
          </ac:spMkLst>
        </pc:spChg>
        <pc:spChg chg="add mod">
          <ac:chgData name="Éder Moura" userId="08041611c028d12a" providerId="LiveId" clId="{D83B5181-D6AC-4D6A-8C27-44309BBF4DCA}" dt="2017-11-12T14:45:03.119" v="3018" actId="554"/>
          <ac:spMkLst>
            <pc:docMk/>
            <pc:sldMk cId="3593670274" sldId="265"/>
            <ac:spMk id="11" creationId="{6797C74E-0A3B-4459-AE46-B94CF75EADE7}"/>
          </ac:spMkLst>
        </pc:spChg>
        <pc:spChg chg="add mod">
          <ac:chgData name="Éder Moura" userId="08041611c028d12a" providerId="LiveId" clId="{D83B5181-D6AC-4D6A-8C27-44309BBF4DCA}" dt="2017-11-12T14:44:58.275" v="3017" actId="554"/>
          <ac:spMkLst>
            <pc:docMk/>
            <pc:sldMk cId="3593670274" sldId="265"/>
            <ac:spMk id="12" creationId="{8E5B9FCB-96B6-4F8B-B617-1A56BEDA90B9}"/>
          </ac:spMkLst>
        </pc:spChg>
        <pc:spChg chg="add mod">
          <ac:chgData name="Éder Moura" userId="08041611c028d12a" providerId="LiveId" clId="{D83B5181-D6AC-4D6A-8C27-44309BBF4DCA}" dt="2017-11-12T14:44:58.275" v="3017" actId="554"/>
          <ac:spMkLst>
            <pc:docMk/>
            <pc:sldMk cId="3593670274" sldId="265"/>
            <ac:spMk id="13" creationId="{3B935225-0BE6-42B2-BE9D-2C76EE317A0A}"/>
          </ac:spMkLst>
        </pc:spChg>
        <pc:spChg chg="add mod">
          <ac:chgData name="Éder Moura" userId="08041611c028d12a" providerId="LiveId" clId="{D83B5181-D6AC-4D6A-8C27-44309BBF4DCA}" dt="2017-11-12T14:44:45.760" v="3016" actId="552"/>
          <ac:spMkLst>
            <pc:docMk/>
            <pc:sldMk cId="3593670274" sldId="265"/>
            <ac:spMk id="14" creationId="{59F6419B-05DF-4385-8EB8-675D060AE5FE}"/>
          </ac:spMkLst>
        </pc:spChg>
        <pc:spChg chg="add mod">
          <ac:chgData name="Éder Moura" userId="08041611c028d12a" providerId="LiveId" clId="{D83B5181-D6AC-4D6A-8C27-44309BBF4DCA}" dt="2017-11-12T14:45:03.119" v="3018" actId="554"/>
          <ac:spMkLst>
            <pc:docMk/>
            <pc:sldMk cId="3593670274" sldId="265"/>
            <ac:spMk id="15" creationId="{7F7C3A20-509E-427B-AC65-18B1C6023479}"/>
          </ac:spMkLst>
        </pc:spChg>
        <pc:spChg chg="add mod">
          <ac:chgData name="Éder Moura" userId="08041611c028d12a" providerId="LiveId" clId="{D83B5181-D6AC-4D6A-8C27-44309BBF4DCA}" dt="2017-11-12T14:45:11.379" v="3032" actId="20577"/>
          <ac:spMkLst>
            <pc:docMk/>
            <pc:sldMk cId="3593670274" sldId="265"/>
            <ac:spMk id="16" creationId="{7C4AE949-212B-4487-BD34-65691B98468A}"/>
          </ac:spMkLst>
        </pc:spChg>
        <pc:cxnChg chg="mod">
          <ac:chgData name="Éder Moura" userId="08041611c028d12a" providerId="LiveId" clId="{D83B5181-D6AC-4D6A-8C27-44309BBF4DCA}" dt="2017-11-12T14:44:18.191" v="3014" actId="552"/>
          <ac:cxnSpMkLst>
            <pc:docMk/>
            <pc:sldMk cId="3593670274" sldId="265"/>
            <ac:cxnSpMk id="7" creationId="{B85B52F1-F8D9-4113-AC6D-9E2ABA13562A}"/>
          </ac:cxnSpMkLst>
        </pc:cxnChg>
      </pc:sldChg>
      <pc:sldMasterChg chg="modSldLayout">
        <pc:chgData name="Éder Moura" userId="08041611c028d12a" providerId="LiveId" clId="{D83B5181-D6AC-4D6A-8C27-44309BBF4DCA}" dt="2017-11-12T12:24:34.018" v="1830" actId="478"/>
        <pc:sldMasterMkLst>
          <pc:docMk/>
          <pc:sldMasterMk cId="3901064112" sldId="2147483648"/>
        </pc:sldMasterMkLst>
        <pc:sldLayoutChg chg="addSp delSp modSp">
          <pc:chgData name="Éder Moura" userId="08041611c028d12a" providerId="LiveId" clId="{D83B5181-D6AC-4D6A-8C27-44309BBF4DCA}" dt="2017-11-12T02:18:40.485" v="259" actId="2085"/>
          <pc:sldLayoutMkLst>
            <pc:docMk/>
            <pc:sldMasterMk cId="3901064112" sldId="2147483648"/>
            <pc:sldLayoutMk cId="2089328847" sldId="2147483649"/>
          </pc:sldLayoutMkLst>
          <pc:spChg chg="mod">
            <ac:chgData name="Éder Moura" userId="08041611c028d12a" providerId="LiveId" clId="{D83B5181-D6AC-4D6A-8C27-44309BBF4DCA}" dt="2017-11-11T22:03:03.344" v="10" actId="14100"/>
            <ac:spMkLst>
              <pc:docMk/>
              <pc:sldMasterMk cId="3901064112" sldId="2147483648"/>
              <pc:sldLayoutMk cId="2089328847" sldId="2147483649"/>
              <ac:spMk id="2" creationId="{4A19B5BA-0138-42E3-9706-ACDA602114C9}"/>
            </ac:spMkLst>
          </pc:spChg>
          <pc:spChg chg="mod">
            <ac:chgData name="Éder Moura" userId="08041611c028d12a" providerId="LiveId" clId="{D83B5181-D6AC-4D6A-8C27-44309BBF4DCA}" dt="2017-11-11T22:03:07.922" v="11" actId="14100"/>
            <ac:spMkLst>
              <pc:docMk/>
              <pc:sldMasterMk cId="3901064112" sldId="2147483648"/>
              <pc:sldLayoutMk cId="2089328847" sldId="2147483649"/>
              <ac:spMk id="3" creationId="{EA9F5740-7DB7-4495-A954-47F9CD0B0455}"/>
            </ac:spMkLst>
          </pc:spChg>
          <pc:spChg chg="add mod">
            <ac:chgData name="Éder Moura" userId="08041611c028d12a" providerId="LiveId" clId="{D83B5181-D6AC-4D6A-8C27-44309BBF4DCA}" dt="2017-11-12T02:18:40.485" v="259" actId="2085"/>
            <ac:spMkLst>
              <pc:docMk/>
              <pc:sldMasterMk cId="3901064112" sldId="2147483648"/>
              <pc:sldLayoutMk cId="2089328847" sldId="2147483649"/>
              <ac:spMk id="12" creationId="{8DB8DB6A-3515-42BF-B82D-E62DD0F06E29}"/>
            </ac:spMkLst>
          </pc:spChg>
          <pc:picChg chg="add del mod ord modCrop">
            <ac:chgData name="Éder Moura" userId="08041611c028d12a" providerId="LiveId" clId="{D83B5181-D6AC-4D6A-8C27-44309BBF4DCA}" dt="2017-11-11T22:08:19.513" v="25" actId="478"/>
            <ac:picMkLst>
              <pc:docMk/>
              <pc:sldMasterMk cId="3901064112" sldId="2147483648"/>
              <pc:sldLayoutMk cId="2089328847" sldId="2147483649"/>
              <ac:picMk id="9" creationId="{21767ABE-A36B-4D55-81FA-434EEB849D65}"/>
            </ac:picMkLst>
          </pc:picChg>
          <pc:picChg chg="add del mod modCrop">
            <ac:chgData name="Éder Moura" userId="08041611c028d12a" providerId="LiveId" clId="{D83B5181-D6AC-4D6A-8C27-44309BBF4DCA}" dt="2017-11-11T22:08:19.339" v="24" actId="14100"/>
            <ac:picMkLst>
              <pc:docMk/>
              <pc:sldMasterMk cId="3901064112" sldId="2147483648"/>
              <pc:sldLayoutMk cId="2089328847" sldId="2147483649"/>
              <ac:picMk id="11" creationId="{B2AA9702-6806-45D0-BD72-D64EA820FAAF}"/>
            </ac:picMkLst>
          </pc:picChg>
        </pc:sldLayoutChg>
        <pc:sldLayoutChg chg="addSp delSp modSp">
          <pc:chgData name="Éder Moura" userId="08041611c028d12a" providerId="LiveId" clId="{D83B5181-D6AC-4D6A-8C27-44309BBF4DCA}" dt="2017-11-12T12:24:34.018" v="1830" actId="478"/>
          <pc:sldLayoutMkLst>
            <pc:docMk/>
            <pc:sldMasterMk cId="3901064112" sldId="2147483648"/>
            <pc:sldLayoutMk cId="1040663202" sldId="2147483650"/>
          </pc:sldLayoutMkLst>
          <pc:spChg chg="mod">
            <ac:chgData name="Éder Moura" userId="08041611c028d12a" providerId="LiveId" clId="{D83B5181-D6AC-4D6A-8C27-44309BBF4DCA}" dt="2017-11-12T01:57:19.869" v="246" actId="113"/>
            <ac:spMkLst>
              <pc:docMk/>
              <pc:sldMasterMk cId="3901064112" sldId="2147483648"/>
              <pc:sldLayoutMk cId="1040663202" sldId="2147483650"/>
              <ac:spMk id="2" creationId="{10176818-651F-4DE5-90C7-24753CE97938}"/>
            </ac:spMkLst>
          </pc:spChg>
          <pc:spChg chg="add del">
            <ac:chgData name="Éder Moura" userId="08041611c028d12a" providerId="LiveId" clId="{D83B5181-D6AC-4D6A-8C27-44309BBF4DCA}" dt="2017-11-12T02:18:52.030" v="260" actId="478"/>
            <ac:spMkLst>
              <pc:docMk/>
              <pc:sldMasterMk cId="3901064112" sldId="2147483648"/>
              <pc:sldLayoutMk cId="1040663202" sldId="2147483650"/>
              <ac:spMk id="7" creationId="{B84F8C96-BA20-4C58-BC9D-C9CDA293E7FD}"/>
            </ac:spMkLst>
          </pc:spChg>
          <pc:spChg chg="add del">
            <ac:chgData name="Éder Moura" userId="08041611c028d12a" providerId="LiveId" clId="{D83B5181-D6AC-4D6A-8C27-44309BBF4DCA}" dt="2017-11-12T12:24:34.018" v="1830" actId="478"/>
            <ac:spMkLst>
              <pc:docMk/>
              <pc:sldMasterMk cId="3901064112" sldId="2147483648"/>
              <pc:sldLayoutMk cId="1040663202" sldId="2147483650"/>
              <ac:spMk id="8" creationId="{13C17BE5-F8C0-4651-B392-E068E61ECBDC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grama, montanha, ao ar livre, céu&#10;&#10;Descrição gerada com muito alta confiança">
            <a:extLst>
              <a:ext uri="{FF2B5EF4-FFF2-40B4-BE49-F238E27FC236}">
                <a16:creationId xmlns:a16="http://schemas.microsoft.com/office/drawing/2014/main" id="{21767ABE-A36B-4D55-81FA-434EEB849D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81"/>
          <a:stretch/>
        </p:blipFill>
        <p:spPr>
          <a:xfrm>
            <a:off x="3830585" y="0"/>
            <a:ext cx="836121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19B5BA-0138-42E3-9706-ACDA60211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817563"/>
            <a:ext cx="42394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F5740-7DB7-4495-A954-47F9CD0B0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3297238"/>
            <a:ext cx="508461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B2177-EA98-4F62-B51D-583B1E58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A11299-2BA5-4A1B-858B-5E1BD859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C4AD9-D4C4-49F9-B5CF-5A245F38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B8DB6A-3515-42BF-B82D-E62DD0F06E29}"/>
              </a:ext>
            </a:extLst>
          </p:cNvPr>
          <p:cNvSpPr/>
          <p:nvPr userDrawn="1"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32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B3498-78A8-4541-B634-CFFC0131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AA5348-845B-4328-AA81-7A599B95A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E3A2F-8AF5-4381-B83F-4A8D2425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A9581-AA36-4AC2-B520-C38D4B76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55FCF-AA11-4658-B8B2-AAE5144A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89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8D8837-7EE2-4B2B-ACDE-6D170251E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64BDE5-6427-4504-91F7-26957ACA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51FD6-FD76-4A6D-9E54-C224F43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1A2E7-DE7E-43CF-BB00-AF3B4501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A0A19-9408-4DA8-B693-A7CF760F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8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76818-651F-4DE5-90C7-24753CE9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48235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D1CA0-003A-479F-B92C-0E51855F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C96BC-4113-4F28-86F5-7D3A6144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7062B8-4E4E-4011-A26C-24756499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2EE6D-DBCA-487A-ADBB-7D707FE1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2783B-585E-4AE9-92D9-20269917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D1FB0C-8F1F-4E50-B3C7-146094FF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45D98-A892-4CB5-AD26-32CCCE8B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70ABDF-C144-4D19-9796-653E90AD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B426E-D3FD-4AB8-AD32-D916C08F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5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09ED4-EE32-400C-930E-08D8568C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BB2A7-C32F-4F8F-A3AB-91F3BD7D3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37059B-99B6-4B4E-BB0F-58EDA461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DF74FE-EF54-42DF-A940-49733EE2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76E5A4-4762-4D44-A6E4-13F944A2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19F524-4956-4355-8ABC-72A92375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03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64A6F-8F50-46AB-91E9-6EBFBB75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871DE2-61C7-4719-B1B8-F4691580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6E2DDC-71C7-4A56-9F27-4716316D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686CB8-920E-4E2E-B546-E20750F96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D5479D-06CE-4721-9C1B-4EDF9A03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3A63D9-7800-42C5-98F8-C9E67B7F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E933B4-8A92-43FA-BCF7-34D9BC5E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30FEC2-C147-443E-8732-722D118F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70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252FE-2FAC-4EF9-9D98-BD4C3516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BF993-DFDC-4919-9BA9-855A6874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ABBC47-9F27-4144-868D-1796CEFB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46A03A-7CD3-42AD-BE13-A499978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1A8967-86CA-4FBF-BE92-51F55B72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350F58-D49E-42A0-918C-D0B964CD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97D366-6D2A-43F6-A82F-5AA2E647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79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C3CCA-B1F4-4090-8041-DBEEAD5A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0CC97-5AAC-4BE4-A07F-FA0EB675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5C25BF-32A6-43A2-B6A6-822B93E9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C33FFB-257F-4CE8-9638-B9A0C7FE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DCACD0-4782-4BCC-8255-10E8DF9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4E15A7-5B83-465B-B54E-EEE9613C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04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9D4B1-4DEB-47E0-A6CC-EC4F0417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D896CC-08D1-4B48-9508-22F00003F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CE4AD-D30A-4C2B-9F5A-538EBEF1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652137-0505-4E3D-B44F-0941E8E1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E90B3F-63E8-4B2A-A839-94108701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29BFD3-85DC-4E37-ABE4-1935036A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99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1158A9-F872-4AED-B928-206DE45A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A4C993-2C54-4B5C-8D71-D4987D53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AE886-B61E-45B0-8C49-219039E62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3708-393E-4BC2-9801-F96DFEA3CB49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B89DA-99C4-4692-BA46-FBCD60B3C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D9F92-AE6B-4170-B284-82A0BE4C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A390-5D95-4FED-8E27-2E2177D63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3F9D55-91F3-407E-932A-B9036362C0B4}"/>
              </a:ext>
            </a:extLst>
          </p:cNvPr>
          <p:cNvSpPr txBox="1"/>
          <p:nvPr/>
        </p:nvSpPr>
        <p:spPr>
          <a:xfrm>
            <a:off x="304033" y="6412296"/>
            <a:ext cx="69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/>
              <a:t>Automação Cognitiva de Irrigação para Agricultura</a:t>
            </a:r>
          </a:p>
        </p:txBody>
      </p:sp>
      <p:pic>
        <p:nvPicPr>
          <p:cNvPr id="3" name="Imagem 2" descr="Uma imagem contendo objeto&#10;&#10;Descrição gerada com alta confiança">
            <a:extLst>
              <a:ext uri="{FF2B5EF4-FFF2-40B4-BE49-F238E27FC236}">
                <a16:creationId xmlns:a16="http://schemas.microsoft.com/office/drawing/2014/main" id="{764058F5-97B7-4AA0-8DF2-83519A19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4" y="1239773"/>
            <a:ext cx="4509760" cy="10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8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0FEA933-26FB-4639-9322-8A694D4DA472}"/>
              </a:ext>
            </a:extLst>
          </p:cNvPr>
          <p:cNvSpPr/>
          <p:nvPr/>
        </p:nvSpPr>
        <p:spPr>
          <a:xfrm>
            <a:off x="98474" y="0"/>
            <a:ext cx="12093526" cy="6858000"/>
          </a:xfrm>
          <a:prstGeom prst="rect">
            <a:avLst/>
          </a:prstGeom>
          <a:solidFill>
            <a:srgbClr val="0B6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6119DA-50E3-49D1-839C-F0F277B4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34" y="365125"/>
            <a:ext cx="3458312" cy="111198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Desafio: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85B52F1-F8D9-4113-AC6D-9E2ABA13562A}"/>
              </a:ext>
            </a:extLst>
          </p:cNvPr>
          <p:cNvCxnSpPr>
            <a:cxnSpLocks/>
          </p:cNvCxnSpPr>
          <p:nvPr/>
        </p:nvCxnSpPr>
        <p:spPr>
          <a:xfrm>
            <a:off x="3770148" y="365125"/>
            <a:ext cx="0" cy="612775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2E219E-F7D1-4894-A63C-9800E8A13FC2}"/>
              </a:ext>
            </a:extLst>
          </p:cNvPr>
          <p:cNvSpPr txBox="1"/>
          <p:nvPr/>
        </p:nvSpPr>
        <p:spPr>
          <a:xfrm>
            <a:off x="142327" y="5372917"/>
            <a:ext cx="3583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1" dirty="0">
                <a:solidFill>
                  <a:schemeClr val="bg1"/>
                </a:solidFill>
              </a:rPr>
              <a:t>A irrigação como solução e desafio do sistema de produção agrícola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C615122-D36D-4BDC-BB85-CA9706E3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62" y="365125"/>
            <a:ext cx="7618201" cy="237761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4581A4F-9630-4979-9F99-DC3BCA5C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762" y="2881197"/>
            <a:ext cx="7618204" cy="386694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E53078-A7A8-4D77-A4A9-6D38298EFE0E}"/>
              </a:ext>
            </a:extLst>
          </p:cNvPr>
          <p:cNvSpPr txBox="1"/>
          <p:nvPr/>
        </p:nvSpPr>
        <p:spPr>
          <a:xfrm>
            <a:off x="11759963" y="255263"/>
            <a:ext cx="49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CD5B994-944F-411F-9B96-86AAB883E664}"/>
              </a:ext>
            </a:extLst>
          </p:cNvPr>
          <p:cNvSpPr txBox="1"/>
          <p:nvPr/>
        </p:nvSpPr>
        <p:spPr>
          <a:xfrm>
            <a:off x="11759963" y="2802460"/>
            <a:ext cx="49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17F710-86E2-44E9-8D96-7FDD76D7423E}"/>
              </a:ext>
            </a:extLst>
          </p:cNvPr>
          <p:cNvSpPr txBox="1"/>
          <p:nvPr/>
        </p:nvSpPr>
        <p:spPr>
          <a:xfrm>
            <a:off x="158041" y="1835290"/>
            <a:ext cx="3583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</a:rPr>
              <a:t>Produção necessária</a:t>
            </a:r>
          </a:p>
          <a:p>
            <a:endParaRPr lang="pt-BR" sz="2400" i="1" dirty="0">
              <a:solidFill>
                <a:schemeClr val="bg1"/>
              </a:solidFill>
            </a:endParaRPr>
          </a:p>
          <a:p>
            <a:r>
              <a:rPr lang="pt-BR" sz="2400" i="1" dirty="0">
                <a:solidFill>
                  <a:schemeClr val="bg1"/>
                </a:solidFill>
              </a:rPr>
              <a:t>Desperdício</a:t>
            </a:r>
          </a:p>
          <a:p>
            <a:endParaRPr lang="pt-BR" sz="2400" i="1" dirty="0">
              <a:solidFill>
                <a:schemeClr val="bg1"/>
              </a:solidFill>
            </a:endParaRPr>
          </a:p>
          <a:p>
            <a:r>
              <a:rPr lang="pt-BR" sz="2400" i="1" dirty="0">
                <a:solidFill>
                  <a:schemeClr val="bg1"/>
                </a:solidFill>
              </a:rPr>
              <a:t>Gestão Inteligente de recursos hídricos</a:t>
            </a:r>
          </a:p>
        </p:txBody>
      </p:sp>
    </p:spTree>
    <p:extLst>
      <p:ext uri="{BB962C8B-B14F-4D97-AF65-F5344CB8AC3E}">
        <p14:creationId xmlns:p14="http://schemas.microsoft.com/office/powerpoint/2010/main" val="260681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5535AB-8114-47F1-BF9C-02679CD2E237}"/>
              </a:ext>
            </a:extLst>
          </p:cNvPr>
          <p:cNvSpPr/>
          <p:nvPr/>
        </p:nvSpPr>
        <p:spPr>
          <a:xfrm>
            <a:off x="98474" y="0"/>
            <a:ext cx="12093526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6119DA-50E3-49D1-839C-F0F277B4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34" y="365125"/>
            <a:ext cx="3458312" cy="111198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Solução: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A76E4-FBDD-40D7-9ADF-9E2954BB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457" y="365124"/>
            <a:ext cx="7618208" cy="6127750"/>
          </a:xfrm>
        </p:spPr>
        <p:txBody>
          <a:bodyPr/>
          <a:lstStyle/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Gestão inteligente dos recursos para tê-los sempre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85B52F1-F8D9-4113-AC6D-9E2ABA13562A}"/>
              </a:ext>
            </a:extLst>
          </p:cNvPr>
          <p:cNvCxnSpPr>
            <a:cxnSpLocks/>
          </p:cNvCxnSpPr>
          <p:nvPr/>
        </p:nvCxnSpPr>
        <p:spPr>
          <a:xfrm>
            <a:off x="3770148" y="365125"/>
            <a:ext cx="0" cy="612775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95FF73E-9EA7-414B-9249-7408F8B0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4" y="5501318"/>
            <a:ext cx="3458312" cy="8172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82B00FF-6F0A-4083-9AF8-42EC7E08F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018" y="1818248"/>
            <a:ext cx="1610751" cy="161075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D425AAC-2531-42A8-BEC2-B1F845A072CC}"/>
              </a:ext>
            </a:extLst>
          </p:cNvPr>
          <p:cNvSpPr/>
          <p:nvPr/>
        </p:nvSpPr>
        <p:spPr>
          <a:xfrm>
            <a:off x="8684446" y="1575582"/>
            <a:ext cx="2053897" cy="196947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385FEB1-32CF-410F-BE20-76CAE1313936}"/>
              </a:ext>
            </a:extLst>
          </p:cNvPr>
          <p:cNvSpPr/>
          <p:nvPr/>
        </p:nvSpPr>
        <p:spPr>
          <a:xfrm>
            <a:off x="8684444" y="4034228"/>
            <a:ext cx="2053897" cy="196947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49841D3-5455-4364-9E95-BBEAE31EB8F9}"/>
              </a:ext>
            </a:extLst>
          </p:cNvPr>
          <p:cNvSpPr/>
          <p:nvPr/>
        </p:nvSpPr>
        <p:spPr>
          <a:xfrm>
            <a:off x="4985804" y="1575581"/>
            <a:ext cx="2053897" cy="196947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FF4AFC3-E3E0-4E7A-A960-CD9A309529B8}"/>
              </a:ext>
            </a:extLst>
          </p:cNvPr>
          <p:cNvSpPr/>
          <p:nvPr/>
        </p:nvSpPr>
        <p:spPr>
          <a:xfrm>
            <a:off x="4985803" y="4034227"/>
            <a:ext cx="2053897" cy="196947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A2AF5274-C4AF-416B-AF35-5FFEB88B9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02" y="1913674"/>
            <a:ext cx="1835500" cy="129329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D4AA8BC-845E-4B54-A3A7-0F5C4D20E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97" y="4128011"/>
            <a:ext cx="1781908" cy="178190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C99D01F-B620-4F99-8EA2-3528768EB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96" y="4269741"/>
            <a:ext cx="1805193" cy="149845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251777-445E-4CD4-86BA-7321A1882990}"/>
              </a:ext>
            </a:extLst>
          </p:cNvPr>
          <p:cNvSpPr txBox="1"/>
          <p:nvPr/>
        </p:nvSpPr>
        <p:spPr>
          <a:xfrm>
            <a:off x="187484" y="1887558"/>
            <a:ext cx="3531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</a:rPr>
              <a:t>100% IBM </a:t>
            </a:r>
            <a:r>
              <a:rPr lang="pt-BR" sz="2400" i="1" dirty="0" err="1">
                <a:solidFill>
                  <a:schemeClr val="bg1"/>
                </a:solidFill>
              </a:rPr>
              <a:t>Cloud</a:t>
            </a:r>
            <a:endParaRPr lang="pt-BR" sz="2400" i="1" dirty="0">
              <a:solidFill>
                <a:schemeClr val="bg1"/>
              </a:solidFill>
            </a:endParaRPr>
          </a:p>
          <a:p>
            <a:endParaRPr lang="pt-BR" sz="2400" i="1" dirty="0">
              <a:solidFill>
                <a:schemeClr val="bg1"/>
              </a:solidFill>
            </a:endParaRPr>
          </a:p>
          <a:p>
            <a:r>
              <a:rPr lang="pt-BR" sz="2400" i="1" dirty="0">
                <a:solidFill>
                  <a:schemeClr val="bg1"/>
                </a:solidFill>
              </a:rPr>
              <a:t>IOT</a:t>
            </a:r>
          </a:p>
          <a:p>
            <a:endParaRPr lang="pt-BR" sz="2400" i="1" dirty="0">
              <a:solidFill>
                <a:schemeClr val="bg1"/>
              </a:solidFill>
            </a:endParaRPr>
          </a:p>
          <a:p>
            <a:r>
              <a:rPr lang="pt-BR" sz="2400" i="1" dirty="0" err="1">
                <a:solidFill>
                  <a:schemeClr val="bg1"/>
                </a:solidFill>
              </a:rPr>
              <a:t>Congnitive</a:t>
            </a:r>
            <a:endParaRPr lang="pt-BR" sz="2400" i="1" dirty="0">
              <a:solidFill>
                <a:schemeClr val="bg1"/>
              </a:solidFill>
            </a:endParaRPr>
          </a:p>
          <a:p>
            <a:endParaRPr lang="pt-BR" sz="2400" i="1" dirty="0">
              <a:solidFill>
                <a:schemeClr val="bg1"/>
              </a:solidFill>
            </a:endParaRPr>
          </a:p>
          <a:p>
            <a:r>
              <a:rPr lang="pt-BR" sz="2400" i="1" dirty="0" err="1">
                <a:solidFill>
                  <a:schemeClr val="bg1"/>
                </a:solidFill>
              </a:rPr>
              <a:t>Machine</a:t>
            </a:r>
            <a:r>
              <a:rPr lang="pt-BR" sz="2400" i="1" dirty="0">
                <a:solidFill>
                  <a:schemeClr val="bg1"/>
                </a:solidFill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52933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5535AB-8114-47F1-BF9C-02679CD2E237}"/>
              </a:ext>
            </a:extLst>
          </p:cNvPr>
          <p:cNvSpPr/>
          <p:nvPr/>
        </p:nvSpPr>
        <p:spPr>
          <a:xfrm>
            <a:off x="98474" y="0"/>
            <a:ext cx="1209352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6119DA-50E3-49D1-839C-F0F277B4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34" y="365125"/>
            <a:ext cx="3458312" cy="111198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Diferenciais: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A76E4-FBDD-40D7-9ADF-9E2954BB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457" y="365124"/>
            <a:ext cx="7618208" cy="612775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85B52F1-F8D9-4113-AC6D-9E2ABA13562A}"/>
              </a:ext>
            </a:extLst>
          </p:cNvPr>
          <p:cNvCxnSpPr>
            <a:cxnSpLocks/>
          </p:cNvCxnSpPr>
          <p:nvPr/>
        </p:nvCxnSpPr>
        <p:spPr>
          <a:xfrm>
            <a:off x="3770148" y="365125"/>
            <a:ext cx="0" cy="612775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DE96020-1DEF-49C9-BE90-E92082C91FD3}"/>
              </a:ext>
            </a:extLst>
          </p:cNvPr>
          <p:cNvSpPr txBox="1">
            <a:spLocks/>
          </p:cNvSpPr>
          <p:nvPr/>
        </p:nvSpPr>
        <p:spPr>
          <a:xfrm>
            <a:off x="4298857" y="517524"/>
            <a:ext cx="7618208" cy="597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Evolução do sistema cognitivo com o tempo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Integração com o sistema de automação local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Equipe com grande capacitação técnica para customização de soluções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D7A819-0190-4C8D-BDF5-FEC763100BE5}"/>
              </a:ext>
            </a:extLst>
          </p:cNvPr>
          <p:cNvSpPr txBox="1"/>
          <p:nvPr/>
        </p:nvSpPr>
        <p:spPr>
          <a:xfrm>
            <a:off x="187484" y="1887558"/>
            <a:ext cx="3531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</a:rPr>
              <a:t>Soluções disponíveis</a:t>
            </a:r>
          </a:p>
          <a:p>
            <a:endParaRPr lang="pt-B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9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5535AB-8114-47F1-BF9C-02679CD2E237}"/>
              </a:ext>
            </a:extLst>
          </p:cNvPr>
          <p:cNvSpPr/>
          <p:nvPr/>
        </p:nvSpPr>
        <p:spPr>
          <a:xfrm>
            <a:off x="98474" y="0"/>
            <a:ext cx="12093526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6119DA-50E3-49D1-839C-F0F277B4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35" y="1918322"/>
            <a:ext cx="11337330" cy="3021356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A76E4-FBDD-40D7-9ADF-9E2954BB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457" y="365124"/>
            <a:ext cx="7618208" cy="612775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5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5535AB-8114-47F1-BF9C-02679CD2E237}"/>
              </a:ext>
            </a:extLst>
          </p:cNvPr>
          <p:cNvSpPr/>
          <p:nvPr/>
        </p:nvSpPr>
        <p:spPr>
          <a:xfrm>
            <a:off x="98474" y="0"/>
            <a:ext cx="1209352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6119DA-50E3-49D1-839C-F0F277B4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34" y="365125"/>
            <a:ext cx="3458312" cy="111198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Equipe: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85B52F1-F8D9-4113-AC6D-9E2ABA13562A}"/>
              </a:ext>
            </a:extLst>
          </p:cNvPr>
          <p:cNvCxnSpPr>
            <a:cxnSpLocks/>
          </p:cNvCxnSpPr>
          <p:nvPr/>
        </p:nvCxnSpPr>
        <p:spPr>
          <a:xfrm>
            <a:off x="3770148" y="365125"/>
            <a:ext cx="0" cy="612775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2">
            <a:extLst>
              <a:ext uri="{FF2B5EF4-FFF2-40B4-BE49-F238E27FC236}">
                <a16:creationId xmlns:a16="http://schemas.microsoft.com/office/drawing/2014/main" id="{4895E15C-7B69-4477-B185-32C89A2A4B99}"/>
              </a:ext>
            </a:extLst>
          </p:cNvPr>
          <p:cNvSpPr txBox="1"/>
          <p:nvPr/>
        </p:nvSpPr>
        <p:spPr>
          <a:xfrm>
            <a:off x="3926931" y="73660"/>
            <a:ext cx="3797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Guilherme Franzé</a:t>
            </a:r>
          </a:p>
          <a:p>
            <a:r>
              <a:rPr lang="pt-BR" sz="2000" dirty="0" err="1"/>
              <a:t>Eng°</a:t>
            </a:r>
            <a:r>
              <a:rPr lang="pt-BR" sz="2000" dirty="0"/>
              <a:t>. Mecânico, Pós-graduando Eng. Aeronáutica – Sists. Aeroespaciais - ITA. Program./FlyArys, Telecom / ProjNet.</a:t>
            </a:r>
          </a:p>
          <a:p>
            <a:endParaRPr lang="pt-BR" sz="2000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797C74E-0A3B-4459-AE46-B94CF75EADE7}"/>
              </a:ext>
            </a:extLst>
          </p:cNvPr>
          <p:cNvSpPr txBox="1"/>
          <p:nvPr/>
        </p:nvSpPr>
        <p:spPr>
          <a:xfrm>
            <a:off x="8371931" y="3452328"/>
            <a:ext cx="379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Nelson Nishiwaki</a:t>
            </a:r>
          </a:p>
          <a:p>
            <a:r>
              <a:rPr lang="pt-BR" sz="2000" dirty="0"/>
              <a:t>Eng°. Mecânico / Produção / Indl., Executivo, Empreendedor de inovação.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8E5B9FCB-96B6-4F8B-B617-1A56BEDA90B9}"/>
              </a:ext>
            </a:extLst>
          </p:cNvPr>
          <p:cNvSpPr txBox="1"/>
          <p:nvPr/>
        </p:nvSpPr>
        <p:spPr>
          <a:xfrm>
            <a:off x="8371931" y="2096513"/>
            <a:ext cx="3797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Thiago Resende</a:t>
            </a:r>
          </a:p>
          <a:p>
            <a:r>
              <a:rPr lang="pt-BR" sz="2000" dirty="0"/>
              <a:t>Desenvolvedor full stack, IBM BH,</a:t>
            </a:r>
          </a:p>
          <a:p>
            <a:r>
              <a:rPr lang="pt-BR" sz="2000" dirty="0"/>
              <a:t>Conta Fiat.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B935225-0BE6-42B2-BE9D-2C76EE317A0A}"/>
              </a:ext>
            </a:extLst>
          </p:cNvPr>
          <p:cNvSpPr txBox="1"/>
          <p:nvPr/>
        </p:nvSpPr>
        <p:spPr>
          <a:xfrm>
            <a:off x="3926931" y="2096513"/>
            <a:ext cx="4025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Pedro Cesar P. Ramos</a:t>
            </a:r>
          </a:p>
          <a:p>
            <a:r>
              <a:rPr lang="pt-BR" sz="2000" dirty="0"/>
              <a:t>Desenvolvedor full stack, IBM BH,</a:t>
            </a:r>
          </a:p>
          <a:p>
            <a:r>
              <a:rPr lang="pt-BR" sz="2000" dirty="0"/>
              <a:t>Conta Fiat.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9F6419B-05DF-4385-8EB8-675D060AE5FE}"/>
              </a:ext>
            </a:extLst>
          </p:cNvPr>
          <p:cNvSpPr txBox="1"/>
          <p:nvPr/>
        </p:nvSpPr>
        <p:spPr>
          <a:xfrm>
            <a:off x="8371931" y="73660"/>
            <a:ext cx="3797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Eder Alves de Moura</a:t>
            </a:r>
          </a:p>
          <a:p>
            <a:r>
              <a:rPr lang="pt-BR" sz="2000" dirty="0"/>
              <a:t>Eng°. Eletrônico e de Telecom, Pós-graduando Eng. Aeronáutica – Sists. Aeroespaciais – ITA. Prof. Universitário.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7F7C3A20-509E-427B-AC65-18B1C6023479}"/>
              </a:ext>
            </a:extLst>
          </p:cNvPr>
          <p:cNvSpPr txBox="1"/>
          <p:nvPr/>
        </p:nvSpPr>
        <p:spPr>
          <a:xfrm>
            <a:off x="3926931" y="3452328"/>
            <a:ext cx="379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Karina Caris</a:t>
            </a:r>
          </a:p>
          <a:p>
            <a:r>
              <a:rPr lang="pt-BR" sz="2000" dirty="0"/>
              <a:t>Auditora e Analista / Coordenadora de Projetos Financeiros / ONGs. 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7C4AE949-212B-4487-BD34-65691B98468A}"/>
              </a:ext>
            </a:extLst>
          </p:cNvPr>
          <p:cNvSpPr txBox="1"/>
          <p:nvPr/>
        </p:nvSpPr>
        <p:spPr>
          <a:xfrm>
            <a:off x="3926931" y="5077792"/>
            <a:ext cx="3797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Rafael Sanches Loureiro</a:t>
            </a:r>
          </a:p>
          <a:p>
            <a:r>
              <a:rPr lang="pt-BR" sz="2000" dirty="0"/>
              <a:t>Adm. de empresas / Pós-graduação em finanças / Stanford </a:t>
            </a:r>
            <a:r>
              <a:rPr lang="pt-BR" sz="2000" dirty="0" err="1"/>
              <a:t>Innovation</a:t>
            </a:r>
            <a:r>
              <a:rPr lang="pt-BR" sz="2000" dirty="0"/>
              <a:t> </a:t>
            </a:r>
            <a:r>
              <a:rPr lang="pt-BR" sz="2000" dirty="0" err="1"/>
              <a:t>program</a:t>
            </a:r>
            <a:r>
              <a:rPr lang="pt-BR" sz="2000" dirty="0"/>
              <a:t> / Gerente de Projetos</a:t>
            </a:r>
          </a:p>
        </p:txBody>
      </p:sp>
    </p:spTree>
    <p:extLst>
      <p:ext uri="{BB962C8B-B14F-4D97-AF65-F5344CB8AC3E}">
        <p14:creationId xmlns:p14="http://schemas.microsoft.com/office/powerpoint/2010/main" val="359367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5535AB-8114-47F1-BF9C-02679CD2E237}"/>
              </a:ext>
            </a:extLst>
          </p:cNvPr>
          <p:cNvSpPr/>
          <p:nvPr/>
        </p:nvSpPr>
        <p:spPr>
          <a:xfrm>
            <a:off x="98474" y="0"/>
            <a:ext cx="1209352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6119DA-50E3-49D1-839C-F0F277B4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34" y="365125"/>
            <a:ext cx="3458312" cy="111198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Referências: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A76E4-FBDD-40D7-9ADF-9E2954BB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457" y="365124"/>
            <a:ext cx="7618208" cy="61277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bg1"/>
                </a:solidFill>
              </a:rPr>
              <a:t>[1] Agência Nacional de Águas (Brasil). “</a:t>
            </a:r>
            <a:r>
              <a:rPr lang="pt-BR" sz="2400" dirty="0" err="1">
                <a:solidFill>
                  <a:schemeClr val="bg1"/>
                </a:solidFill>
              </a:rPr>
              <a:t>Lavantamento</a:t>
            </a:r>
            <a:r>
              <a:rPr lang="pt-BR" sz="2400" dirty="0">
                <a:solidFill>
                  <a:schemeClr val="bg1"/>
                </a:solidFill>
              </a:rPr>
              <a:t> da Agricultura Irrigada por Pivôs Centrais no Brasil (2014) – Relatório Síntese”. República Federativa do Brasil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bg1"/>
                </a:solidFill>
              </a:rPr>
              <a:t>[2] Agência Nacional de Águas (Brasil). Análise territorial para o desenvolvimento da agricultura irrigada no Brasil. Brasília: MI, 2014. 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bg1"/>
                </a:solidFill>
              </a:rPr>
              <a:t>[3] BRITO, L. T. de L.; BRAGA, M. B.; NASCIMENTO, T. “Impactos ambientais da irrigação no Semiárido brasileiro”. Embrapa. Disponível em: &lt;https://www.embrapa.br/busca-de-publicacoes/-/publicacao/875504/impactos-ambientais-da-irrigacao-no-semiarido-brasileiro&gt;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solidFill>
                  <a:schemeClr val="bg1"/>
                </a:solidFill>
              </a:rPr>
              <a:t>[4] AQUASTAT. “</a:t>
            </a:r>
            <a:r>
              <a:rPr lang="pt-BR" sz="2400" dirty="0" err="1">
                <a:solidFill>
                  <a:schemeClr val="bg1"/>
                </a:solidFill>
              </a:rPr>
              <a:t>Food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and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Agriculture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Organization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of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the</a:t>
            </a:r>
            <a:r>
              <a:rPr lang="pt-BR" sz="2400" dirty="0">
                <a:solidFill>
                  <a:schemeClr val="bg1"/>
                </a:solidFill>
              </a:rPr>
              <a:t> United </a:t>
            </a:r>
            <a:r>
              <a:rPr lang="pt-BR" sz="2400" dirty="0" err="1">
                <a:solidFill>
                  <a:schemeClr val="bg1"/>
                </a:solidFill>
              </a:rPr>
              <a:t>Nations</a:t>
            </a:r>
            <a:r>
              <a:rPr lang="pt-BR" sz="2400" dirty="0">
                <a:solidFill>
                  <a:schemeClr val="bg1"/>
                </a:solidFill>
              </a:rPr>
              <a:t> - </a:t>
            </a:r>
            <a:r>
              <a:rPr lang="pt-BR" sz="2400" dirty="0" err="1">
                <a:solidFill>
                  <a:schemeClr val="bg1"/>
                </a:solidFill>
              </a:rPr>
              <a:t>Reports</a:t>
            </a:r>
            <a:r>
              <a:rPr lang="pt-BR" sz="2400" dirty="0">
                <a:solidFill>
                  <a:schemeClr val="bg1"/>
                </a:solidFill>
              </a:rPr>
              <a:t>”. Disponível em: </a:t>
            </a:r>
            <a:r>
              <a:rPr lang="en-US" sz="2400" dirty="0">
                <a:solidFill>
                  <a:schemeClr val="bg1"/>
                </a:solidFill>
              </a:rPr>
              <a:t>&lt;http://www.fao.org/nr/water/aquastat/catalogues/index.stm&gt;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08A636-306E-4790-8836-D52B2E5F722B}"/>
              </a:ext>
            </a:extLst>
          </p:cNvPr>
          <p:cNvSpPr/>
          <p:nvPr/>
        </p:nvSpPr>
        <p:spPr>
          <a:xfrm>
            <a:off x="-16998" y="0"/>
            <a:ext cx="1154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85B52F1-F8D9-4113-AC6D-9E2ABA13562A}"/>
              </a:ext>
            </a:extLst>
          </p:cNvPr>
          <p:cNvCxnSpPr>
            <a:cxnSpLocks/>
          </p:cNvCxnSpPr>
          <p:nvPr/>
        </p:nvCxnSpPr>
        <p:spPr>
          <a:xfrm>
            <a:off x="3770148" y="365125"/>
            <a:ext cx="0" cy="612775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80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360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Corbel</vt:lpstr>
      <vt:lpstr>Tema do Office</vt:lpstr>
      <vt:lpstr>Apresentação do PowerPoint</vt:lpstr>
      <vt:lpstr>Desafio:</vt:lpstr>
      <vt:lpstr>Solução:</vt:lpstr>
      <vt:lpstr>Diferenciais:</vt:lpstr>
      <vt:lpstr>Demo</vt:lpstr>
      <vt:lpstr>Equipe:</vt:lpstr>
      <vt:lpstr>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Éder Moura</dc:creator>
  <cp:lastModifiedBy>Éder Moura</cp:lastModifiedBy>
  <cp:revision>1</cp:revision>
  <dcterms:created xsi:type="dcterms:W3CDTF">2017-11-11T21:45:15Z</dcterms:created>
  <dcterms:modified xsi:type="dcterms:W3CDTF">2017-11-12T14:45:14Z</dcterms:modified>
</cp:coreProperties>
</file>