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62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95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0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93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7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93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87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62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290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1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289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B1E3E-93C0-498F-B995-6717A358D589}" type="datetimeFigureOut">
              <a:rPr lang="es-CO" smtClean="0"/>
              <a:t>29/01/2014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FB01-68E1-4B71-9F69-A0F2B0D40F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958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30591"/>
            <a:ext cx="9144000" cy="606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SISTEMAS OPERATIVOS INTEGRADOS EN PROTESIS PARA DISCAPACITADOS</a:t>
            </a:r>
          </a:p>
          <a:p>
            <a:pPr algn="ctr"/>
            <a:endParaRPr lang="es-ES" sz="7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s-ES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Diego Fernando </a:t>
            </a:r>
            <a:r>
              <a:rPr lang="es-ES" sz="28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maldonado</a:t>
            </a:r>
            <a:r>
              <a:rPr lang="es-ES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morales</a:t>
            </a:r>
            <a:endParaRPr lang="es-E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03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5343" y="2852936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CONCLUSION</a:t>
            </a:r>
            <a:endParaRPr lang="es-E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4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iznet.pl/wp-content/uploads/2/1/21304dd735a7121ef1bd3955915608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4781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5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074" name="Picture 2" descr="http://cloud.addictivetips.com/wp-content/uploads/2013/02/Ubuntu-Touch-Nexus-10-lock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1065"/>
            <a:ext cx="4932040" cy="320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businesskorea.co.kr/sites/default/files/field/image/smartphon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74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ecnogeek.com/images/notas11/asus-eee-transform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71988"/>
            <a:ext cx="4211959" cy="31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2052" name="Picture 4" descr="http://www.panamerik.com/wp-content/uploads/2014/01/Thad-Google-Glass-GVU-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7219"/>
            <a:ext cx="9144000" cy="311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tic.guim.co.uk/sys-images/Guardian/Pix/pictures/2013/8/20/1377024151679/An-artists-impression-of--0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0"/>
            <a:ext cx="3635896" cy="373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ocketnow.com/wp-content/uploads/2012/10/Google-Self-Driving-Car-Nevada-USA-20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11" y="0"/>
            <a:ext cx="5558615" cy="373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098" name="Picture 2" descr="http://upload.wikimedia.org/wikipedia/commons/thumb/7/71/Army_prosthetic.jpg/1280px-Army_prosthet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" y="-5815"/>
            <a:ext cx="45719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borbaspharmacy.com/images/prosthet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07" y="0"/>
            <a:ext cx="4582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ahuizote.com/wp-content/uploads/2013/10/OM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" y="3368388"/>
            <a:ext cx="4568739" cy="34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7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122" name="Picture 2" descr="http://static.ddmcdn.com/gif/storymaker-five-major-advances-robotic-prosthetics1-515x3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0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modulomedico.com/fotos/Inviden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30072"/>
            <a:ext cx="6876580" cy="687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0"/>
            <a:ext cx="68770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4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8194" name="Picture 2" descr="http://rehab.md.kku.ac.th/site_data/mykku_rehabi/20/DataPT/Prosthesis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447" y="1412776"/>
            <a:ext cx="119553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tech-wd.com/wd/wp-content/uploads/2013/05/os_issu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blogs.which.co.uk/technology/wp-content/uploads/2013/09/Glass-versus-Ge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99" y="1412776"/>
            <a:ext cx="303462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etc-mysitemyway.s3.amazonaws.com/icons/legacy-previews/icons/blue-jelly-icons-alphanumeric/069596-blue-jelly-icon-alphanumeric-plus-sign-simp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82" y="1628799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etc-mysitemyway.s3.amazonaws.com/icons/legacy-previews/icons/blue-jelly-icons-alphanumeric/069596-blue-jelly-icon-alphanumeric-plus-sign-simp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02" y="1628799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3212976"/>
            <a:ext cx="3072968" cy="27084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7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=</a:t>
            </a:r>
            <a:endParaRPr lang="es-E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540580" y="4221088"/>
            <a:ext cx="5920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SmartPro</a:t>
            </a:r>
            <a:r>
              <a:rPr lang="es-E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+ </a:t>
            </a:r>
            <a:r>
              <a:rPr lang="es-E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ProtoOS</a:t>
            </a:r>
            <a:endParaRPr lang="es-E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3205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ysClr val="windowText" lastClr="000000"/>
      </a:dk1>
      <a:lt1>
        <a:sysClr val="window" lastClr="FFFFFF"/>
      </a:lt1>
      <a:dk2>
        <a:srgbClr val="56AAFF"/>
      </a:dk2>
      <a:lt2>
        <a:srgbClr val="E4E9EF"/>
      </a:lt2>
      <a:accent1>
        <a:srgbClr val="0072E5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</Words>
  <Application>Microsoft Office PowerPoint</Application>
  <PresentationFormat>Presentación en pantalla 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7</cp:revision>
  <dcterms:created xsi:type="dcterms:W3CDTF">2014-01-30T02:39:32Z</dcterms:created>
  <dcterms:modified xsi:type="dcterms:W3CDTF">2014-01-30T05:17:47Z</dcterms:modified>
</cp:coreProperties>
</file>