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9"/>
  </p:normalViewPr>
  <p:slideViewPr>
    <p:cSldViewPr snapToGrid="0" snapToObjects="1">
      <p:cViewPr varScale="1">
        <p:scale>
          <a:sx n="111" d="100"/>
          <a:sy n="111" d="100"/>
        </p:scale>
        <p:origin x="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0907A-5964-194C-AF5E-CB5C23DE9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88E83-B442-7141-B10A-15880BC7C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EFDE6-FFC6-C34A-866D-BD070DD8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5A6D-8060-1B49-984B-016ED6370FDE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B8179-CA11-CF45-826E-57D7A4A3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9B5F1-965A-1746-9ABC-BA5EDCC4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F94A-9165-0848-B4D0-82BB6D7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7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FB3D-53F3-4849-ACE7-3B225FF2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2090B-FFF8-EF41-A0A9-013D39065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C7129-F973-D54D-A85E-A3C8F9E5F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5A6D-8060-1B49-984B-016ED6370FDE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B3EF0-6ACF-9C44-9B1D-40E73452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67806-530F-F44B-AFF0-E1F74400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F94A-9165-0848-B4D0-82BB6D7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B280B6-C8EF-6445-AAF5-C2CA1CFDA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3E384-236A-084C-AE19-D25918AA9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0A20E-B64C-004E-ADB6-9F57D1FC2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5A6D-8060-1B49-984B-016ED6370FDE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D20FA-7272-8B44-8FCA-966C3338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AFC9E-1B8F-874E-B991-6F1E17EB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F94A-9165-0848-B4D0-82BB6D7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1BC7-6502-BD47-8FBD-75959FA3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23E94-DF33-334E-B968-A573B2A77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8EEA5-8BED-0F46-BB78-0A1543C15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5A6D-8060-1B49-984B-016ED6370FDE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43740-C4C3-2546-96F6-48A79881B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0F03F-CAF2-8E48-9E61-DFE7CAD4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F94A-9165-0848-B4D0-82BB6D7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6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2C80-9A7C-5D46-85CB-3956C33D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28215-EDE8-8944-BE03-682D1EF09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0EE48-6AAE-9345-B6F3-6FA7BCC1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5A6D-8060-1B49-984B-016ED6370FDE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F266D-3926-DA41-B543-C79ACCFD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AC3AB-25DB-2D40-8166-48E3D7FB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F94A-9165-0848-B4D0-82BB6D7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4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A9CB-A924-9649-8F54-C168FB38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3A42B-5660-134C-BE79-E6BA8CBDD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2D89D-2FDB-2D4B-9F60-6E4CA804F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D9C28-773B-FD4B-B32A-F6B83129E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5A6D-8060-1B49-984B-016ED6370FDE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27397-D8C4-144A-874E-4B47EABF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A92CE-B31F-0F47-861E-3D6ED294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F94A-9165-0848-B4D0-82BB6D7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8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9BDF-788E-334F-A5AF-994607E8C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8AFD4-DEE3-8C4F-872B-EC3CC2D0E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A027F-7FEA-D342-BB24-B2501E3A4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84364-58CC-A945-BC6E-4D0490095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1D216D-5784-3947-A116-978445651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4EFDFE-89FE-9142-8E4B-8CBE66BB0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5A6D-8060-1B49-984B-016ED6370FDE}" type="datetimeFigureOut">
              <a:rPr lang="en-US" smtClean="0"/>
              <a:t>4/22/20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331E5F-D9E5-7D4F-9E6A-B5AA21C8A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7DD83A-31C4-1546-BA89-62EEA02A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F94A-9165-0848-B4D0-82BB6D7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5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16469-708E-3E48-B814-4D70924D6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FE048-7132-354E-A79E-0D95D5FB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5A6D-8060-1B49-984B-016ED6370FDE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5097C-3CAE-6044-A56D-64F99411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5BF67-D8DC-EF4E-9583-6EC631F3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F94A-9165-0848-B4D0-82BB6D7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4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EC7075-89EE-3844-B97C-F02728A8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5A6D-8060-1B49-984B-016ED6370FDE}" type="datetimeFigureOut">
              <a:rPr lang="en-US" smtClean="0"/>
              <a:t>4/22/20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C9DF4-6583-3B48-9806-627678A1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C4BFC-C0CB-334F-A4C4-B2896BF3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F94A-9165-0848-B4D0-82BB6D7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DCE16-AF01-CA49-A8D9-F2EB41239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BF8F1-7970-4E4A-96A7-279195CC2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62436-5397-B94C-B71C-7F70D89D1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CFBBE-9B5A-714B-84BC-18FD76DAB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5A6D-8060-1B49-984B-016ED6370FDE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D8A10-0F90-F14B-9B04-056B12D2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43838-4DA1-DA4B-AD2D-ACE938D8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F94A-9165-0848-B4D0-82BB6D7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75A3-028A-3847-86B3-5ED176E5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AFAC2-122F-A445-8876-40810089A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81675-C100-1045-B52C-F4B832D1F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BE810-8D9B-A049-A1D9-D2DBE24A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5A6D-8060-1B49-984B-016ED6370FDE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4EFBB-1F0F-9143-B165-AC0064B3D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C5F95-0935-1C44-A433-220BF465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F94A-9165-0848-B4D0-82BB6D7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8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7DE543-0E88-FD42-8530-88169256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D61E6-BAE1-294A-9A24-CF08F587D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595C9-83C0-3448-8AB9-623482270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85A6D-8060-1B49-984B-016ED6370FDE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7ACCB-0624-8E40-8485-56C8BDF91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CD60B-3348-DA45-B625-181209064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9F94A-9165-0848-B4D0-82BB6D7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E1BEF2-060F-3349-A2EF-1F2ADB754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5D0EF-B77A-A348-9464-D4CC01B659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16" t="7168" r="21449" b="7238"/>
          <a:stretch/>
        </p:blipFill>
        <p:spPr>
          <a:xfrm>
            <a:off x="5150733" y="3113588"/>
            <a:ext cx="1876382" cy="18648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7D99826-4D05-3B49-A5B4-53D55125D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17607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Color Wheel</a:t>
            </a:r>
          </a:p>
        </p:txBody>
      </p:sp>
    </p:spTree>
    <p:extLst>
      <p:ext uri="{BB962C8B-B14F-4D97-AF65-F5344CB8AC3E}">
        <p14:creationId xmlns:p14="http://schemas.microsoft.com/office/powerpoint/2010/main" val="218544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Color Wheel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Cherry Mae Barolo</dc:creator>
  <cp:lastModifiedBy>Cherry Mae Barolo</cp:lastModifiedBy>
  <cp:revision>6</cp:revision>
  <dcterms:created xsi:type="dcterms:W3CDTF">2019-06-02T06:06:58Z</dcterms:created>
  <dcterms:modified xsi:type="dcterms:W3CDTF">2020-04-21T18:56:41Z</dcterms:modified>
</cp:coreProperties>
</file>