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3908"/>
    <a:srgbClr val="FB4100"/>
    <a:srgbClr val="FB3D00"/>
    <a:srgbClr val="F86600"/>
    <a:srgbClr val="F67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182"/>
  </p:normalViewPr>
  <p:slideViewPr>
    <p:cSldViewPr snapToGrid="0" snapToObjects="1">
      <p:cViewPr varScale="1">
        <p:scale>
          <a:sx n="102" d="100"/>
          <a:sy n="102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FFBB-9C06-6A47-B73A-C6E20D8A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E64E-4106-5D41-BFE3-1D330A730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F97C-C714-914D-985B-2D342E42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029-B715-4C4F-A118-6DF4951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5DFA-0E8A-4C4D-8BB0-2D51900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B525-5FFC-9843-A117-217728D1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90CF-D971-4546-943B-D478B58A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DF39-E626-A546-BB18-9625AA62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FF1B-2E4B-3B47-8EA2-D7FC64A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C9A5-BBF6-624D-9036-8BE6FE0F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FDFAB-0BBA-6E43-A3E9-DF2576BEA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C70F-83CC-F44F-AD64-7930E490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A056-ECAD-E540-9386-5826A44F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59AA-F279-4248-960F-F2E3E84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96E1-7413-E34E-AFDC-46FD039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165-D6CA-7F43-B359-8298FBC3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1AB-E175-3D41-8280-EB502057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38EE-6FB0-0547-A3CE-F6996CD0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F1C2-9853-854D-B209-C1D29C63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22A-8447-5F43-A87C-8DE248EF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C505-34AF-4B41-B916-EF047461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BECF-84FC-264E-9E7C-4A0A924E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ABCF-9929-4E45-B1D0-6F29B12A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65F4-6B37-5B4C-8330-9B9DCD2D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F14D-8818-D540-81F1-F5940F55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A933-E5CC-3B4A-BFA8-69FB6908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0D6A-6B87-0E40-B60E-E703CCE7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B5C4-36F4-5A49-854B-074DF7C2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A2CA5-6439-5A4E-AD33-9CA2ABD6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AE1D-2B3A-5F46-A7A3-F58C5AD9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8C20-061C-9141-9D54-4CDBF284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7E2-B745-6040-BBAA-902A9AD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E93A-622B-0C48-8943-B1EBF2C3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0E17B-4455-0446-BE55-02539AE2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823AB-9E89-C04F-BEF8-749146A9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5DD1B-D83C-F045-919C-4DB338D67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58CF4-1788-3248-8613-6FDA215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38B3B-A375-2B46-B5D6-B590740D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8423-5ABD-964C-9FBB-0E6E63B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4B58-D027-1C44-87A5-E2F828EA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0A560-D7D3-7A4A-8787-4EEAEAE4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31A4A-3EEE-0C4B-BD3E-7F3287E7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DD662-32A2-1847-9482-533508EB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9B03E-B993-4F49-BCAF-D4EFEB7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F16F7-600A-2545-9190-2566DB4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9AF3-0A69-9F4A-B790-2BE45852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C196-E200-2247-BE21-92601B5B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5DCD-1B19-424A-B457-19967873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70F1-B5B6-6C4C-ABFD-473143EB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8A6E-4BD2-BF4F-A0E6-B240F9C5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CB8A0-681C-5C49-9098-4EA16173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3B9E-92BE-0248-B4D0-E1777E60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156B-DDBD-C54C-8534-0FC170C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3A769-53EA-0143-81F7-BD2F491A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C705-4898-7444-ACAB-0D864B2A9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6300-D0A8-F642-B66D-099EFF84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0A34-136C-E747-946F-E29A83F9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5751-E082-9F41-B7BD-16D11445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7C3EC-C625-874A-B048-2C35C53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71F3-26E1-5548-B9AA-92F9B0D5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1541-C889-2242-9580-127C9DD1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C567-EDE5-FF4D-88D0-C5A0815A314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F91B-AF41-514A-83BE-23127F57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3312-5D51-6246-B72F-D5FA2550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839B-0EA5-5E46-A6FC-E404AEA9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Lorem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0000"/>
                </a:solidFill>
              </a:rPr>
              <a:t>Ipsum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68A5-806A-D043-A1F9-DB132123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Cherry Mae Barolo</dc:creator>
  <cp:lastModifiedBy>Cherry Mae Barolo</cp:lastModifiedBy>
  <cp:revision>12</cp:revision>
  <dcterms:created xsi:type="dcterms:W3CDTF">2019-06-03T06:50:01Z</dcterms:created>
  <dcterms:modified xsi:type="dcterms:W3CDTF">2020-04-02T19:18:02Z</dcterms:modified>
</cp:coreProperties>
</file>