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7" r:id="rId5"/>
    <p:sldId id="268" r:id="rId6"/>
    <p:sldId id="272" r:id="rId7"/>
    <p:sldId id="303" r:id="rId8"/>
    <p:sldId id="273" r:id="rId9"/>
    <p:sldId id="277" r:id="rId10"/>
    <p:sldId id="288" r:id="rId11"/>
    <p:sldId id="274" r:id="rId12"/>
    <p:sldId id="270" r:id="rId13"/>
    <p:sldId id="276" r:id="rId14"/>
    <p:sldId id="292" r:id="rId15"/>
    <p:sldId id="304" r:id="rId16"/>
    <p:sldId id="300" r:id="rId17"/>
    <p:sldId id="306" r:id="rId18"/>
    <p:sldId id="278" r:id="rId19"/>
    <p:sldId id="279" r:id="rId20"/>
    <p:sldId id="280" r:id="rId21"/>
    <p:sldId id="290" r:id="rId22"/>
    <p:sldId id="282" r:id="rId23"/>
    <p:sldId id="289" r:id="rId24"/>
    <p:sldId id="285" r:id="rId25"/>
    <p:sldId id="294" r:id="rId26"/>
    <p:sldId id="308" r:id="rId27"/>
    <p:sldId id="305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1802AD-4A3D-4317-A404-DABDD60958DA}" v="60" dt="2020-12-01T18:36:49.6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822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dhijolly11@gmail.com" userId="9f4af3d3fa49e690" providerId="LiveId" clId="{F81802AD-4A3D-4317-A404-DABDD60958DA}"/>
    <pc:docChg chg="undo redo custSel addSld delSld modSld sldOrd">
      <pc:chgData name="nidhijolly11@gmail.com" userId="9f4af3d3fa49e690" providerId="LiveId" clId="{F81802AD-4A3D-4317-A404-DABDD60958DA}" dt="2020-12-01T18:36:48.722" v="1325" actId="255"/>
      <pc:docMkLst>
        <pc:docMk/>
      </pc:docMkLst>
      <pc:sldChg chg="modSp ord">
        <pc:chgData name="nidhijolly11@gmail.com" userId="9f4af3d3fa49e690" providerId="LiveId" clId="{F81802AD-4A3D-4317-A404-DABDD60958DA}" dt="2020-12-01T18:36:48.722" v="1325" actId="255"/>
        <pc:sldMkLst>
          <pc:docMk/>
          <pc:sldMk cId="1332291891" sldId="257"/>
        </pc:sldMkLst>
        <pc:spChg chg="mod">
          <ac:chgData name="nidhijolly11@gmail.com" userId="9f4af3d3fa49e690" providerId="LiveId" clId="{F81802AD-4A3D-4317-A404-DABDD60958DA}" dt="2020-12-01T18:36:48.722" v="1325" actId="255"/>
          <ac:spMkLst>
            <pc:docMk/>
            <pc:sldMk cId="1332291891" sldId="257"/>
            <ac:spMk id="3" creationId="{49B051CC-B987-4B14-BC86-5BEC7B4998A7}"/>
          </ac:spMkLst>
        </pc:spChg>
      </pc:sldChg>
      <pc:sldChg chg="modSp">
        <pc:chgData name="nidhijolly11@gmail.com" userId="9f4af3d3fa49e690" providerId="LiveId" clId="{F81802AD-4A3D-4317-A404-DABDD60958DA}" dt="2020-12-01T13:39:46.301" v="36" actId="20577"/>
        <pc:sldMkLst>
          <pc:docMk/>
          <pc:sldMk cId="466955131" sldId="272"/>
        </pc:sldMkLst>
        <pc:spChg chg="mod">
          <ac:chgData name="nidhijolly11@gmail.com" userId="9f4af3d3fa49e690" providerId="LiveId" clId="{F81802AD-4A3D-4317-A404-DABDD60958DA}" dt="2020-12-01T13:39:46.301" v="36" actId="20577"/>
          <ac:spMkLst>
            <pc:docMk/>
            <pc:sldMk cId="466955131" sldId="272"/>
            <ac:spMk id="3" creationId="{54D7F077-0049-4A99-A165-545123CE5D31}"/>
          </ac:spMkLst>
        </pc:spChg>
      </pc:sldChg>
      <pc:sldChg chg="modSp">
        <pc:chgData name="nidhijolly11@gmail.com" userId="9f4af3d3fa49e690" providerId="LiveId" clId="{F81802AD-4A3D-4317-A404-DABDD60958DA}" dt="2020-12-01T15:49:41.906" v="635" actId="20577"/>
        <pc:sldMkLst>
          <pc:docMk/>
          <pc:sldMk cId="1266841137" sldId="274"/>
        </pc:sldMkLst>
        <pc:spChg chg="mod">
          <ac:chgData name="nidhijolly11@gmail.com" userId="9f4af3d3fa49e690" providerId="LiveId" clId="{F81802AD-4A3D-4317-A404-DABDD60958DA}" dt="2020-12-01T15:49:41.906" v="635" actId="20577"/>
          <ac:spMkLst>
            <pc:docMk/>
            <pc:sldMk cId="1266841137" sldId="274"/>
            <ac:spMk id="3" creationId="{43A0624E-6C4A-431C-A722-69314B365C0B}"/>
          </ac:spMkLst>
        </pc:spChg>
      </pc:sldChg>
      <pc:sldChg chg="modSp">
        <pc:chgData name="nidhijolly11@gmail.com" userId="9f4af3d3fa49e690" providerId="LiveId" clId="{F81802AD-4A3D-4317-A404-DABDD60958DA}" dt="2020-12-01T18:31:15.610" v="1311" actId="947"/>
        <pc:sldMkLst>
          <pc:docMk/>
          <pc:sldMk cId="2506519399" sldId="277"/>
        </pc:sldMkLst>
        <pc:spChg chg="mod">
          <ac:chgData name="nidhijolly11@gmail.com" userId="9f4af3d3fa49e690" providerId="LiveId" clId="{F81802AD-4A3D-4317-A404-DABDD60958DA}" dt="2020-12-01T18:31:15.610" v="1311" actId="947"/>
          <ac:spMkLst>
            <pc:docMk/>
            <pc:sldMk cId="2506519399" sldId="277"/>
            <ac:spMk id="3" creationId="{D75B68F7-CB51-4A4A-A284-2DBCBB1A0607}"/>
          </ac:spMkLst>
        </pc:spChg>
      </pc:sldChg>
      <pc:sldChg chg="addSp delSp modSp del">
        <pc:chgData name="nidhijolly11@gmail.com" userId="9f4af3d3fa49e690" providerId="LiveId" clId="{F81802AD-4A3D-4317-A404-DABDD60958DA}" dt="2020-12-01T16:40:02.648" v="1128" actId="2696"/>
        <pc:sldMkLst>
          <pc:docMk/>
          <pc:sldMk cId="1406547282" sldId="281"/>
        </pc:sldMkLst>
        <pc:spChg chg="mod">
          <ac:chgData name="nidhijolly11@gmail.com" userId="9f4af3d3fa49e690" providerId="LiveId" clId="{F81802AD-4A3D-4317-A404-DABDD60958DA}" dt="2020-12-01T16:34:48.641" v="1048" actId="20577"/>
          <ac:spMkLst>
            <pc:docMk/>
            <pc:sldMk cId="1406547282" sldId="281"/>
            <ac:spMk id="3" creationId="{A3A4BB91-471B-4D07-8DDC-56D0372BE317}"/>
          </ac:spMkLst>
        </pc:spChg>
        <pc:graphicFrameChg chg="add del">
          <ac:chgData name="nidhijolly11@gmail.com" userId="9f4af3d3fa49e690" providerId="LiveId" clId="{F81802AD-4A3D-4317-A404-DABDD60958DA}" dt="2020-12-01T16:28:53.038" v="806"/>
          <ac:graphicFrameMkLst>
            <pc:docMk/>
            <pc:sldMk cId="1406547282" sldId="281"/>
            <ac:graphicFrameMk id="2" creationId="{319C23DD-2846-44FF-84BF-5F04885F68F0}"/>
          </ac:graphicFrameMkLst>
        </pc:graphicFrameChg>
        <pc:graphicFrameChg chg="add del mod">
          <ac:chgData name="nidhijolly11@gmail.com" userId="9f4af3d3fa49e690" providerId="LiveId" clId="{F81802AD-4A3D-4317-A404-DABDD60958DA}" dt="2020-12-01T16:29:20.163" v="808" actId="478"/>
          <ac:graphicFrameMkLst>
            <pc:docMk/>
            <pc:sldMk cId="1406547282" sldId="281"/>
            <ac:graphicFrameMk id="4" creationId="{E1DE4D11-00E5-481F-B2AE-44C21DF2C294}"/>
          </ac:graphicFrameMkLst>
        </pc:graphicFrameChg>
        <pc:graphicFrameChg chg="add del mod modGraphic">
          <ac:chgData name="nidhijolly11@gmail.com" userId="9f4af3d3fa49e690" providerId="LiveId" clId="{F81802AD-4A3D-4317-A404-DABDD60958DA}" dt="2020-12-01T16:30:29.497" v="819" actId="478"/>
          <ac:graphicFrameMkLst>
            <pc:docMk/>
            <pc:sldMk cId="1406547282" sldId="281"/>
            <ac:graphicFrameMk id="6" creationId="{9E3C8C67-93B4-4274-8C15-CDCC49F4BAC6}"/>
          </ac:graphicFrameMkLst>
        </pc:graphicFrameChg>
        <pc:graphicFrameChg chg="add mod modGraphic">
          <ac:chgData name="nidhijolly11@gmail.com" userId="9f4af3d3fa49e690" providerId="LiveId" clId="{F81802AD-4A3D-4317-A404-DABDD60958DA}" dt="2020-12-01T16:32:26.834" v="840" actId="14100"/>
          <ac:graphicFrameMkLst>
            <pc:docMk/>
            <pc:sldMk cId="1406547282" sldId="281"/>
            <ac:graphicFrameMk id="7" creationId="{077B2BB1-51E7-4EE9-94B0-07567E54DC01}"/>
          </ac:graphicFrameMkLst>
        </pc:graphicFrameChg>
      </pc:sldChg>
      <pc:sldChg chg="addSp delSp modSp">
        <pc:chgData name="nidhijolly11@gmail.com" userId="9f4af3d3fa49e690" providerId="LiveId" clId="{F81802AD-4A3D-4317-A404-DABDD60958DA}" dt="2020-12-01T17:12:50.588" v="1233" actId="14734"/>
        <pc:sldMkLst>
          <pc:docMk/>
          <pc:sldMk cId="3279440544" sldId="282"/>
        </pc:sldMkLst>
        <pc:spChg chg="del">
          <ac:chgData name="nidhijolly11@gmail.com" userId="9f4af3d3fa49e690" providerId="LiveId" clId="{F81802AD-4A3D-4317-A404-DABDD60958DA}" dt="2020-12-01T17:10:35.363" v="1215"/>
          <ac:spMkLst>
            <pc:docMk/>
            <pc:sldMk cId="3279440544" sldId="282"/>
            <ac:spMk id="3" creationId="{D86DCA81-4269-47C8-A525-D35F7EB4EAA1}"/>
          </ac:spMkLst>
        </pc:spChg>
        <pc:graphicFrameChg chg="add mod modGraphic">
          <ac:chgData name="nidhijolly11@gmail.com" userId="9f4af3d3fa49e690" providerId="LiveId" clId="{F81802AD-4A3D-4317-A404-DABDD60958DA}" dt="2020-12-01T17:12:50.588" v="1233" actId="14734"/>
          <ac:graphicFrameMkLst>
            <pc:docMk/>
            <pc:sldMk cId="3279440544" sldId="282"/>
            <ac:graphicFrameMk id="4" creationId="{DEA1AC3A-FE4E-4E04-A2E7-1F1E0952BD3A}"/>
          </ac:graphicFrameMkLst>
        </pc:graphicFrameChg>
      </pc:sldChg>
      <pc:sldChg chg="del">
        <pc:chgData name="nidhijolly11@gmail.com" userId="9f4af3d3fa49e690" providerId="LiveId" clId="{F81802AD-4A3D-4317-A404-DABDD60958DA}" dt="2020-12-01T16:59:24.711" v="1213" actId="2696"/>
        <pc:sldMkLst>
          <pc:docMk/>
          <pc:sldMk cId="3650822637" sldId="283"/>
        </pc:sldMkLst>
      </pc:sldChg>
      <pc:sldChg chg="modSp">
        <pc:chgData name="nidhijolly11@gmail.com" userId="9f4af3d3fa49e690" providerId="LiveId" clId="{F81802AD-4A3D-4317-A404-DABDD60958DA}" dt="2020-12-01T18:26:06.520" v="1257" actId="947"/>
        <pc:sldMkLst>
          <pc:docMk/>
          <pc:sldMk cId="2488107133" sldId="287"/>
        </pc:sldMkLst>
        <pc:spChg chg="mod">
          <ac:chgData name="nidhijolly11@gmail.com" userId="9f4af3d3fa49e690" providerId="LiveId" clId="{F81802AD-4A3D-4317-A404-DABDD60958DA}" dt="2020-12-01T18:26:06.520" v="1257" actId="947"/>
          <ac:spMkLst>
            <pc:docMk/>
            <pc:sldMk cId="2488107133" sldId="287"/>
            <ac:spMk id="3" creationId="{8852C153-ECE8-4417-876A-47FEEBC20D40}"/>
          </ac:spMkLst>
        </pc:spChg>
      </pc:sldChg>
      <pc:sldChg chg="modSp">
        <pc:chgData name="nidhijolly11@gmail.com" userId="9f4af3d3fa49e690" providerId="LiveId" clId="{F81802AD-4A3D-4317-A404-DABDD60958DA}" dt="2020-12-01T18:29:04.860" v="1269"/>
        <pc:sldMkLst>
          <pc:docMk/>
          <pc:sldMk cId="3423888375" sldId="294"/>
        </pc:sldMkLst>
        <pc:spChg chg="mod">
          <ac:chgData name="nidhijolly11@gmail.com" userId="9f4af3d3fa49e690" providerId="LiveId" clId="{F81802AD-4A3D-4317-A404-DABDD60958DA}" dt="2020-12-01T18:29:04.860" v="1269"/>
          <ac:spMkLst>
            <pc:docMk/>
            <pc:sldMk cId="3423888375" sldId="294"/>
            <ac:spMk id="3" creationId="{E8B7C19E-2504-49F0-8CE7-F024D3C11265}"/>
          </ac:spMkLst>
        </pc:spChg>
      </pc:sldChg>
      <pc:sldChg chg="addSp delSp modSp">
        <pc:chgData name="nidhijolly11@gmail.com" userId="9f4af3d3fa49e690" providerId="LiveId" clId="{F81802AD-4A3D-4317-A404-DABDD60958DA}" dt="2020-12-01T17:17:57.612" v="1238" actId="113"/>
        <pc:sldMkLst>
          <pc:docMk/>
          <pc:sldMk cId="1838727498" sldId="295"/>
        </pc:sldMkLst>
        <pc:spChg chg="del">
          <ac:chgData name="nidhijolly11@gmail.com" userId="9f4af3d3fa49e690" providerId="LiveId" clId="{F81802AD-4A3D-4317-A404-DABDD60958DA}" dt="2020-12-01T17:17:36.331" v="1234"/>
          <ac:spMkLst>
            <pc:docMk/>
            <pc:sldMk cId="1838727498" sldId="295"/>
            <ac:spMk id="3" creationId="{218C4FC6-E22D-4E03-9A23-02FB347E3B9C}"/>
          </ac:spMkLst>
        </pc:spChg>
        <pc:graphicFrameChg chg="add mod modGraphic">
          <ac:chgData name="nidhijolly11@gmail.com" userId="9f4af3d3fa49e690" providerId="LiveId" clId="{F81802AD-4A3D-4317-A404-DABDD60958DA}" dt="2020-12-01T17:17:57.612" v="1238" actId="113"/>
          <ac:graphicFrameMkLst>
            <pc:docMk/>
            <pc:sldMk cId="1838727498" sldId="295"/>
            <ac:graphicFrameMk id="4" creationId="{143DFCDB-450A-4C12-9CE0-2D6472C134DC}"/>
          </ac:graphicFrameMkLst>
        </pc:graphicFrameChg>
      </pc:sldChg>
      <pc:sldChg chg="modSp">
        <pc:chgData name="nidhijolly11@gmail.com" userId="9f4af3d3fa49e690" providerId="LiveId" clId="{F81802AD-4A3D-4317-A404-DABDD60958DA}" dt="2020-12-01T15:55:18.137" v="685" actId="20577"/>
        <pc:sldMkLst>
          <pc:docMk/>
          <pc:sldMk cId="1782895150" sldId="296"/>
        </pc:sldMkLst>
        <pc:spChg chg="mod">
          <ac:chgData name="nidhijolly11@gmail.com" userId="9f4af3d3fa49e690" providerId="LiveId" clId="{F81802AD-4A3D-4317-A404-DABDD60958DA}" dt="2020-12-01T15:55:18.137" v="685" actId="20577"/>
          <ac:spMkLst>
            <pc:docMk/>
            <pc:sldMk cId="1782895150" sldId="296"/>
            <ac:spMk id="3" creationId="{517E6AC6-37C9-486D-925C-F4F9FC861E2F}"/>
          </ac:spMkLst>
        </pc:spChg>
      </pc:sldChg>
      <pc:sldChg chg="del">
        <pc:chgData name="nidhijolly11@gmail.com" userId="9f4af3d3fa49e690" providerId="LiveId" clId="{F81802AD-4A3D-4317-A404-DABDD60958DA}" dt="2020-12-01T17:02:01.479" v="1214" actId="2696"/>
        <pc:sldMkLst>
          <pc:docMk/>
          <pc:sldMk cId="3828778615" sldId="297"/>
        </pc:sldMkLst>
      </pc:sldChg>
      <pc:sldChg chg="modSp add">
        <pc:chgData name="nidhijolly11@gmail.com" userId="9f4af3d3fa49e690" providerId="LiveId" clId="{F81802AD-4A3D-4317-A404-DABDD60958DA}" dt="2020-12-01T18:31:44.867" v="1323" actId="947"/>
        <pc:sldMkLst>
          <pc:docMk/>
          <pc:sldMk cId="3784391348" sldId="298"/>
        </pc:sldMkLst>
        <pc:spChg chg="mod">
          <ac:chgData name="nidhijolly11@gmail.com" userId="9f4af3d3fa49e690" providerId="LiveId" clId="{F81802AD-4A3D-4317-A404-DABDD60958DA}" dt="2020-12-01T13:57:32.118" v="402" actId="20577"/>
          <ac:spMkLst>
            <pc:docMk/>
            <pc:sldMk cId="3784391348" sldId="298"/>
            <ac:spMk id="2" creationId="{893F337A-EDEF-4900-93D4-4778492FD78B}"/>
          </ac:spMkLst>
        </pc:spChg>
        <pc:spChg chg="mod">
          <ac:chgData name="nidhijolly11@gmail.com" userId="9f4af3d3fa49e690" providerId="LiveId" clId="{F81802AD-4A3D-4317-A404-DABDD60958DA}" dt="2020-12-01T18:31:44.867" v="1323" actId="947"/>
          <ac:spMkLst>
            <pc:docMk/>
            <pc:sldMk cId="3784391348" sldId="298"/>
            <ac:spMk id="3" creationId="{2E0F65E6-A6A6-45DD-B540-0AF9EA1ECA18}"/>
          </ac:spMkLst>
        </pc:spChg>
      </pc:sldChg>
      <pc:sldChg chg="modSp add">
        <pc:chgData name="nidhijolly11@gmail.com" userId="9f4af3d3fa49e690" providerId="LiveId" clId="{F81802AD-4A3D-4317-A404-DABDD60958DA}" dt="2020-12-01T16:10:37.800" v="804" actId="20577"/>
        <pc:sldMkLst>
          <pc:docMk/>
          <pc:sldMk cId="1601668106" sldId="299"/>
        </pc:sldMkLst>
        <pc:spChg chg="mod">
          <ac:chgData name="nidhijolly11@gmail.com" userId="9f4af3d3fa49e690" providerId="LiveId" clId="{F81802AD-4A3D-4317-A404-DABDD60958DA}" dt="2020-12-01T15:55:51.776" v="687"/>
          <ac:spMkLst>
            <pc:docMk/>
            <pc:sldMk cId="1601668106" sldId="299"/>
            <ac:spMk id="2" creationId="{9755120D-4FD8-41FF-BF47-15106E8897B5}"/>
          </ac:spMkLst>
        </pc:spChg>
        <pc:spChg chg="mod">
          <ac:chgData name="nidhijolly11@gmail.com" userId="9f4af3d3fa49e690" providerId="LiveId" clId="{F81802AD-4A3D-4317-A404-DABDD60958DA}" dt="2020-12-01T16:10:37.800" v="804" actId="20577"/>
          <ac:spMkLst>
            <pc:docMk/>
            <pc:sldMk cId="1601668106" sldId="299"/>
            <ac:spMk id="3" creationId="{66CA0ECA-56E6-436A-BE0E-33AA7C6BE1FA}"/>
          </ac:spMkLst>
        </pc:spChg>
      </pc:sldChg>
      <pc:sldChg chg="addSp delSp modSp add">
        <pc:chgData name="nidhijolly11@gmail.com" userId="9f4af3d3fa49e690" providerId="LiveId" clId="{F81802AD-4A3D-4317-A404-DABDD60958DA}" dt="2020-12-01T16:39:38.689" v="1127" actId="14100"/>
        <pc:sldMkLst>
          <pc:docMk/>
          <pc:sldMk cId="1902456218" sldId="300"/>
        </pc:sldMkLst>
        <pc:spChg chg="mod">
          <ac:chgData name="nidhijolly11@gmail.com" userId="9f4af3d3fa49e690" providerId="LiveId" clId="{F81802AD-4A3D-4317-A404-DABDD60958DA}" dt="2020-12-01T16:39:13.335" v="1120" actId="20577"/>
          <ac:spMkLst>
            <pc:docMk/>
            <pc:sldMk cId="1902456218" sldId="300"/>
            <ac:spMk id="2" creationId="{64684DE9-D748-4B5F-B623-B59D5B2DD100}"/>
          </ac:spMkLst>
        </pc:spChg>
        <pc:spChg chg="mod">
          <ac:chgData name="nidhijolly11@gmail.com" userId="9f4af3d3fa49e690" providerId="LiveId" clId="{F81802AD-4A3D-4317-A404-DABDD60958DA}" dt="2020-12-01T16:39:38.689" v="1127" actId="14100"/>
          <ac:spMkLst>
            <pc:docMk/>
            <pc:sldMk cId="1902456218" sldId="300"/>
            <ac:spMk id="3" creationId="{0FBC8C69-E0F8-4DFD-A08F-0D05549EBB7E}"/>
          </ac:spMkLst>
        </pc:spChg>
        <pc:spChg chg="del mod">
          <ac:chgData name="nidhijolly11@gmail.com" userId="9f4af3d3fa49e690" providerId="LiveId" clId="{F81802AD-4A3D-4317-A404-DABDD60958DA}" dt="2020-12-01T16:35:48.161" v="1078"/>
          <ac:spMkLst>
            <pc:docMk/>
            <pc:sldMk cId="1902456218" sldId="300"/>
            <ac:spMk id="4" creationId="{D4A97141-A148-49EF-8B58-E155B7C01D46}"/>
          </ac:spMkLst>
        </pc:spChg>
        <pc:graphicFrameChg chg="add mod modGraphic">
          <ac:chgData name="nidhijolly11@gmail.com" userId="9f4af3d3fa49e690" providerId="LiveId" clId="{F81802AD-4A3D-4317-A404-DABDD60958DA}" dt="2020-12-01T16:35:55.982" v="1080" actId="14100"/>
          <ac:graphicFrameMkLst>
            <pc:docMk/>
            <pc:sldMk cId="1902456218" sldId="300"/>
            <ac:graphicFrameMk id="5" creationId="{45E358FF-97D9-4E4D-94D7-4FEAE284F86F}"/>
          </ac:graphicFrameMkLst>
        </pc:graphicFrameChg>
      </pc:sldChg>
      <pc:sldChg chg="addSp delSp modSp add">
        <pc:chgData name="nidhijolly11@gmail.com" userId="9f4af3d3fa49e690" providerId="LiveId" clId="{F81802AD-4A3D-4317-A404-DABDD60958DA}" dt="2020-12-01T16:59:07.162" v="1212" actId="20577"/>
        <pc:sldMkLst>
          <pc:docMk/>
          <pc:sldMk cId="3944843686" sldId="301"/>
        </pc:sldMkLst>
        <pc:spChg chg="mod">
          <ac:chgData name="nidhijolly11@gmail.com" userId="9f4af3d3fa49e690" providerId="LiveId" clId="{F81802AD-4A3D-4317-A404-DABDD60958DA}" dt="2020-12-01T16:51:39.744" v="1153" actId="20577"/>
          <ac:spMkLst>
            <pc:docMk/>
            <pc:sldMk cId="3944843686" sldId="301"/>
            <ac:spMk id="2" creationId="{8A0CBE1D-D1D9-4E93-ABE2-42325D58DEBF}"/>
          </ac:spMkLst>
        </pc:spChg>
        <pc:spChg chg="mod">
          <ac:chgData name="nidhijolly11@gmail.com" userId="9f4af3d3fa49e690" providerId="LiveId" clId="{F81802AD-4A3D-4317-A404-DABDD60958DA}" dt="2020-12-01T16:59:07.162" v="1212" actId="20577"/>
          <ac:spMkLst>
            <pc:docMk/>
            <pc:sldMk cId="3944843686" sldId="301"/>
            <ac:spMk id="3" creationId="{35395213-7762-4D04-A73F-FFE0F88AB153}"/>
          </ac:spMkLst>
        </pc:spChg>
        <pc:spChg chg="del">
          <ac:chgData name="nidhijolly11@gmail.com" userId="9f4af3d3fa49e690" providerId="LiveId" clId="{F81802AD-4A3D-4317-A404-DABDD60958DA}" dt="2020-12-01T16:52:00.709" v="1154"/>
          <ac:spMkLst>
            <pc:docMk/>
            <pc:sldMk cId="3944843686" sldId="301"/>
            <ac:spMk id="4" creationId="{FAFA9162-B71B-4998-95C0-C9F040B13666}"/>
          </ac:spMkLst>
        </pc:spChg>
        <pc:spChg chg="add del mod">
          <ac:chgData name="nidhijolly11@gmail.com" userId="9f4af3d3fa49e690" providerId="LiveId" clId="{F81802AD-4A3D-4317-A404-DABDD60958DA}" dt="2020-12-01T16:53:17.298" v="1163"/>
          <ac:spMkLst>
            <pc:docMk/>
            <pc:sldMk cId="3944843686" sldId="301"/>
            <ac:spMk id="7" creationId="{CA91A6C1-8323-4749-B591-822A92C03E93}"/>
          </ac:spMkLst>
        </pc:spChg>
        <pc:graphicFrameChg chg="add del mod modGraphic">
          <ac:chgData name="nidhijolly11@gmail.com" userId="9f4af3d3fa49e690" providerId="LiveId" clId="{F81802AD-4A3D-4317-A404-DABDD60958DA}" dt="2020-12-01T16:52:43.207" v="1162" actId="478"/>
          <ac:graphicFrameMkLst>
            <pc:docMk/>
            <pc:sldMk cId="3944843686" sldId="301"/>
            <ac:graphicFrameMk id="5" creationId="{2B680398-2401-4199-A3FA-C632EE78C989}"/>
          </ac:graphicFrameMkLst>
        </pc:graphicFrameChg>
        <pc:graphicFrameChg chg="add mod modGraphic">
          <ac:chgData name="nidhijolly11@gmail.com" userId="9f4af3d3fa49e690" providerId="LiveId" clId="{F81802AD-4A3D-4317-A404-DABDD60958DA}" dt="2020-12-01T16:56:29.201" v="1188" actId="14100"/>
          <ac:graphicFrameMkLst>
            <pc:docMk/>
            <pc:sldMk cId="3944843686" sldId="301"/>
            <ac:graphicFrameMk id="8" creationId="{A2314646-F806-41D9-8D60-DAE8E49A657A}"/>
          </ac:graphicFrameMkLst>
        </pc:graphicFrameChg>
      </pc:sldChg>
      <pc:sldChg chg="modSp add">
        <pc:chgData name="nidhijolly11@gmail.com" userId="9f4af3d3fa49e690" providerId="LiveId" clId="{F81802AD-4A3D-4317-A404-DABDD60958DA}" dt="2020-12-01T18:30:54.662" v="1306"/>
        <pc:sldMkLst>
          <pc:docMk/>
          <pc:sldMk cId="2022366982" sldId="302"/>
        </pc:sldMkLst>
        <pc:spChg chg="mod">
          <ac:chgData name="nidhijolly11@gmail.com" userId="9f4af3d3fa49e690" providerId="LiveId" clId="{F81802AD-4A3D-4317-A404-DABDD60958DA}" dt="2020-12-01T18:30:15.649" v="1293" actId="20577"/>
          <ac:spMkLst>
            <pc:docMk/>
            <pc:sldMk cId="2022366982" sldId="302"/>
            <ac:spMk id="2" creationId="{89B3CE29-3EE7-44D2-8241-F1E6C1E44E3D}"/>
          </ac:spMkLst>
        </pc:spChg>
        <pc:spChg chg="mod">
          <ac:chgData name="nidhijolly11@gmail.com" userId="9f4af3d3fa49e690" providerId="LiveId" clId="{F81802AD-4A3D-4317-A404-DABDD60958DA}" dt="2020-12-01T18:30:54.662" v="1306"/>
          <ac:spMkLst>
            <pc:docMk/>
            <pc:sldMk cId="2022366982" sldId="302"/>
            <ac:spMk id="3" creationId="{11B29D10-860C-4269-9F9C-4D481024741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2ECE5-45B7-40E2-8521-5ECB661C6C39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D2AA1A-EB07-4CC8-8CE0-2B1A89F4FE96}">
      <dgm:prSet/>
      <dgm:spPr/>
      <dgm:t>
        <a:bodyPr/>
        <a:lstStyle/>
        <a:p>
          <a:r>
            <a:rPr lang="en-US" dirty="0"/>
            <a:t>Understand</a:t>
          </a:r>
        </a:p>
      </dgm:t>
    </dgm:pt>
    <dgm:pt modelId="{C6A1BA35-A5C7-4AE3-9402-9DAFFE14B376}" type="parTrans" cxnId="{5F96F9A9-C782-4D77-833B-F84EBCF67F60}">
      <dgm:prSet/>
      <dgm:spPr/>
      <dgm:t>
        <a:bodyPr/>
        <a:lstStyle/>
        <a:p>
          <a:endParaRPr lang="en-US"/>
        </a:p>
      </dgm:t>
    </dgm:pt>
    <dgm:pt modelId="{42F7505D-660B-4019-8DA5-00BDD75F38AF}" type="sibTrans" cxnId="{5F96F9A9-C782-4D77-833B-F84EBCF67F60}">
      <dgm:prSet/>
      <dgm:spPr/>
      <dgm:t>
        <a:bodyPr/>
        <a:lstStyle/>
        <a:p>
          <a:endParaRPr lang="en-US"/>
        </a:p>
      </dgm:t>
    </dgm:pt>
    <dgm:pt modelId="{5F816026-8D77-470E-A37A-9EA01A3184F4}">
      <dgm:prSet/>
      <dgm:spPr/>
      <dgm:t>
        <a:bodyPr/>
        <a:lstStyle/>
        <a:p>
          <a:r>
            <a:rPr lang="en-US" dirty="0"/>
            <a:t>Contribution of temporal factors such as time of the day, day of the week and week of the month towards flight delays.</a:t>
          </a:r>
        </a:p>
      </dgm:t>
    </dgm:pt>
    <dgm:pt modelId="{C584DBDC-F164-4DF5-B131-B3F3E95CC3A4}" type="parTrans" cxnId="{602CD703-6069-44F8-B428-1196C7540EC4}">
      <dgm:prSet/>
      <dgm:spPr/>
      <dgm:t>
        <a:bodyPr/>
        <a:lstStyle/>
        <a:p>
          <a:endParaRPr lang="en-US"/>
        </a:p>
      </dgm:t>
    </dgm:pt>
    <dgm:pt modelId="{3B55B46C-94E5-4D75-865B-B0BC1C964C66}" type="sibTrans" cxnId="{602CD703-6069-44F8-B428-1196C7540EC4}">
      <dgm:prSet/>
      <dgm:spPr/>
      <dgm:t>
        <a:bodyPr/>
        <a:lstStyle/>
        <a:p>
          <a:endParaRPr lang="en-US"/>
        </a:p>
      </dgm:t>
    </dgm:pt>
    <dgm:pt modelId="{D8AC6F03-B651-4A3B-89C5-C2938C2D8768}">
      <dgm:prSet/>
      <dgm:spPr/>
      <dgm:t>
        <a:bodyPr/>
        <a:lstStyle/>
        <a:p>
          <a:r>
            <a:rPr lang="en-US" dirty="0"/>
            <a:t>Analyze</a:t>
          </a:r>
        </a:p>
      </dgm:t>
    </dgm:pt>
    <dgm:pt modelId="{AA535C7E-FF18-4FDB-A2BD-7E05C26EABEC}" type="parTrans" cxnId="{10D7C71C-6317-49EB-9285-2956DDE057A4}">
      <dgm:prSet/>
      <dgm:spPr/>
      <dgm:t>
        <a:bodyPr/>
        <a:lstStyle/>
        <a:p>
          <a:endParaRPr lang="en-US"/>
        </a:p>
      </dgm:t>
    </dgm:pt>
    <dgm:pt modelId="{A255FB8C-79C1-4733-89C7-29F2427F2866}" type="sibTrans" cxnId="{10D7C71C-6317-49EB-9285-2956DDE057A4}">
      <dgm:prSet/>
      <dgm:spPr/>
      <dgm:t>
        <a:bodyPr/>
        <a:lstStyle/>
        <a:p>
          <a:endParaRPr lang="en-US"/>
        </a:p>
      </dgm:t>
    </dgm:pt>
    <dgm:pt modelId="{4AA58A9E-FBE6-45FC-9254-24B8FF8BE34F}">
      <dgm:prSet/>
      <dgm:spPr/>
      <dgm:t>
        <a:bodyPr/>
        <a:lstStyle/>
        <a:p>
          <a:r>
            <a:rPr lang="en-US" dirty="0"/>
            <a:t>the severely affected airlines and routes originating or departing from Atlanta International airport.</a:t>
          </a:r>
        </a:p>
      </dgm:t>
    </dgm:pt>
    <dgm:pt modelId="{71D8CFA0-803E-4002-8FA2-0C3813E8FB80}" type="parTrans" cxnId="{53603D1F-F45D-4442-9664-D56F22A91BB3}">
      <dgm:prSet/>
      <dgm:spPr/>
      <dgm:t>
        <a:bodyPr/>
        <a:lstStyle/>
        <a:p>
          <a:endParaRPr lang="en-US"/>
        </a:p>
      </dgm:t>
    </dgm:pt>
    <dgm:pt modelId="{3613E56A-08A6-4927-A108-3E05041B1105}" type="sibTrans" cxnId="{53603D1F-F45D-4442-9664-D56F22A91BB3}">
      <dgm:prSet/>
      <dgm:spPr/>
      <dgm:t>
        <a:bodyPr/>
        <a:lstStyle/>
        <a:p>
          <a:endParaRPr lang="en-US"/>
        </a:p>
      </dgm:t>
    </dgm:pt>
    <dgm:pt modelId="{868DA51E-19CE-40E4-B70F-6245143E9DE3}">
      <dgm:prSet/>
      <dgm:spPr/>
      <dgm:t>
        <a:bodyPr/>
        <a:lstStyle/>
        <a:p>
          <a:r>
            <a:rPr lang="en-US"/>
            <a:t>Predict</a:t>
          </a:r>
        </a:p>
      </dgm:t>
    </dgm:pt>
    <dgm:pt modelId="{8391C4BE-5256-44A2-816A-6F14922B72F8}" type="parTrans" cxnId="{1E16D4CF-E7C5-4F7E-9BE0-9C199FBBE46B}">
      <dgm:prSet/>
      <dgm:spPr/>
      <dgm:t>
        <a:bodyPr/>
        <a:lstStyle/>
        <a:p>
          <a:endParaRPr lang="en-US"/>
        </a:p>
      </dgm:t>
    </dgm:pt>
    <dgm:pt modelId="{266E9D70-445C-402A-9FF2-B2560D5DA7E8}" type="sibTrans" cxnId="{1E16D4CF-E7C5-4F7E-9BE0-9C199FBBE46B}">
      <dgm:prSet/>
      <dgm:spPr/>
      <dgm:t>
        <a:bodyPr/>
        <a:lstStyle/>
        <a:p>
          <a:endParaRPr lang="en-US"/>
        </a:p>
      </dgm:t>
    </dgm:pt>
    <dgm:pt modelId="{5480EBB5-AEA7-4143-B8EF-A4359C7CBACA}">
      <dgm:prSet/>
      <dgm:spPr/>
      <dgm:t>
        <a:bodyPr/>
        <a:lstStyle/>
        <a:p>
          <a:r>
            <a:rPr lang="en-US" dirty="0"/>
            <a:t>For the future, if a flight would be delayed or not.</a:t>
          </a:r>
        </a:p>
      </dgm:t>
    </dgm:pt>
    <dgm:pt modelId="{5481342C-7DA6-4850-9E4D-879534E0F13E}" type="parTrans" cxnId="{288BA4DE-B398-41B9-A9B6-D6565FE13D65}">
      <dgm:prSet/>
      <dgm:spPr/>
      <dgm:t>
        <a:bodyPr/>
        <a:lstStyle/>
        <a:p>
          <a:endParaRPr lang="en-US"/>
        </a:p>
      </dgm:t>
    </dgm:pt>
    <dgm:pt modelId="{1048EBEE-2E40-4398-A950-BC7816934B97}" type="sibTrans" cxnId="{288BA4DE-B398-41B9-A9B6-D6565FE13D65}">
      <dgm:prSet/>
      <dgm:spPr/>
      <dgm:t>
        <a:bodyPr/>
        <a:lstStyle/>
        <a:p>
          <a:endParaRPr lang="en-US"/>
        </a:p>
      </dgm:t>
    </dgm:pt>
    <dgm:pt modelId="{7D98800E-02DB-4C3B-8790-67F9CD812D3C}" type="pres">
      <dgm:prSet presAssocID="{F202ECE5-45B7-40E2-8521-5ECB661C6C39}" presName="Name0" presStyleCnt="0">
        <dgm:presLayoutVars>
          <dgm:dir/>
          <dgm:animLvl val="lvl"/>
          <dgm:resizeHandles val="exact"/>
        </dgm:presLayoutVars>
      </dgm:prSet>
      <dgm:spPr/>
    </dgm:pt>
    <dgm:pt modelId="{EFC95862-2170-491D-8909-92CD9DCADC71}" type="pres">
      <dgm:prSet presAssocID="{AAD2AA1A-EB07-4CC8-8CE0-2B1A89F4FE96}" presName="composite" presStyleCnt="0"/>
      <dgm:spPr/>
    </dgm:pt>
    <dgm:pt modelId="{CEB1FC08-51B2-4E1F-A17E-09518494F4BF}" type="pres">
      <dgm:prSet presAssocID="{AAD2AA1A-EB07-4CC8-8CE0-2B1A89F4FE96}" presName="parTx" presStyleLbl="alignNode1" presStyleIdx="0" presStyleCnt="3">
        <dgm:presLayoutVars>
          <dgm:chMax val="0"/>
          <dgm:chPref val="0"/>
        </dgm:presLayoutVars>
      </dgm:prSet>
      <dgm:spPr/>
    </dgm:pt>
    <dgm:pt modelId="{6F0DD26E-8DB5-410B-B40A-241BF9A6F96C}" type="pres">
      <dgm:prSet presAssocID="{AAD2AA1A-EB07-4CC8-8CE0-2B1A89F4FE96}" presName="desTx" presStyleLbl="alignAccFollowNode1" presStyleIdx="0" presStyleCnt="3">
        <dgm:presLayoutVars/>
      </dgm:prSet>
      <dgm:spPr/>
    </dgm:pt>
    <dgm:pt modelId="{2F45D8E5-B732-46A9-B27B-F4F891EAE3D4}" type="pres">
      <dgm:prSet presAssocID="{42F7505D-660B-4019-8DA5-00BDD75F38AF}" presName="space" presStyleCnt="0"/>
      <dgm:spPr/>
    </dgm:pt>
    <dgm:pt modelId="{2FB3B678-8477-4F7F-8839-3040D7C03DF5}" type="pres">
      <dgm:prSet presAssocID="{D8AC6F03-B651-4A3B-89C5-C2938C2D8768}" presName="composite" presStyleCnt="0"/>
      <dgm:spPr/>
    </dgm:pt>
    <dgm:pt modelId="{987CE5BA-68C0-485B-BD38-B149F3383110}" type="pres">
      <dgm:prSet presAssocID="{D8AC6F03-B651-4A3B-89C5-C2938C2D8768}" presName="parTx" presStyleLbl="alignNode1" presStyleIdx="1" presStyleCnt="3" custLinFactNeighborX="510">
        <dgm:presLayoutVars>
          <dgm:chMax val="0"/>
          <dgm:chPref val="0"/>
        </dgm:presLayoutVars>
      </dgm:prSet>
      <dgm:spPr/>
    </dgm:pt>
    <dgm:pt modelId="{1AC8EADB-136F-4D9E-A65F-2ABCDDA27339}" type="pres">
      <dgm:prSet presAssocID="{D8AC6F03-B651-4A3B-89C5-C2938C2D8768}" presName="desTx" presStyleLbl="alignAccFollowNode1" presStyleIdx="1" presStyleCnt="3">
        <dgm:presLayoutVars/>
      </dgm:prSet>
      <dgm:spPr/>
    </dgm:pt>
    <dgm:pt modelId="{DD45EE26-A927-4B31-A753-8B65AA63DEBF}" type="pres">
      <dgm:prSet presAssocID="{A255FB8C-79C1-4733-89C7-29F2427F2866}" presName="space" presStyleCnt="0"/>
      <dgm:spPr/>
    </dgm:pt>
    <dgm:pt modelId="{F88E5D06-E827-4BE4-8705-3DE5113A913B}" type="pres">
      <dgm:prSet presAssocID="{868DA51E-19CE-40E4-B70F-6245143E9DE3}" presName="composite" presStyleCnt="0"/>
      <dgm:spPr/>
    </dgm:pt>
    <dgm:pt modelId="{3B407DDB-CEB0-4C25-AA44-D98BAF725A97}" type="pres">
      <dgm:prSet presAssocID="{868DA51E-19CE-40E4-B70F-6245143E9DE3}" presName="parTx" presStyleLbl="alignNode1" presStyleIdx="2" presStyleCnt="3">
        <dgm:presLayoutVars>
          <dgm:chMax val="0"/>
          <dgm:chPref val="0"/>
        </dgm:presLayoutVars>
      </dgm:prSet>
      <dgm:spPr/>
    </dgm:pt>
    <dgm:pt modelId="{D74E9906-1C45-4E65-8285-42EFE481DC16}" type="pres">
      <dgm:prSet presAssocID="{868DA51E-19CE-40E4-B70F-6245143E9DE3}" presName="desTx" presStyleLbl="alignAccFollowNode1" presStyleIdx="2" presStyleCnt="3">
        <dgm:presLayoutVars/>
      </dgm:prSet>
      <dgm:spPr/>
    </dgm:pt>
  </dgm:ptLst>
  <dgm:cxnLst>
    <dgm:cxn modelId="{602CD703-6069-44F8-B428-1196C7540EC4}" srcId="{AAD2AA1A-EB07-4CC8-8CE0-2B1A89F4FE96}" destId="{5F816026-8D77-470E-A37A-9EA01A3184F4}" srcOrd="0" destOrd="0" parTransId="{C584DBDC-F164-4DF5-B131-B3F3E95CC3A4}" sibTransId="{3B55B46C-94E5-4D75-865B-B0BC1C964C66}"/>
    <dgm:cxn modelId="{E5215E0F-43CA-422F-97D2-220DC744A004}" type="presOf" srcId="{D8AC6F03-B651-4A3B-89C5-C2938C2D8768}" destId="{987CE5BA-68C0-485B-BD38-B149F3383110}" srcOrd="0" destOrd="0" presId="urn:microsoft.com/office/officeart/2016/7/layout/HorizontalActionList"/>
    <dgm:cxn modelId="{669C651B-6F29-4A43-AC7B-38CE3D384161}" type="presOf" srcId="{5F816026-8D77-470E-A37A-9EA01A3184F4}" destId="{6F0DD26E-8DB5-410B-B40A-241BF9A6F96C}" srcOrd="0" destOrd="0" presId="urn:microsoft.com/office/officeart/2016/7/layout/HorizontalActionList"/>
    <dgm:cxn modelId="{10D7C71C-6317-49EB-9285-2956DDE057A4}" srcId="{F202ECE5-45B7-40E2-8521-5ECB661C6C39}" destId="{D8AC6F03-B651-4A3B-89C5-C2938C2D8768}" srcOrd="1" destOrd="0" parTransId="{AA535C7E-FF18-4FDB-A2BD-7E05C26EABEC}" sibTransId="{A255FB8C-79C1-4733-89C7-29F2427F2866}"/>
    <dgm:cxn modelId="{53603D1F-F45D-4442-9664-D56F22A91BB3}" srcId="{D8AC6F03-B651-4A3B-89C5-C2938C2D8768}" destId="{4AA58A9E-FBE6-45FC-9254-24B8FF8BE34F}" srcOrd="0" destOrd="0" parTransId="{71D8CFA0-803E-4002-8FA2-0C3813E8FB80}" sibTransId="{3613E56A-08A6-4927-A108-3E05041B1105}"/>
    <dgm:cxn modelId="{126A2F41-0350-49F9-BCAC-2B5F6E005F2A}" type="presOf" srcId="{AAD2AA1A-EB07-4CC8-8CE0-2B1A89F4FE96}" destId="{CEB1FC08-51B2-4E1F-A17E-09518494F4BF}" srcOrd="0" destOrd="0" presId="urn:microsoft.com/office/officeart/2016/7/layout/HorizontalActionList"/>
    <dgm:cxn modelId="{14716864-B5CE-48DF-888A-53577BA5B63E}" type="presOf" srcId="{4AA58A9E-FBE6-45FC-9254-24B8FF8BE34F}" destId="{1AC8EADB-136F-4D9E-A65F-2ABCDDA27339}" srcOrd="0" destOrd="0" presId="urn:microsoft.com/office/officeart/2016/7/layout/HorizontalActionList"/>
    <dgm:cxn modelId="{2B8F7CA3-197B-4E16-A0A8-275E3795BCFF}" type="presOf" srcId="{5480EBB5-AEA7-4143-B8EF-A4359C7CBACA}" destId="{D74E9906-1C45-4E65-8285-42EFE481DC16}" srcOrd="0" destOrd="0" presId="urn:microsoft.com/office/officeart/2016/7/layout/HorizontalActionList"/>
    <dgm:cxn modelId="{5F96F9A9-C782-4D77-833B-F84EBCF67F60}" srcId="{F202ECE5-45B7-40E2-8521-5ECB661C6C39}" destId="{AAD2AA1A-EB07-4CC8-8CE0-2B1A89F4FE96}" srcOrd="0" destOrd="0" parTransId="{C6A1BA35-A5C7-4AE3-9402-9DAFFE14B376}" sibTransId="{42F7505D-660B-4019-8DA5-00BDD75F38AF}"/>
    <dgm:cxn modelId="{9F840DCD-1AE2-4FE9-9987-921BE00AC816}" type="presOf" srcId="{F202ECE5-45B7-40E2-8521-5ECB661C6C39}" destId="{7D98800E-02DB-4C3B-8790-67F9CD812D3C}" srcOrd="0" destOrd="0" presId="urn:microsoft.com/office/officeart/2016/7/layout/HorizontalActionList"/>
    <dgm:cxn modelId="{1E16D4CF-E7C5-4F7E-9BE0-9C199FBBE46B}" srcId="{F202ECE5-45B7-40E2-8521-5ECB661C6C39}" destId="{868DA51E-19CE-40E4-B70F-6245143E9DE3}" srcOrd="2" destOrd="0" parTransId="{8391C4BE-5256-44A2-816A-6F14922B72F8}" sibTransId="{266E9D70-445C-402A-9FF2-B2560D5DA7E8}"/>
    <dgm:cxn modelId="{288BA4DE-B398-41B9-A9B6-D6565FE13D65}" srcId="{868DA51E-19CE-40E4-B70F-6245143E9DE3}" destId="{5480EBB5-AEA7-4143-B8EF-A4359C7CBACA}" srcOrd="0" destOrd="0" parTransId="{5481342C-7DA6-4850-9E4D-879534E0F13E}" sibTransId="{1048EBEE-2E40-4398-A950-BC7816934B97}"/>
    <dgm:cxn modelId="{0F1663FB-4694-404B-83B5-524B550DA8FE}" type="presOf" srcId="{868DA51E-19CE-40E4-B70F-6245143E9DE3}" destId="{3B407DDB-CEB0-4C25-AA44-D98BAF725A97}" srcOrd="0" destOrd="0" presId="urn:microsoft.com/office/officeart/2016/7/layout/HorizontalActionList"/>
    <dgm:cxn modelId="{E554269F-FAE3-4397-85CE-64F32B5E2604}" type="presParOf" srcId="{7D98800E-02DB-4C3B-8790-67F9CD812D3C}" destId="{EFC95862-2170-491D-8909-92CD9DCADC71}" srcOrd="0" destOrd="0" presId="urn:microsoft.com/office/officeart/2016/7/layout/HorizontalActionList"/>
    <dgm:cxn modelId="{E9F5E5A2-6EA5-4ACB-921B-1DE958A435BB}" type="presParOf" srcId="{EFC95862-2170-491D-8909-92CD9DCADC71}" destId="{CEB1FC08-51B2-4E1F-A17E-09518494F4BF}" srcOrd="0" destOrd="0" presId="urn:microsoft.com/office/officeart/2016/7/layout/HorizontalActionList"/>
    <dgm:cxn modelId="{FDAF60A0-1E87-4D3F-990D-85FD9E088915}" type="presParOf" srcId="{EFC95862-2170-491D-8909-92CD9DCADC71}" destId="{6F0DD26E-8DB5-410B-B40A-241BF9A6F96C}" srcOrd="1" destOrd="0" presId="urn:microsoft.com/office/officeart/2016/7/layout/HorizontalActionList"/>
    <dgm:cxn modelId="{EEEB7E37-9C98-4651-AD86-489C143D77E3}" type="presParOf" srcId="{7D98800E-02DB-4C3B-8790-67F9CD812D3C}" destId="{2F45D8E5-B732-46A9-B27B-F4F891EAE3D4}" srcOrd="1" destOrd="0" presId="urn:microsoft.com/office/officeart/2016/7/layout/HorizontalActionList"/>
    <dgm:cxn modelId="{CA86DCF0-733F-4219-8A41-9379399C17C1}" type="presParOf" srcId="{7D98800E-02DB-4C3B-8790-67F9CD812D3C}" destId="{2FB3B678-8477-4F7F-8839-3040D7C03DF5}" srcOrd="2" destOrd="0" presId="urn:microsoft.com/office/officeart/2016/7/layout/HorizontalActionList"/>
    <dgm:cxn modelId="{FCE77C0A-B8A2-4CC1-ACCE-B66DEF870C63}" type="presParOf" srcId="{2FB3B678-8477-4F7F-8839-3040D7C03DF5}" destId="{987CE5BA-68C0-485B-BD38-B149F3383110}" srcOrd="0" destOrd="0" presId="urn:microsoft.com/office/officeart/2016/7/layout/HorizontalActionList"/>
    <dgm:cxn modelId="{DC365AB4-FB85-4E0E-B0AE-B75291A1AE08}" type="presParOf" srcId="{2FB3B678-8477-4F7F-8839-3040D7C03DF5}" destId="{1AC8EADB-136F-4D9E-A65F-2ABCDDA27339}" srcOrd="1" destOrd="0" presId="urn:microsoft.com/office/officeart/2016/7/layout/HorizontalActionList"/>
    <dgm:cxn modelId="{439DE0B0-272A-41E1-BFD4-E5CACD78EFA1}" type="presParOf" srcId="{7D98800E-02DB-4C3B-8790-67F9CD812D3C}" destId="{DD45EE26-A927-4B31-A753-8B65AA63DEBF}" srcOrd="3" destOrd="0" presId="urn:microsoft.com/office/officeart/2016/7/layout/HorizontalActionList"/>
    <dgm:cxn modelId="{33A51296-D50C-4447-AB8A-C678C6F117E1}" type="presParOf" srcId="{7D98800E-02DB-4C3B-8790-67F9CD812D3C}" destId="{F88E5D06-E827-4BE4-8705-3DE5113A913B}" srcOrd="4" destOrd="0" presId="urn:microsoft.com/office/officeart/2016/7/layout/HorizontalActionList"/>
    <dgm:cxn modelId="{0755EF5A-5EB0-457E-873E-B59B7DD8F0FF}" type="presParOf" srcId="{F88E5D06-E827-4BE4-8705-3DE5113A913B}" destId="{3B407DDB-CEB0-4C25-AA44-D98BAF725A97}" srcOrd="0" destOrd="0" presId="urn:microsoft.com/office/officeart/2016/7/layout/HorizontalActionList"/>
    <dgm:cxn modelId="{B9E0B724-2B8F-40F2-9E4F-C5C09E4E1F7E}" type="presParOf" srcId="{F88E5D06-E827-4BE4-8705-3DE5113A913B}" destId="{D74E9906-1C45-4E65-8285-42EFE481DC16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02ECE5-45B7-40E2-8521-5ECB661C6C39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AC6F03-B651-4A3B-89C5-C2938C2D8768}">
      <dgm:prSet/>
      <dgm:spPr/>
      <dgm:t>
        <a:bodyPr/>
        <a:lstStyle/>
        <a:p>
          <a:r>
            <a:rPr lang="en-US" dirty="0"/>
            <a:t>Classification Models</a:t>
          </a:r>
        </a:p>
      </dgm:t>
    </dgm:pt>
    <dgm:pt modelId="{AA535C7E-FF18-4FDB-A2BD-7E05C26EABEC}" type="parTrans" cxnId="{10D7C71C-6317-49EB-9285-2956DDE057A4}">
      <dgm:prSet/>
      <dgm:spPr/>
      <dgm:t>
        <a:bodyPr/>
        <a:lstStyle/>
        <a:p>
          <a:endParaRPr lang="en-US"/>
        </a:p>
      </dgm:t>
    </dgm:pt>
    <dgm:pt modelId="{A255FB8C-79C1-4733-89C7-29F2427F2866}" type="sibTrans" cxnId="{10D7C71C-6317-49EB-9285-2956DDE057A4}">
      <dgm:prSet/>
      <dgm:spPr/>
      <dgm:t>
        <a:bodyPr/>
        <a:lstStyle/>
        <a:p>
          <a:endParaRPr lang="en-US"/>
        </a:p>
      </dgm:t>
    </dgm:pt>
    <dgm:pt modelId="{4AA58A9E-FBE6-45FC-9254-24B8FF8BE34F}">
      <dgm:prSet/>
      <dgm:spPr/>
      <dgm:t>
        <a:bodyPr/>
        <a:lstStyle/>
        <a:p>
          <a:r>
            <a:rPr lang="en-US" dirty="0"/>
            <a:t>Logistic Regression</a:t>
          </a:r>
        </a:p>
      </dgm:t>
    </dgm:pt>
    <dgm:pt modelId="{71D8CFA0-803E-4002-8FA2-0C3813E8FB80}" type="parTrans" cxnId="{53603D1F-F45D-4442-9664-D56F22A91BB3}">
      <dgm:prSet/>
      <dgm:spPr/>
      <dgm:t>
        <a:bodyPr/>
        <a:lstStyle/>
        <a:p>
          <a:endParaRPr lang="en-US"/>
        </a:p>
      </dgm:t>
    </dgm:pt>
    <dgm:pt modelId="{3613E56A-08A6-4927-A108-3E05041B1105}" type="sibTrans" cxnId="{53603D1F-F45D-4442-9664-D56F22A91BB3}">
      <dgm:prSet/>
      <dgm:spPr/>
      <dgm:t>
        <a:bodyPr/>
        <a:lstStyle/>
        <a:p>
          <a:endParaRPr lang="en-US"/>
        </a:p>
      </dgm:t>
    </dgm:pt>
    <dgm:pt modelId="{7036A80F-61FA-46A2-BC4D-EFC0037161F7}">
      <dgm:prSet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372A076E-7809-4430-9EDF-4E3599EB8BA2}" type="parTrans" cxnId="{9BB465BA-A976-475F-9616-B9CD955F67EC}">
      <dgm:prSet/>
      <dgm:spPr/>
      <dgm:t>
        <a:bodyPr/>
        <a:lstStyle/>
        <a:p>
          <a:endParaRPr lang="en-IN"/>
        </a:p>
      </dgm:t>
    </dgm:pt>
    <dgm:pt modelId="{182BA211-F943-42AB-B714-C1A52BD8CFBC}" type="sibTrans" cxnId="{9BB465BA-A976-475F-9616-B9CD955F67EC}">
      <dgm:prSet/>
      <dgm:spPr/>
      <dgm:t>
        <a:bodyPr/>
        <a:lstStyle/>
        <a:p>
          <a:endParaRPr lang="en-IN"/>
        </a:p>
      </dgm:t>
    </dgm:pt>
    <dgm:pt modelId="{43BF39A9-B9AB-4F62-9300-2AFA5F3B1AC5}">
      <dgm:prSet/>
      <dgm:spPr/>
      <dgm:t>
        <a:bodyPr/>
        <a:lstStyle/>
        <a:p>
          <a:r>
            <a:rPr lang="en-US" dirty="0"/>
            <a:t>Data Aggregation</a:t>
          </a:r>
        </a:p>
        <a:p>
          <a:r>
            <a:rPr lang="en-US" dirty="0"/>
            <a:t>Data Visualization</a:t>
          </a:r>
          <a:endParaRPr lang="en-IN" dirty="0"/>
        </a:p>
      </dgm:t>
    </dgm:pt>
    <dgm:pt modelId="{79AE4217-116A-41C5-B532-3148B57D6663}" type="parTrans" cxnId="{520677A7-A119-4D59-BAB0-0AAF399EB3D7}">
      <dgm:prSet/>
      <dgm:spPr/>
      <dgm:t>
        <a:bodyPr/>
        <a:lstStyle/>
        <a:p>
          <a:endParaRPr lang="en-IN"/>
        </a:p>
      </dgm:t>
    </dgm:pt>
    <dgm:pt modelId="{91FB4FFD-424B-42A1-8040-67F22DE1F6F7}" type="sibTrans" cxnId="{520677A7-A119-4D59-BAB0-0AAF399EB3D7}">
      <dgm:prSet/>
      <dgm:spPr/>
      <dgm:t>
        <a:bodyPr/>
        <a:lstStyle/>
        <a:p>
          <a:endParaRPr lang="en-IN"/>
        </a:p>
      </dgm:t>
    </dgm:pt>
    <dgm:pt modelId="{F003B6CF-46AB-4861-85A9-EB027AF2C040}">
      <dgm:prSet/>
      <dgm:spPr/>
      <dgm:t>
        <a:bodyPr/>
        <a:lstStyle/>
        <a:p>
          <a:r>
            <a:rPr lang="en-US" dirty="0"/>
            <a:t>k-NN Classifier</a:t>
          </a:r>
        </a:p>
      </dgm:t>
    </dgm:pt>
    <dgm:pt modelId="{E6F07541-52F5-4BFB-8E84-7C75F48EFC49}" type="parTrans" cxnId="{6C311A20-37CC-4A4C-94F9-A4989F5F9263}">
      <dgm:prSet/>
      <dgm:spPr/>
      <dgm:t>
        <a:bodyPr/>
        <a:lstStyle/>
        <a:p>
          <a:endParaRPr lang="en-IN"/>
        </a:p>
      </dgm:t>
    </dgm:pt>
    <dgm:pt modelId="{3D83CAF0-804D-434D-AE04-308B26B0AA96}" type="sibTrans" cxnId="{6C311A20-37CC-4A4C-94F9-A4989F5F9263}">
      <dgm:prSet/>
      <dgm:spPr/>
      <dgm:t>
        <a:bodyPr/>
        <a:lstStyle/>
        <a:p>
          <a:endParaRPr lang="en-IN"/>
        </a:p>
      </dgm:t>
    </dgm:pt>
    <dgm:pt modelId="{3DAEC2E2-8F34-45AC-86EA-BAD5A7EB4E57}">
      <dgm:prSet/>
      <dgm:spPr/>
      <dgm:t>
        <a:bodyPr/>
        <a:lstStyle/>
        <a:p>
          <a:r>
            <a:rPr lang="en-US" dirty="0"/>
            <a:t>Extreme Gradient Boosting Machine</a:t>
          </a:r>
        </a:p>
      </dgm:t>
    </dgm:pt>
    <dgm:pt modelId="{3D06B770-9E54-450D-A536-90399D0DE541}" type="parTrans" cxnId="{ACCAAC3F-3C1B-4F61-A17E-73FFFD739002}">
      <dgm:prSet/>
      <dgm:spPr/>
      <dgm:t>
        <a:bodyPr/>
        <a:lstStyle/>
        <a:p>
          <a:endParaRPr lang="en-IN"/>
        </a:p>
      </dgm:t>
    </dgm:pt>
    <dgm:pt modelId="{5535995D-E656-4A58-98CE-3A1DE34DB3E2}" type="sibTrans" cxnId="{ACCAAC3F-3C1B-4F61-A17E-73FFFD739002}">
      <dgm:prSet/>
      <dgm:spPr/>
      <dgm:t>
        <a:bodyPr/>
        <a:lstStyle/>
        <a:p>
          <a:endParaRPr lang="en-IN"/>
        </a:p>
      </dgm:t>
    </dgm:pt>
    <dgm:pt modelId="{7D98800E-02DB-4C3B-8790-67F9CD812D3C}" type="pres">
      <dgm:prSet presAssocID="{F202ECE5-45B7-40E2-8521-5ECB661C6C39}" presName="Name0" presStyleCnt="0">
        <dgm:presLayoutVars>
          <dgm:dir/>
          <dgm:animLvl val="lvl"/>
          <dgm:resizeHandles val="exact"/>
        </dgm:presLayoutVars>
      </dgm:prSet>
      <dgm:spPr/>
    </dgm:pt>
    <dgm:pt modelId="{E43ABD1A-DA2C-45F9-B789-60E3096ACEA9}" type="pres">
      <dgm:prSet presAssocID="{7036A80F-61FA-46A2-BC4D-EFC0037161F7}" presName="composite" presStyleCnt="0"/>
      <dgm:spPr/>
    </dgm:pt>
    <dgm:pt modelId="{794BB1E5-89C5-4B7A-8571-2031A49DC7EE}" type="pres">
      <dgm:prSet presAssocID="{7036A80F-61FA-46A2-BC4D-EFC0037161F7}" presName="parTx" presStyleLbl="alignNode1" presStyleIdx="0" presStyleCnt="2">
        <dgm:presLayoutVars>
          <dgm:chMax val="0"/>
          <dgm:chPref val="0"/>
        </dgm:presLayoutVars>
      </dgm:prSet>
      <dgm:spPr/>
    </dgm:pt>
    <dgm:pt modelId="{9DF11C3E-5D4C-495B-B26C-2463B26A8CC8}" type="pres">
      <dgm:prSet presAssocID="{7036A80F-61FA-46A2-BC4D-EFC0037161F7}" presName="desTx" presStyleLbl="alignAccFollowNode1" presStyleIdx="0" presStyleCnt="2">
        <dgm:presLayoutVars/>
      </dgm:prSet>
      <dgm:spPr/>
    </dgm:pt>
    <dgm:pt modelId="{DE59127D-5035-4243-BC82-11ECFC9E93E1}" type="pres">
      <dgm:prSet presAssocID="{182BA211-F943-42AB-B714-C1A52BD8CFBC}" presName="space" presStyleCnt="0"/>
      <dgm:spPr/>
    </dgm:pt>
    <dgm:pt modelId="{2FB3B678-8477-4F7F-8839-3040D7C03DF5}" type="pres">
      <dgm:prSet presAssocID="{D8AC6F03-B651-4A3B-89C5-C2938C2D8768}" presName="composite" presStyleCnt="0"/>
      <dgm:spPr/>
    </dgm:pt>
    <dgm:pt modelId="{987CE5BA-68C0-485B-BD38-B149F3383110}" type="pres">
      <dgm:prSet presAssocID="{D8AC6F03-B651-4A3B-89C5-C2938C2D8768}" presName="parTx" presStyleLbl="alignNode1" presStyleIdx="1" presStyleCnt="2">
        <dgm:presLayoutVars>
          <dgm:chMax val="0"/>
          <dgm:chPref val="0"/>
        </dgm:presLayoutVars>
      </dgm:prSet>
      <dgm:spPr/>
    </dgm:pt>
    <dgm:pt modelId="{1AC8EADB-136F-4D9E-A65F-2ABCDDA27339}" type="pres">
      <dgm:prSet presAssocID="{D8AC6F03-B651-4A3B-89C5-C2938C2D8768}" presName="desTx" presStyleLbl="alignAccFollowNode1" presStyleIdx="1" presStyleCnt="2">
        <dgm:presLayoutVars/>
      </dgm:prSet>
      <dgm:spPr/>
    </dgm:pt>
  </dgm:ptLst>
  <dgm:cxnLst>
    <dgm:cxn modelId="{E5215E0F-43CA-422F-97D2-220DC744A004}" type="presOf" srcId="{D8AC6F03-B651-4A3B-89C5-C2938C2D8768}" destId="{987CE5BA-68C0-485B-BD38-B149F3383110}" srcOrd="0" destOrd="0" presId="urn:microsoft.com/office/officeart/2016/7/layout/HorizontalActionList"/>
    <dgm:cxn modelId="{10D7C71C-6317-49EB-9285-2956DDE057A4}" srcId="{F202ECE5-45B7-40E2-8521-5ECB661C6C39}" destId="{D8AC6F03-B651-4A3B-89C5-C2938C2D8768}" srcOrd="1" destOrd="0" parTransId="{AA535C7E-FF18-4FDB-A2BD-7E05C26EABEC}" sibTransId="{A255FB8C-79C1-4733-89C7-29F2427F2866}"/>
    <dgm:cxn modelId="{53603D1F-F45D-4442-9664-D56F22A91BB3}" srcId="{D8AC6F03-B651-4A3B-89C5-C2938C2D8768}" destId="{4AA58A9E-FBE6-45FC-9254-24B8FF8BE34F}" srcOrd="0" destOrd="0" parTransId="{71D8CFA0-803E-4002-8FA2-0C3813E8FB80}" sibTransId="{3613E56A-08A6-4927-A108-3E05041B1105}"/>
    <dgm:cxn modelId="{6C311A20-37CC-4A4C-94F9-A4989F5F9263}" srcId="{D8AC6F03-B651-4A3B-89C5-C2938C2D8768}" destId="{F003B6CF-46AB-4861-85A9-EB027AF2C040}" srcOrd="1" destOrd="0" parTransId="{E6F07541-52F5-4BFB-8E84-7C75F48EFC49}" sibTransId="{3D83CAF0-804D-434D-AE04-308B26B0AA96}"/>
    <dgm:cxn modelId="{699E3B3B-9AFE-434E-BF1F-EB8A22BE698E}" type="presOf" srcId="{F003B6CF-46AB-4861-85A9-EB027AF2C040}" destId="{1AC8EADB-136F-4D9E-A65F-2ABCDDA27339}" srcOrd="0" destOrd="1" presId="urn:microsoft.com/office/officeart/2016/7/layout/HorizontalActionList"/>
    <dgm:cxn modelId="{ACCAAC3F-3C1B-4F61-A17E-73FFFD739002}" srcId="{D8AC6F03-B651-4A3B-89C5-C2938C2D8768}" destId="{3DAEC2E2-8F34-45AC-86EA-BAD5A7EB4E57}" srcOrd="2" destOrd="0" parTransId="{3D06B770-9E54-450D-A536-90399D0DE541}" sibTransId="{5535995D-E656-4A58-98CE-3A1DE34DB3E2}"/>
    <dgm:cxn modelId="{14716864-B5CE-48DF-888A-53577BA5B63E}" type="presOf" srcId="{4AA58A9E-FBE6-45FC-9254-24B8FF8BE34F}" destId="{1AC8EADB-136F-4D9E-A65F-2ABCDDA27339}" srcOrd="0" destOrd="0" presId="urn:microsoft.com/office/officeart/2016/7/layout/HorizontalActionList"/>
    <dgm:cxn modelId="{B9E37789-B067-4E44-9449-4BAF3B153A26}" type="presOf" srcId="{3DAEC2E2-8F34-45AC-86EA-BAD5A7EB4E57}" destId="{1AC8EADB-136F-4D9E-A65F-2ABCDDA27339}" srcOrd="0" destOrd="2" presId="urn:microsoft.com/office/officeart/2016/7/layout/HorizontalActionList"/>
    <dgm:cxn modelId="{520677A7-A119-4D59-BAB0-0AAF399EB3D7}" srcId="{7036A80F-61FA-46A2-BC4D-EFC0037161F7}" destId="{43BF39A9-B9AB-4F62-9300-2AFA5F3B1AC5}" srcOrd="0" destOrd="0" parTransId="{79AE4217-116A-41C5-B532-3148B57D6663}" sibTransId="{91FB4FFD-424B-42A1-8040-67F22DE1F6F7}"/>
    <dgm:cxn modelId="{9BB465BA-A976-475F-9616-B9CD955F67EC}" srcId="{F202ECE5-45B7-40E2-8521-5ECB661C6C39}" destId="{7036A80F-61FA-46A2-BC4D-EFC0037161F7}" srcOrd="0" destOrd="0" parTransId="{372A076E-7809-4430-9EDF-4E3599EB8BA2}" sibTransId="{182BA211-F943-42AB-B714-C1A52BD8CFBC}"/>
    <dgm:cxn modelId="{174CFEC0-7A2A-4D28-AC28-B5B581AC575C}" type="presOf" srcId="{7036A80F-61FA-46A2-BC4D-EFC0037161F7}" destId="{794BB1E5-89C5-4B7A-8571-2031A49DC7EE}" srcOrd="0" destOrd="0" presId="urn:microsoft.com/office/officeart/2016/7/layout/HorizontalActionList"/>
    <dgm:cxn modelId="{9F840DCD-1AE2-4FE9-9987-921BE00AC816}" type="presOf" srcId="{F202ECE5-45B7-40E2-8521-5ECB661C6C39}" destId="{7D98800E-02DB-4C3B-8790-67F9CD812D3C}" srcOrd="0" destOrd="0" presId="urn:microsoft.com/office/officeart/2016/7/layout/HorizontalActionList"/>
    <dgm:cxn modelId="{575499F0-6777-45B5-8B8C-19E33C9759AC}" type="presOf" srcId="{43BF39A9-B9AB-4F62-9300-2AFA5F3B1AC5}" destId="{9DF11C3E-5D4C-495B-B26C-2463B26A8CC8}" srcOrd="0" destOrd="0" presId="urn:microsoft.com/office/officeart/2016/7/layout/HorizontalActionList"/>
    <dgm:cxn modelId="{88AF7821-242E-40B6-92C7-7B7904C9C33D}" type="presParOf" srcId="{7D98800E-02DB-4C3B-8790-67F9CD812D3C}" destId="{E43ABD1A-DA2C-45F9-B789-60E3096ACEA9}" srcOrd="0" destOrd="0" presId="urn:microsoft.com/office/officeart/2016/7/layout/HorizontalActionList"/>
    <dgm:cxn modelId="{108B915E-681D-40D9-8165-43B13C7D7616}" type="presParOf" srcId="{E43ABD1A-DA2C-45F9-B789-60E3096ACEA9}" destId="{794BB1E5-89C5-4B7A-8571-2031A49DC7EE}" srcOrd="0" destOrd="0" presId="urn:microsoft.com/office/officeart/2016/7/layout/HorizontalActionList"/>
    <dgm:cxn modelId="{8F5D4123-C879-4FC4-B0BB-60A8902A0BDE}" type="presParOf" srcId="{E43ABD1A-DA2C-45F9-B789-60E3096ACEA9}" destId="{9DF11C3E-5D4C-495B-B26C-2463B26A8CC8}" srcOrd="1" destOrd="0" presId="urn:microsoft.com/office/officeart/2016/7/layout/HorizontalActionList"/>
    <dgm:cxn modelId="{CB6DB3AC-DF78-4153-897A-836D84061086}" type="presParOf" srcId="{7D98800E-02DB-4C3B-8790-67F9CD812D3C}" destId="{DE59127D-5035-4243-BC82-11ECFC9E93E1}" srcOrd="1" destOrd="0" presId="urn:microsoft.com/office/officeart/2016/7/layout/HorizontalActionList"/>
    <dgm:cxn modelId="{CA86DCF0-733F-4219-8A41-9379399C17C1}" type="presParOf" srcId="{7D98800E-02DB-4C3B-8790-67F9CD812D3C}" destId="{2FB3B678-8477-4F7F-8839-3040D7C03DF5}" srcOrd="2" destOrd="0" presId="urn:microsoft.com/office/officeart/2016/7/layout/HorizontalActionList"/>
    <dgm:cxn modelId="{FCE77C0A-B8A2-4CC1-ACCE-B66DEF870C63}" type="presParOf" srcId="{2FB3B678-8477-4F7F-8839-3040D7C03DF5}" destId="{987CE5BA-68C0-485B-BD38-B149F3383110}" srcOrd="0" destOrd="0" presId="urn:microsoft.com/office/officeart/2016/7/layout/HorizontalActionList"/>
    <dgm:cxn modelId="{DC365AB4-FB85-4E0E-B0AE-B75291A1AE08}" type="presParOf" srcId="{2FB3B678-8477-4F7F-8839-3040D7C03DF5}" destId="{1AC8EADB-136F-4D9E-A65F-2ABCDDA27339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02ECE5-45B7-40E2-8521-5ECB661C6C39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D2AA1A-EB07-4CC8-8CE0-2B1A89F4FE96}">
      <dgm:prSet/>
      <dgm:spPr/>
      <dgm:t>
        <a:bodyPr/>
        <a:lstStyle/>
        <a:p>
          <a:r>
            <a:rPr lang="en-US" dirty="0"/>
            <a:t> June</a:t>
          </a:r>
        </a:p>
      </dgm:t>
    </dgm:pt>
    <dgm:pt modelId="{C6A1BA35-A5C7-4AE3-9402-9DAFFE14B376}" type="parTrans" cxnId="{5F96F9A9-C782-4D77-833B-F84EBCF67F60}">
      <dgm:prSet/>
      <dgm:spPr/>
      <dgm:t>
        <a:bodyPr/>
        <a:lstStyle/>
        <a:p>
          <a:endParaRPr lang="en-US"/>
        </a:p>
      </dgm:t>
    </dgm:pt>
    <dgm:pt modelId="{42F7505D-660B-4019-8DA5-00BDD75F38AF}" type="sibTrans" cxnId="{5F96F9A9-C782-4D77-833B-F84EBCF67F60}">
      <dgm:prSet/>
      <dgm:spPr/>
      <dgm:t>
        <a:bodyPr/>
        <a:lstStyle/>
        <a:p>
          <a:endParaRPr lang="en-US"/>
        </a:p>
      </dgm:t>
    </dgm:pt>
    <dgm:pt modelId="{5F816026-8D77-470E-A37A-9EA01A3184F4}">
      <dgm:prSet/>
      <dgm:spPr/>
      <dgm:t>
        <a:bodyPr/>
        <a:lstStyle/>
        <a:p>
          <a:r>
            <a:rPr lang="en-US" dirty="0"/>
            <a:t>Reported highest delay at 28 % during 2019</a:t>
          </a:r>
        </a:p>
      </dgm:t>
    </dgm:pt>
    <dgm:pt modelId="{C584DBDC-F164-4DF5-B131-B3F3E95CC3A4}" type="parTrans" cxnId="{602CD703-6069-44F8-B428-1196C7540EC4}">
      <dgm:prSet/>
      <dgm:spPr/>
      <dgm:t>
        <a:bodyPr/>
        <a:lstStyle/>
        <a:p>
          <a:endParaRPr lang="en-US"/>
        </a:p>
      </dgm:t>
    </dgm:pt>
    <dgm:pt modelId="{3B55B46C-94E5-4D75-865B-B0BC1C964C66}" type="sibTrans" cxnId="{602CD703-6069-44F8-B428-1196C7540EC4}">
      <dgm:prSet/>
      <dgm:spPr/>
      <dgm:t>
        <a:bodyPr/>
        <a:lstStyle/>
        <a:p>
          <a:endParaRPr lang="en-US"/>
        </a:p>
      </dgm:t>
    </dgm:pt>
    <dgm:pt modelId="{D8AC6F03-B651-4A3B-89C5-C2938C2D8768}">
      <dgm:prSet/>
      <dgm:spPr/>
      <dgm:t>
        <a:bodyPr/>
        <a:lstStyle/>
        <a:p>
          <a:r>
            <a:rPr lang="en-US" dirty="0"/>
            <a:t>Saturday</a:t>
          </a:r>
        </a:p>
      </dgm:t>
    </dgm:pt>
    <dgm:pt modelId="{AA535C7E-FF18-4FDB-A2BD-7E05C26EABEC}" type="parTrans" cxnId="{10D7C71C-6317-49EB-9285-2956DDE057A4}">
      <dgm:prSet/>
      <dgm:spPr/>
      <dgm:t>
        <a:bodyPr/>
        <a:lstStyle/>
        <a:p>
          <a:endParaRPr lang="en-US"/>
        </a:p>
      </dgm:t>
    </dgm:pt>
    <dgm:pt modelId="{A255FB8C-79C1-4733-89C7-29F2427F2866}" type="sibTrans" cxnId="{10D7C71C-6317-49EB-9285-2956DDE057A4}">
      <dgm:prSet/>
      <dgm:spPr/>
      <dgm:t>
        <a:bodyPr/>
        <a:lstStyle/>
        <a:p>
          <a:endParaRPr lang="en-US"/>
        </a:p>
      </dgm:t>
    </dgm:pt>
    <dgm:pt modelId="{4AA58A9E-FBE6-45FC-9254-24B8FF8BE34F}">
      <dgm:prSet/>
      <dgm:spPr/>
      <dgm:t>
        <a:bodyPr/>
        <a:lstStyle/>
        <a:p>
          <a:r>
            <a:rPr lang="en-US" dirty="0"/>
            <a:t>Less flights and less delays</a:t>
          </a:r>
        </a:p>
      </dgm:t>
    </dgm:pt>
    <dgm:pt modelId="{71D8CFA0-803E-4002-8FA2-0C3813E8FB80}" type="parTrans" cxnId="{53603D1F-F45D-4442-9664-D56F22A91BB3}">
      <dgm:prSet/>
      <dgm:spPr/>
      <dgm:t>
        <a:bodyPr/>
        <a:lstStyle/>
        <a:p>
          <a:endParaRPr lang="en-US"/>
        </a:p>
      </dgm:t>
    </dgm:pt>
    <dgm:pt modelId="{3613E56A-08A6-4927-A108-3E05041B1105}" type="sibTrans" cxnId="{53603D1F-F45D-4442-9664-D56F22A91BB3}">
      <dgm:prSet/>
      <dgm:spPr/>
      <dgm:t>
        <a:bodyPr/>
        <a:lstStyle/>
        <a:p>
          <a:endParaRPr lang="en-US"/>
        </a:p>
      </dgm:t>
    </dgm:pt>
    <dgm:pt modelId="{868DA51E-19CE-40E4-B70F-6245143E9DE3}">
      <dgm:prSet/>
      <dgm:spPr/>
      <dgm:t>
        <a:bodyPr/>
        <a:lstStyle/>
        <a:p>
          <a:r>
            <a:rPr lang="en-US" dirty="0"/>
            <a:t>Frontier Airlines</a:t>
          </a:r>
        </a:p>
      </dgm:t>
    </dgm:pt>
    <dgm:pt modelId="{8391C4BE-5256-44A2-816A-6F14922B72F8}" type="parTrans" cxnId="{1E16D4CF-E7C5-4F7E-9BE0-9C199FBBE46B}">
      <dgm:prSet/>
      <dgm:spPr/>
      <dgm:t>
        <a:bodyPr/>
        <a:lstStyle/>
        <a:p>
          <a:endParaRPr lang="en-US"/>
        </a:p>
      </dgm:t>
    </dgm:pt>
    <dgm:pt modelId="{266E9D70-445C-402A-9FF2-B2560D5DA7E8}" type="sibTrans" cxnId="{1E16D4CF-E7C5-4F7E-9BE0-9C199FBBE46B}">
      <dgm:prSet/>
      <dgm:spPr/>
      <dgm:t>
        <a:bodyPr/>
        <a:lstStyle/>
        <a:p>
          <a:endParaRPr lang="en-US"/>
        </a:p>
      </dgm:t>
    </dgm:pt>
    <dgm:pt modelId="{5480EBB5-AEA7-4143-B8EF-A4359C7CBACA}">
      <dgm:prSet/>
      <dgm:spPr/>
      <dgm:t>
        <a:bodyPr/>
        <a:lstStyle/>
        <a:p>
          <a:r>
            <a:rPr lang="en-US" dirty="0"/>
            <a:t>Highest delay. 32 % of flights are delayed</a:t>
          </a:r>
        </a:p>
      </dgm:t>
    </dgm:pt>
    <dgm:pt modelId="{5481342C-7DA6-4850-9E4D-879534E0F13E}" type="parTrans" cxnId="{288BA4DE-B398-41B9-A9B6-D6565FE13D65}">
      <dgm:prSet/>
      <dgm:spPr/>
      <dgm:t>
        <a:bodyPr/>
        <a:lstStyle/>
        <a:p>
          <a:endParaRPr lang="en-US"/>
        </a:p>
      </dgm:t>
    </dgm:pt>
    <dgm:pt modelId="{1048EBEE-2E40-4398-A950-BC7816934B97}" type="sibTrans" cxnId="{288BA4DE-B398-41B9-A9B6-D6565FE13D65}">
      <dgm:prSet/>
      <dgm:spPr/>
      <dgm:t>
        <a:bodyPr/>
        <a:lstStyle/>
        <a:p>
          <a:endParaRPr lang="en-US"/>
        </a:p>
      </dgm:t>
    </dgm:pt>
    <dgm:pt modelId="{B5CD2417-C29A-4B2F-AE6B-C28613D2E1F9}">
      <dgm:prSet/>
      <dgm:spPr/>
      <dgm:t>
        <a:bodyPr/>
        <a:lstStyle/>
        <a:p>
          <a:r>
            <a:rPr lang="de-DE" b="0" i="0" dirty="0"/>
            <a:t>5 AM - 8 AM  </a:t>
          </a:r>
          <a:endParaRPr lang="en-US" dirty="0"/>
        </a:p>
      </dgm:t>
    </dgm:pt>
    <dgm:pt modelId="{398FD202-47B9-4784-AA5D-23E19E50B457}" type="parTrans" cxnId="{3F2C7BC0-D657-4435-B939-C689585CCF40}">
      <dgm:prSet/>
      <dgm:spPr/>
      <dgm:t>
        <a:bodyPr/>
        <a:lstStyle/>
        <a:p>
          <a:endParaRPr lang="en-IN"/>
        </a:p>
      </dgm:t>
    </dgm:pt>
    <dgm:pt modelId="{2CD21D7B-542A-49DB-A74F-9D770E338F9E}" type="sibTrans" cxnId="{3F2C7BC0-D657-4435-B939-C689585CCF40}">
      <dgm:prSet/>
      <dgm:spPr/>
      <dgm:t>
        <a:bodyPr/>
        <a:lstStyle/>
        <a:p>
          <a:endParaRPr lang="en-IN"/>
        </a:p>
      </dgm:t>
    </dgm:pt>
    <dgm:pt modelId="{38314451-2BE9-4307-BA13-610CA552B839}">
      <dgm:prSet/>
      <dgm:spPr/>
      <dgm:t>
        <a:bodyPr/>
        <a:lstStyle/>
        <a:p>
          <a:r>
            <a:rPr lang="en-US" dirty="0"/>
            <a:t>Time frame of most number of schedules and delays</a:t>
          </a:r>
          <a:endParaRPr lang="en-IN" dirty="0"/>
        </a:p>
      </dgm:t>
    </dgm:pt>
    <dgm:pt modelId="{12C1F50B-ECA3-4CF3-89AE-7A05A10D3CBB}" type="parTrans" cxnId="{49EB6FAD-0064-4D59-A47B-8384D9B3EFBE}">
      <dgm:prSet/>
      <dgm:spPr/>
      <dgm:t>
        <a:bodyPr/>
        <a:lstStyle/>
        <a:p>
          <a:endParaRPr lang="en-IN"/>
        </a:p>
      </dgm:t>
    </dgm:pt>
    <dgm:pt modelId="{CB0C2EEF-AC21-4AF9-B674-A60ED3C96E07}" type="sibTrans" cxnId="{49EB6FAD-0064-4D59-A47B-8384D9B3EFBE}">
      <dgm:prSet/>
      <dgm:spPr/>
      <dgm:t>
        <a:bodyPr/>
        <a:lstStyle/>
        <a:p>
          <a:endParaRPr lang="en-IN"/>
        </a:p>
      </dgm:t>
    </dgm:pt>
    <dgm:pt modelId="{7D98800E-02DB-4C3B-8790-67F9CD812D3C}" type="pres">
      <dgm:prSet presAssocID="{F202ECE5-45B7-40E2-8521-5ECB661C6C39}" presName="Name0" presStyleCnt="0">
        <dgm:presLayoutVars>
          <dgm:dir/>
          <dgm:animLvl val="lvl"/>
          <dgm:resizeHandles val="exact"/>
        </dgm:presLayoutVars>
      </dgm:prSet>
      <dgm:spPr/>
    </dgm:pt>
    <dgm:pt modelId="{EFC95862-2170-491D-8909-92CD9DCADC71}" type="pres">
      <dgm:prSet presAssocID="{AAD2AA1A-EB07-4CC8-8CE0-2B1A89F4FE96}" presName="composite" presStyleCnt="0"/>
      <dgm:spPr/>
    </dgm:pt>
    <dgm:pt modelId="{CEB1FC08-51B2-4E1F-A17E-09518494F4BF}" type="pres">
      <dgm:prSet presAssocID="{AAD2AA1A-EB07-4CC8-8CE0-2B1A89F4FE96}" presName="parTx" presStyleLbl="alignNode1" presStyleIdx="0" presStyleCnt="4">
        <dgm:presLayoutVars>
          <dgm:chMax val="0"/>
          <dgm:chPref val="0"/>
        </dgm:presLayoutVars>
      </dgm:prSet>
      <dgm:spPr/>
    </dgm:pt>
    <dgm:pt modelId="{6F0DD26E-8DB5-410B-B40A-241BF9A6F96C}" type="pres">
      <dgm:prSet presAssocID="{AAD2AA1A-EB07-4CC8-8CE0-2B1A89F4FE96}" presName="desTx" presStyleLbl="alignAccFollowNode1" presStyleIdx="0" presStyleCnt="4">
        <dgm:presLayoutVars/>
      </dgm:prSet>
      <dgm:spPr/>
    </dgm:pt>
    <dgm:pt modelId="{2F45D8E5-B732-46A9-B27B-F4F891EAE3D4}" type="pres">
      <dgm:prSet presAssocID="{42F7505D-660B-4019-8DA5-00BDD75F38AF}" presName="space" presStyleCnt="0"/>
      <dgm:spPr/>
    </dgm:pt>
    <dgm:pt modelId="{2FB3B678-8477-4F7F-8839-3040D7C03DF5}" type="pres">
      <dgm:prSet presAssocID="{D8AC6F03-B651-4A3B-89C5-C2938C2D8768}" presName="composite" presStyleCnt="0"/>
      <dgm:spPr/>
    </dgm:pt>
    <dgm:pt modelId="{987CE5BA-68C0-485B-BD38-B149F3383110}" type="pres">
      <dgm:prSet presAssocID="{D8AC6F03-B651-4A3B-89C5-C2938C2D8768}" presName="parTx" presStyleLbl="alignNode1" presStyleIdx="1" presStyleCnt="4" custLinFactNeighborX="510">
        <dgm:presLayoutVars>
          <dgm:chMax val="0"/>
          <dgm:chPref val="0"/>
        </dgm:presLayoutVars>
      </dgm:prSet>
      <dgm:spPr/>
    </dgm:pt>
    <dgm:pt modelId="{1AC8EADB-136F-4D9E-A65F-2ABCDDA27339}" type="pres">
      <dgm:prSet presAssocID="{D8AC6F03-B651-4A3B-89C5-C2938C2D8768}" presName="desTx" presStyleLbl="alignAccFollowNode1" presStyleIdx="1" presStyleCnt="4">
        <dgm:presLayoutVars/>
      </dgm:prSet>
      <dgm:spPr/>
    </dgm:pt>
    <dgm:pt modelId="{DD45EE26-A927-4B31-A753-8B65AA63DEBF}" type="pres">
      <dgm:prSet presAssocID="{A255FB8C-79C1-4733-89C7-29F2427F2866}" presName="space" presStyleCnt="0"/>
      <dgm:spPr/>
    </dgm:pt>
    <dgm:pt modelId="{F88E5D06-E827-4BE4-8705-3DE5113A913B}" type="pres">
      <dgm:prSet presAssocID="{868DA51E-19CE-40E4-B70F-6245143E9DE3}" presName="composite" presStyleCnt="0"/>
      <dgm:spPr/>
    </dgm:pt>
    <dgm:pt modelId="{3B407DDB-CEB0-4C25-AA44-D98BAF725A97}" type="pres">
      <dgm:prSet presAssocID="{868DA51E-19CE-40E4-B70F-6245143E9DE3}" presName="parTx" presStyleLbl="alignNode1" presStyleIdx="2" presStyleCnt="4">
        <dgm:presLayoutVars>
          <dgm:chMax val="0"/>
          <dgm:chPref val="0"/>
        </dgm:presLayoutVars>
      </dgm:prSet>
      <dgm:spPr/>
    </dgm:pt>
    <dgm:pt modelId="{D74E9906-1C45-4E65-8285-42EFE481DC16}" type="pres">
      <dgm:prSet presAssocID="{868DA51E-19CE-40E4-B70F-6245143E9DE3}" presName="desTx" presStyleLbl="alignAccFollowNode1" presStyleIdx="2" presStyleCnt="4">
        <dgm:presLayoutVars/>
      </dgm:prSet>
      <dgm:spPr/>
    </dgm:pt>
    <dgm:pt modelId="{B09DB0A8-3279-42B6-92CD-B371D8807675}" type="pres">
      <dgm:prSet presAssocID="{266E9D70-445C-402A-9FF2-B2560D5DA7E8}" presName="space" presStyleCnt="0"/>
      <dgm:spPr/>
    </dgm:pt>
    <dgm:pt modelId="{12909CFB-52E6-4BD7-A5A9-64993EB5ABC4}" type="pres">
      <dgm:prSet presAssocID="{B5CD2417-C29A-4B2F-AE6B-C28613D2E1F9}" presName="composite" presStyleCnt="0"/>
      <dgm:spPr/>
    </dgm:pt>
    <dgm:pt modelId="{1302A6EE-CFA0-4A63-ADE2-D0520FCD9FBC}" type="pres">
      <dgm:prSet presAssocID="{B5CD2417-C29A-4B2F-AE6B-C28613D2E1F9}" presName="parTx" presStyleLbl="alignNode1" presStyleIdx="3" presStyleCnt="4">
        <dgm:presLayoutVars>
          <dgm:chMax val="0"/>
          <dgm:chPref val="0"/>
        </dgm:presLayoutVars>
      </dgm:prSet>
      <dgm:spPr/>
    </dgm:pt>
    <dgm:pt modelId="{84E166FC-B81F-46E8-9A31-D320C3E4B285}" type="pres">
      <dgm:prSet presAssocID="{B5CD2417-C29A-4B2F-AE6B-C28613D2E1F9}" presName="desTx" presStyleLbl="alignAccFollowNode1" presStyleIdx="3" presStyleCnt="4">
        <dgm:presLayoutVars/>
      </dgm:prSet>
      <dgm:spPr/>
    </dgm:pt>
  </dgm:ptLst>
  <dgm:cxnLst>
    <dgm:cxn modelId="{602CD703-6069-44F8-B428-1196C7540EC4}" srcId="{AAD2AA1A-EB07-4CC8-8CE0-2B1A89F4FE96}" destId="{5F816026-8D77-470E-A37A-9EA01A3184F4}" srcOrd="0" destOrd="0" parTransId="{C584DBDC-F164-4DF5-B131-B3F3E95CC3A4}" sibTransId="{3B55B46C-94E5-4D75-865B-B0BC1C964C66}"/>
    <dgm:cxn modelId="{E5215E0F-43CA-422F-97D2-220DC744A004}" type="presOf" srcId="{D8AC6F03-B651-4A3B-89C5-C2938C2D8768}" destId="{987CE5BA-68C0-485B-BD38-B149F3383110}" srcOrd="0" destOrd="0" presId="urn:microsoft.com/office/officeart/2016/7/layout/HorizontalActionList"/>
    <dgm:cxn modelId="{669C651B-6F29-4A43-AC7B-38CE3D384161}" type="presOf" srcId="{5F816026-8D77-470E-A37A-9EA01A3184F4}" destId="{6F0DD26E-8DB5-410B-B40A-241BF9A6F96C}" srcOrd="0" destOrd="0" presId="urn:microsoft.com/office/officeart/2016/7/layout/HorizontalActionList"/>
    <dgm:cxn modelId="{10D7C71C-6317-49EB-9285-2956DDE057A4}" srcId="{F202ECE5-45B7-40E2-8521-5ECB661C6C39}" destId="{D8AC6F03-B651-4A3B-89C5-C2938C2D8768}" srcOrd="1" destOrd="0" parTransId="{AA535C7E-FF18-4FDB-A2BD-7E05C26EABEC}" sibTransId="{A255FB8C-79C1-4733-89C7-29F2427F2866}"/>
    <dgm:cxn modelId="{81EB4E1D-AE0D-4A1B-B153-2AE8DC5C6C29}" type="presOf" srcId="{38314451-2BE9-4307-BA13-610CA552B839}" destId="{84E166FC-B81F-46E8-9A31-D320C3E4B285}" srcOrd="0" destOrd="0" presId="urn:microsoft.com/office/officeart/2016/7/layout/HorizontalActionList"/>
    <dgm:cxn modelId="{53603D1F-F45D-4442-9664-D56F22A91BB3}" srcId="{D8AC6F03-B651-4A3B-89C5-C2938C2D8768}" destId="{4AA58A9E-FBE6-45FC-9254-24B8FF8BE34F}" srcOrd="0" destOrd="0" parTransId="{71D8CFA0-803E-4002-8FA2-0C3813E8FB80}" sibTransId="{3613E56A-08A6-4927-A108-3E05041B1105}"/>
    <dgm:cxn modelId="{1DCB2D21-2464-408C-A214-F2ABC1F1885D}" type="presOf" srcId="{B5CD2417-C29A-4B2F-AE6B-C28613D2E1F9}" destId="{1302A6EE-CFA0-4A63-ADE2-D0520FCD9FBC}" srcOrd="0" destOrd="0" presId="urn:microsoft.com/office/officeart/2016/7/layout/HorizontalActionList"/>
    <dgm:cxn modelId="{126A2F41-0350-49F9-BCAC-2B5F6E005F2A}" type="presOf" srcId="{AAD2AA1A-EB07-4CC8-8CE0-2B1A89F4FE96}" destId="{CEB1FC08-51B2-4E1F-A17E-09518494F4BF}" srcOrd="0" destOrd="0" presId="urn:microsoft.com/office/officeart/2016/7/layout/HorizontalActionList"/>
    <dgm:cxn modelId="{14716864-B5CE-48DF-888A-53577BA5B63E}" type="presOf" srcId="{4AA58A9E-FBE6-45FC-9254-24B8FF8BE34F}" destId="{1AC8EADB-136F-4D9E-A65F-2ABCDDA27339}" srcOrd="0" destOrd="0" presId="urn:microsoft.com/office/officeart/2016/7/layout/HorizontalActionList"/>
    <dgm:cxn modelId="{2B8F7CA3-197B-4E16-A0A8-275E3795BCFF}" type="presOf" srcId="{5480EBB5-AEA7-4143-B8EF-A4359C7CBACA}" destId="{D74E9906-1C45-4E65-8285-42EFE481DC16}" srcOrd="0" destOrd="0" presId="urn:microsoft.com/office/officeart/2016/7/layout/HorizontalActionList"/>
    <dgm:cxn modelId="{5F96F9A9-C782-4D77-833B-F84EBCF67F60}" srcId="{F202ECE5-45B7-40E2-8521-5ECB661C6C39}" destId="{AAD2AA1A-EB07-4CC8-8CE0-2B1A89F4FE96}" srcOrd="0" destOrd="0" parTransId="{C6A1BA35-A5C7-4AE3-9402-9DAFFE14B376}" sibTransId="{42F7505D-660B-4019-8DA5-00BDD75F38AF}"/>
    <dgm:cxn modelId="{49EB6FAD-0064-4D59-A47B-8384D9B3EFBE}" srcId="{B5CD2417-C29A-4B2F-AE6B-C28613D2E1F9}" destId="{38314451-2BE9-4307-BA13-610CA552B839}" srcOrd="0" destOrd="0" parTransId="{12C1F50B-ECA3-4CF3-89AE-7A05A10D3CBB}" sibTransId="{CB0C2EEF-AC21-4AF9-B674-A60ED3C96E07}"/>
    <dgm:cxn modelId="{3F2C7BC0-D657-4435-B939-C689585CCF40}" srcId="{F202ECE5-45B7-40E2-8521-5ECB661C6C39}" destId="{B5CD2417-C29A-4B2F-AE6B-C28613D2E1F9}" srcOrd="3" destOrd="0" parTransId="{398FD202-47B9-4784-AA5D-23E19E50B457}" sibTransId="{2CD21D7B-542A-49DB-A74F-9D770E338F9E}"/>
    <dgm:cxn modelId="{9F840DCD-1AE2-4FE9-9987-921BE00AC816}" type="presOf" srcId="{F202ECE5-45B7-40E2-8521-5ECB661C6C39}" destId="{7D98800E-02DB-4C3B-8790-67F9CD812D3C}" srcOrd="0" destOrd="0" presId="urn:microsoft.com/office/officeart/2016/7/layout/HorizontalActionList"/>
    <dgm:cxn modelId="{1E16D4CF-E7C5-4F7E-9BE0-9C199FBBE46B}" srcId="{F202ECE5-45B7-40E2-8521-5ECB661C6C39}" destId="{868DA51E-19CE-40E4-B70F-6245143E9DE3}" srcOrd="2" destOrd="0" parTransId="{8391C4BE-5256-44A2-816A-6F14922B72F8}" sibTransId="{266E9D70-445C-402A-9FF2-B2560D5DA7E8}"/>
    <dgm:cxn modelId="{288BA4DE-B398-41B9-A9B6-D6565FE13D65}" srcId="{868DA51E-19CE-40E4-B70F-6245143E9DE3}" destId="{5480EBB5-AEA7-4143-B8EF-A4359C7CBACA}" srcOrd="0" destOrd="0" parTransId="{5481342C-7DA6-4850-9E4D-879534E0F13E}" sibTransId="{1048EBEE-2E40-4398-A950-BC7816934B97}"/>
    <dgm:cxn modelId="{0F1663FB-4694-404B-83B5-524B550DA8FE}" type="presOf" srcId="{868DA51E-19CE-40E4-B70F-6245143E9DE3}" destId="{3B407DDB-CEB0-4C25-AA44-D98BAF725A97}" srcOrd="0" destOrd="0" presId="urn:microsoft.com/office/officeart/2016/7/layout/HorizontalActionList"/>
    <dgm:cxn modelId="{E554269F-FAE3-4397-85CE-64F32B5E2604}" type="presParOf" srcId="{7D98800E-02DB-4C3B-8790-67F9CD812D3C}" destId="{EFC95862-2170-491D-8909-92CD9DCADC71}" srcOrd="0" destOrd="0" presId="urn:microsoft.com/office/officeart/2016/7/layout/HorizontalActionList"/>
    <dgm:cxn modelId="{E9F5E5A2-6EA5-4ACB-921B-1DE958A435BB}" type="presParOf" srcId="{EFC95862-2170-491D-8909-92CD9DCADC71}" destId="{CEB1FC08-51B2-4E1F-A17E-09518494F4BF}" srcOrd="0" destOrd="0" presId="urn:microsoft.com/office/officeart/2016/7/layout/HorizontalActionList"/>
    <dgm:cxn modelId="{FDAF60A0-1E87-4D3F-990D-85FD9E088915}" type="presParOf" srcId="{EFC95862-2170-491D-8909-92CD9DCADC71}" destId="{6F0DD26E-8DB5-410B-B40A-241BF9A6F96C}" srcOrd="1" destOrd="0" presId="urn:microsoft.com/office/officeart/2016/7/layout/HorizontalActionList"/>
    <dgm:cxn modelId="{EEEB7E37-9C98-4651-AD86-489C143D77E3}" type="presParOf" srcId="{7D98800E-02DB-4C3B-8790-67F9CD812D3C}" destId="{2F45D8E5-B732-46A9-B27B-F4F891EAE3D4}" srcOrd="1" destOrd="0" presId="urn:microsoft.com/office/officeart/2016/7/layout/HorizontalActionList"/>
    <dgm:cxn modelId="{CA86DCF0-733F-4219-8A41-9379399C17C1}" type="presParOf" srcId="{7D98800E-02DB-4C3B-8790-67F9CD812D3C}" destId="{2FB3B678-8477-4F7F-8839-3040D7C03DF5}" srcOrd="2" destOrd="0" presId="urn:microsoft.com/office/officeart/2016/7/layout/HorizontalActionList"/>
    <dgm:cxn modelId="{FCE77C0A-B8A2-4CC1-ACCE-B66DEF870C63}" type="presParOf" srcId="{2FB3B678-8477-4F7F-8839-3040D7C03DF5}" destId="{987CE5BA-68C0-485B-BD38-B149F3383110}" srcOrd="0" destOrd="0" presId="urn:microsoft.com/office/officeart/2016/7/layout/HorizontalActionList"/>
    <dgm:cxn modelId="{DC365AB4-FB85-4E0E-B0AE-B75291A1AE08}" type="presParOf" srcId="{2FB3B678-8477-4F7F-8839-3040D7C03DF5}" destId="{1AC8EADB-136F-4D9E-A65F-2ABCDDA27339}" srcOrd="1" destOrd="0" presId="urn:microsoft.com/office/officeart/2016/7/layout/HorizontalActionList"/>
    <dgm:cxn modelId="{439DE0B0-272A-41E1-BFD4-E5CACD78EFA1}" type="presParOf" srcId="{7D98800E-02DB-4C3B-8790-67F9CD812D3C}" destId="{DD45EE26-A927-4B31-A753-8B65AA63DEBF}" srcOrd="3" destOrd="0" presId="urn:microsoft.com/office/officeart/2016/7/layout/HorizontalActionList"/>
    <dgm:cxn modelId="{33A51296-D50C-4447-AB8A-C678C6F117E1}" type="presParOf" srcId="{7D98800E-02DB-4C3B-8790-67F9CD812D3C}" destId="{F88E5D06-E827-4BE4-8705-3DE5113A913B}" srcOrd="4" destOrd="0" presId="urn:microsoft.com/office/officeart/2016/7/layout/HorizontalActionList"/>
    <dgm:cxn modelId="{0755EF5A-5EB0-457E-873E-B59B7DD8F0FF}" type="presParOf" srcId="{F88E5D06-E827-4BE4-8705-3DE5113A913B}" destId="{3B407DDB-CEB0-4C25-AA44-D98BAF725A97}" srcOrd="0" destOrd="0" presId="urn:microsoft.com/office/officeart/2016/7/layout/HorizontalActionList"/>
    <dgm:cxn modelId="{B9E0B724-2B8F-40F2-9E4F-C5C09E4E1F7E}" type="presParOf" srcId="{F88E5D06-E827-4BE4-8705-3DE5113A913B}" destId="{D74E9906-1C45-4E65-8285-42EFE481DC16}" srcOrd="1" destOrd="0" presId="urn:microsoft.com/office/officeart/2016/7/layout/HorizontalActionList"/>
    <dgm:cxn modelId="{6DC5A5A2-1E30-41A5-99A6-01F409E578C3}" type="presParOf" srcId="{7D98800E-02DB-4C3B-8790-67F9CD812D3C}" destId="{B09DB0A8-3279-42B6-92CD-B371D8807675}" srcOrd="5" destOrd="0" presId="urn:microsoft.com/office/officeart/2016/7/layout/HorizontalActionList"/>
    <dgm:cxn modelId="{F4B7DB7E-4FF7-43E4-AA80-BF897567C6F8}" type="presParOf" srcId="{7D98800E-02DB-4C3B-8790-67F9CD812D3C}" destId="{12909CFB-52E6-4BD7-A5A9-64993EB5ABC4}" srcOrd="6" destOrd="0" presId="urn:microsoft.com/office/officeart/2016/7/layout/HorizontalActionList"/>
    <dgm:cxn modelId="{00047BAC-2C0A-49DD-A621-FEC0521FC7B4}" type="presParOf" srcId="{12909CFB-52E6-4BD7-A5A9-64993EB5ABC4}" destId="{1302A6EE-CFA0-4A63-ADE2-D0520FCD9FBC}" srcOrd="0" destOrd="0" presId="urn:microsoft.com/office/officeart/2016/7/layout/HorizontalActionList"/>
    <dgm:cxn modelId="{67FE385B-A2DA-4181-B9CD-93EA25C7BC67}" type="presParOf" srcId="{12909CFB-52E6-4BD7-A5A9-64993EB5ABC4}" destId="{84E166FC-B81F-46E8-9A31-D320C3E4B285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1FC08-51B2-4E1F-A17E-09518494F4BF}">
      <dsp:nvSpPr>
        <dsp:cNvPr id="0" name=""/>
        <dsp:cNvSpPr/>
      </dsp:nvSpPr>
      <dsp:spPr>
        <a:xfrm>
          <a:off x="11722" y="0"/>
          <a:ext cx="3256375" cy="976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326" tIns="257326" rIns="257326" bIns="25732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Understand</a:t>
          </a:r>
        </a:p>
      </dsp:txBody>
      <dsp:txXfrm>
        <a:off x="11722" y="0"/>
        <a:ext cx="3256375" cy="976912"/>
      </dsp:txXfrm>
    </dsp:sp>
    <dsp:sp modelId="{6F0DD26E-8DB5-410B-B40A-241BF9A6F96C}">
      <dsp:nvSpPr>
        <dsp:cNvPr id="0" name=""/>
        <dsp:cNvSpPr/>
      </dsp:nvSpPr>
      <dsp:spPr>
        <a:xfrm>
          <a:off x="11722" y="976912"/>
          <a:ext cx="3256375" cy="31247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658" tIns="321658" rIns="321658" bIns="321658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Contribution of temporal factors such as time of the day, day of the week and week of the month towards flight delays.</a:t>
          </a:r>
        </a:p>
      </dsp:txBody>
      <dsp:txXfrm>
        <a:off x="11722" y="976912"/>
        <a:ext cx="3256375" cy="3124775"/>
      </dsp:txXfrm>
    </dsp:sp>
    <dsp:sp modelId="{987CE5BA-68C0-485B-BD38-B149F3383110}">
      <dsp:nvSpPr>
        <dsp:cNvPr id="0" name=""/>
        <dsp:cNvSpPr/>
      </dsp:nvSpPr>
      <dsp:spPr>
        <a:xfrm>
          <a:off x="3392600" y="0"/>
          <a:ext cx="3256375" cy="976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326" tIns="257326" rIns="257326" bIns="25732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Analyze</a:t>
          </a:r>
        </a:p>
      </dsp:txBody>
      <dsp:txXfrm>
        <a:off x="3392600" y="0"/>
        <a:ext cx="3256375" cy="976912"/>
      </dsp:txXfrm>
    </dsp:sp>
    <dsp:sp modelId="{1AC8EADB-136F-4D9E-A65F-2ABCDDA27339}">
      <dsp:nvSpPr>
        <dsp:cNvPr id="0" name=""/>
        <dsp:cNvSpPr/>
      </dsp:nvSpPr>
      <dsp:spPr>
        <a:xfrm>
          <a:off x="3375992" y="976912"/>
          <a:ext cx="3256375" cy="31247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658" tIns="321658" rIns="321658" bIns="321658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severely affected airlines and routes originating or departing from Atlanta International airport.</a:t>
          </a:r>
        </a:p>
      </dsp:txBody>
      <dsp:txXfrm>
        <a:off x="3375992" y="976912"/>
        <a:ext cx="3256375" cy="3124775"/>
      </dsp:txXfrm>
    </dsp:sp>
    <dsp:sp modelId="{3B407DDB-CEB0-4C25-AA44-D98BAF725A97}">
      <dsp:nvSpPr>
        <dsp:cNvPr id="0" name=""/>
        <dsp:cNvSpPr/>
      </dsp:nvSpPr>
      <dsp:spPr>
        <a:xfrm>
          <a:off x="6740262" y="0"/>
          <a:ext cx="3256375" cy="976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326" tIns="257326" rIns="257326" bIns="25732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Predict</a:t>
          </a:r>
        </a:p>
      </dsp:txBody>
      <dsp:txXfrm>
        <a:off x="6740262" y="0"/>
        <a:ext cx="3256375" cy="976912"/>
      </dsp:txXfrm>
    </dsp:sp>
    <dsp:sp modelId="{D74E9906-1C45-4E65-8285-42EFE481DC16}">
      <dsp:nvSpPr>
        <dsp:cNvPr id="0" name=""/>
        <dsp:cNvSpPr/>
      </dsp:nvSpPr>
      <dsp:spPr>
        <a:xfrm>
          <a:off x="6740262" y="976912"/>
          <a:ext cx="3256375" cy="31247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658" tIns="321658" rIns="321658" bIns="321658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For the future, if a flight would be delayed or not.</a:t>
          </a:r>
        </a:p>
      </dsp:txBody>
      <dsp:txXfrm>
        <a:off x="6740262" y="976912"/>
        <a:ext cx="3256375" cy="31247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BB1E5-89C5-4B7A-8571-2031A49DC7EE}">
      <dsp:nvSpPr>
        <dsp:cNvPr id="0" name=""/>
        <dsp:cNvSpPr/>
      </dsp:nvSpPr>
      <dsp:spPr>
        <a:xfrm>
          <a:off x="7619" y="54769"/>
          <a:ext cx="4792406" cy="1437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707" tIns="378707" rIns="378707" bIns="37870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Exploratory data Analysis</a:t>
          </a:r>
        </a:p>
      </dsp:txBody>
      <dsp:txXfrm>
        <a:off x="7619" y="54769"/>
        <a:ext cx="4792406" cy="1437721"/>
      </dsp:txXfrm>
    </dsp:sp>
    <dsp:sp modelId="{9DF11C3E-5D4C-495B-B26C-2463B26A8CC8}">
      <dsp:nvSpPr>
        <dsp:cNvPr id="0" name=""/>
        <dsp:cNvSpPr/>
      </dsp:nvSpPr>
      <dsp:spPr>
        <a:xfrm>
          <a:off x="7619" y="1492490"/>
          <a:ext cx="4792406" cy="24924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383" tIns="473383" rIns="473383" bIns="473383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Aggregation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Visualization</a:t>
          </a:r>
          <a:endParaRPr lang="en-IN" sz="2300" kern="1200" dirty="0"/>
        </a:p>
      </dsp:txBody>
      <dsp:txXfrm>
        <a:off x="7619" y="1492490"/>
        <a:ext cx="4792406" cy="2492478"/>
      </dsp:txXfrm>
    </dsp:sp>
    <dsp:sp modelId="{987CE5BA-68C0-485B-BD38-B149F3383110}">
      <dsp:nvSpPr>
        <dsp:cNvPr id="0" name=""/>
        <dsp:cNvSpPr/>
      </dsp:nvSpPr>
      <dsp:spPr>
        <a:xfrm>
          <a:off x="4907920" y="54769"/>
          <a:ext cx="4792406" cy="1437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707" tIns="378707" rIns="378707" bIns="37870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Classification Models</a:t>
          </a:r>
        </a:p>
      </dsp:txBody>
      <dsp:txXfrm>
        <a:off x="4907920" y="54769"/>
        <a:ext cx="4792406" cy="1437721"/>
      </dsp:txXfrm>
    </dsp:sp>
    <dsp:sp modelId="{1AC8EADB-136F-4D9E-A65F-2ABCDDA27339}">
      <dsp:nvSpPr>
        <dsp:cNvPr id="0" name=""/>
        <dsp:cNvSpPr/>
      </dsp:nvSpPr>
      <dsp:spPr>
        <a:xfrm>
          <a:off x="4907920" y="1492490"/>
          <a:ext cx="4792406" cy="24924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383" tIns="473383" rIns="473383" bIns="473383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Logistic Regression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k-NN Classifier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Extreme Gradient Boosting Machine</a:t>
          </a:r>
        </a:p>
      </dsp:txBody>
      <dsp:txXfrm>
        <a:off x="4907920" y="1492490"/>
        <a:ext cx="4792406" cy="24924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1FC08-51B2-4E1F-A17E-09518494F4BF}">
      <dsp:nvSpPr>
        <dsp:cNvPr id="0" name=""/>
        <dsp:cNvSpPr/>
      </dsp:nvSpPr>
      <dsp:spPr>
        <a:xfrm>
          <a:off x="9037" y="820337"/>
          <a:ext cx="2416650" cy="72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69" tIns="190969" rIns="190969" bIns="19096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June</a:t>
          </a:r>
        </a:p>
      </dsp:txBody>
      <dsp:txXfrm>
        <a:off x="9037" y="820337"/>
        <a:ext cx="2416650" cy="724995"/>
      </dsp:txXfrm>
    </dsp:sp>
    <dsp:sp modelId="{6F0DD26E-8DB5-410B-B40A-241BF9A6F96C}">
      <dsp:nvSpPr>
        <dsp:cNvPr id="0" name=""/>
        <dsp:cNvSpPr/>
      </dsp:nvSpPr>
      <dsp:spPr>
        <a:xfrm>
          <a:off x="9037" y="1545332"/>
          <a:ext cx="2416650" cy="17360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711" tIns="238711" rIns="238711" bIns="238711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Reported highest delay at 28 % during 2019</a:t>
          </a:r>
        </a:p>
      </dsp:txBody>
      <dsp:txXfrm>
        <a:off x="9037" y="1545332"/>
        <a:ext cx="2416650" cy="1736017"/>
      </dsp:txXfrm>
    </dsp:sp>
    <dsp:sp modelId="{987CE5BA-68C0-485B-BD38-B149F3383110}">
      <dsp:nvSpPr>
        <dsp:cNvPr id="0" name=""/>
        <dsp:cNvSpPr/>
      </dsp:nvSpPr>
      <dsp:spPr>
        <a:xfrm>
          <a:off x="2545907" y="820337"/>
          <a:ext cx="2416650" cy="72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69" tIns="190969" rIns="190969" bIns="19096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Saturday</a:t>
          </a:r>
        </a:p>
      </dsp:txBody>
      <dsp:txXfrm>
        <a:off x="2545907" y="820337"/>
        <a:ext cx="2416650" cy="724995"/>
      </dsp:txXfrm>
    </dsp:sp>
    <dsp:sp modelId="{1AC8EADB-136F-4D9E-A65F-2ABCDDA27339}">
      <dsp:nvSpPr>
        <dsp:cNvPr id="0" name=""/>
        <dsp:cNvSpPr/>
      </dsp:nvSpPr>
      <dsp:spPr>
        <a:xfrm>
          <a:off x="2533582" y="1545332"/>
          <a:ext cx="2416650" cy="17360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711" tIns="238711" rIns="238711" bIns="238711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Less flights and less delays</a:t>
          </a:r>
        </a:p>
      </dsp:txBody>
      <dsp:txXfrm>
        <a:off x="2533582" y="1545332"/>
        <a:ext cx="2416650" cy="1736017"/>
      </dsp:txXfrm>
    </dsp:sp>
    <dsp:sp modelId="{3B407DDB-CEB0-4C25-AA44-D98BAF725A97}">
      <dsp:nvSpPr>
        <dsp:cNvPr id="0" name=""/>
        <dsp:cNvSpPr/>
      </dsp:nvSpPr>
      <dsp:spPr>
        <a:xfrm>
          <a:off x="5058127" y="820337"/>
          <a:ext cx="2416650" cy="72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69" tIns="190969" rIns="190969" bIns="19096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Frontier Airlines</a:t>
          </a:r>
        </a:p>
      </dsp:txBody>
      <dsp:txXfrm>
        <a:off x="5058127" y="820337"/>
        <a:ext cx="2416650" cy="724995"/>
      </dsp:txXfrm>
    </dsp:sp>
    <dsp:sp modelId="{D74E9906-1C45-4E65-8285-42EFE481DC16}">
      <dsp:nvSpPr>
        <dsp:cNvPr id="0" name=""/>
        <dsp:cNvSpPr/>
      </dsp:nvSpPr>
      <dsp:spPr>
        <a:xfrm>
          <a:off x="5058127" y="1545332"/>
          <a:ext cx="2416650" cy="17360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711" tIns="238711" rIns="238711" bIns="238711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Highest delay. 32 % of flights are delayed</a:t>
          </a:r>
        </a:p>
      </dsp:txBody>
      <dsp:txXfrm>
        <a:off x="5058127" y="1545332"/>
        <a:ext cx="2416650" cy="1736017"/>
      </dsp:txXfrm>
    </dsp:sp>
    <dsp:sp modelId="{1302A6EE-CFA0-4A63-ADE2-D0520FCD9FBC}">
      <dsp:nvSpPr>
        <dsp:cNvPr id="0" name=""/>
        <dsp:cNvSpPr/>
      </dsp:nvSpPr>
      <dsp:spPr>
        <a:xfrm>
          <a:off x="7582673" y="820337"/>
          <a:ext cx="2416650" cy="72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69" tIns="190969" rIns="190969" bIns="19096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i="0" kern="1200" dirty="0"/>
            <a:t>5 AM - 8 AM  </a:t>
          </a:r>
          <a:endParaRPr lang="en-US" sz="2400" kern="1200" dirty="0"/>
        </a:p>
      </dsp:txBody>
      <dsp:txXfrm>
        <a:off x="7582673" y="820337"/>
        <a:ext cx="2416650" cy="724995"/>
      </dsp:txXfrm>
    </dsp:sp>
    <dsp:sp modelId="{84E166FC-B81F-46E8-9A31-D320C3E4B285}">
      <dsp:nvSpPr>
        <dsp:cNvPr id="0" name=""/>
        <dsp:cNvSpPr/>
      </dsp:nvSpPr>
      <dsp:spPr>
        <a:xfrm>
          <a:off x="7582673" y="1545332"/>
          <a:ext cx="2416650" cy="17360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711" tIns="238711" rIns="238711" bIns="238711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Time frame of most number of schedules and delays</a:t>
          </a:r>
          <a:endParaRPr lang="en-IN" sz="1800" kern="1200" dirty="0"/>
        </a:p>
      </dsp:txBody>
      <dsp:txXfrm>
        <a:off x="7582673" y="1545332"/>
        <a:ext cx="2416650" cy="1736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63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2B602-94D1-4614-B473-2EBB163A47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8697-DDD3-4657-AFA7-8FF535B7B23B}" type="datetime1">
              <a:rPr lang="en-US" smtClean="0"/>
              <a:t>12/2/2020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1688-E0F0-4C37-B96E-47E1FE32DE33}" type="datetime1">
              <a:rPr lang="en-US" smtClean="0"/>
              <a:t>12/2/2020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431A-68DD-48CF-9472-8BC53C3A7A93}" type="datetime1">
              <a:rPr lang="en-US" smtClean="0"/>
              <a:t>12/2/2020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5918-00D3-41AD-9B4C-9CDD886E2981}" type="datetime1">
              <a:rPr lang="en-US" smtClean="0"/>
              <a:t>12/2/2020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43D1-DCC6-4C49-A8F9-0475FD1E362B}" type="datetime1">
              <a:rPr lang="en-US" smtClean="0"/>
              <a:t>12/2/2020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5BC68-F8EE-4C71-87C5-6432032435F6}" type="datetime1">
              <a:rPr lang="en-US" smtClean="0"/>
              <a:t>12/2/2020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6226-F028-4C4A-836D-206A163E1644}" type="datetime1">
              <a:rPr lang="en-US" smtClean="0"/>
              <a:t>12/2/2020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39A7-3289-4598-90E4-BC226124C702}" type="datetime1">
              <a:rPr lang="en-US" smtClean="0"/>
              <a:t>12/2/2020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8C38-D641-477B-85A2-FA7A06A8840C}" type="datetime1">
              <a:rPr lang="en-US" smtClean="0"/>
              <a:t>12/2/2020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C1B8-B9F2-4650-A081-23A8E00265BC}" type="datetime1">
              <a:rPr lang="en-US" smtClean="0"/>
              <a:t>12/2/2020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8F1C-98A9-4B5A-901A-AACFF91A235C}" type="datetime1">
              <a:rPr lang="en-US" smtClean="0"/>
              <a:t>12/2/2020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B687D-85AC-433F-A4E0-79EFD6406D37}" type="datetime1">
              <a:rPr lang="en-US" smtClean="0"/>
              <a:t>12/2/2020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86/s40537-019-0251-y" TargetMode="External"/><Relationship Id="rId7" Type="http://schemas.openxmlformats.org/officeDocument/2006/relationships/hyperlink" Target="http://uc-r.github.io/gbm_regression#xgboost" TargetMode="External"/><Relationship Id="rId2" Type="http://schemas.openxmlformats.org/officeDocument/2006/relationships/hyperlink" Target="http://www.atl.com/business-information/statisti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yronmadushanka.blogspot.com/2017/02/hands-on-k-nearest-neighbour-algorithm.html" TargetMode="External"/><Relationship Id="rId5" Type="http://schemas.openxmlformats.org/officeDocument/2006/relationships/hyperlink" Target="https://ml-cheatsheet.readthedocs.io/en/latest/logistic_regression.html#sigmoid-activation" TargetMode="External"/><Relationship Id="rId4" Type="http://schemas.openxmlformats.org/officeDocument/2006/relationships/hyperlink" Target="https://doi.org/10.1007/s00607-020-00794-w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Understanding and Predicting Flight Delay for Atlanta Airport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45056" y="4797152"/>
            <a:ext cx="5549356" cy="117284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Nidhi Mariam Jolly &amp; Tressy Thomas</a:t>
            </a:r>
          </a:p>
          <a:p>
            <a:r>
              <a:rPr lang="en-IN" sz="1200" dirty="0">
                <a:solidFill>
                  <a:schemeClr val="tx1"/>
                </a:solidFill>
              </a:rPr>
              <a:t>Group Project MGSC5126, 2020 Fall  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Cape Breton University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B051CC-B987-4B14-BC86-5BEC7B49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28E8-D770-49D6-B617-0BEC2A4D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Set-up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2D4D0-AA60-4D45-A673-F9A66883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881566"/>
          </a:xfrm>
        </p:spPr>
        <p:txBody>
          <a:bodyPr>
            <a:normAutofit/>
          </a:bodyPr>
          <a:lstStyle/>
          <a:p>
            <a:pPr marL="377886" lvl="1" indent="0">
              <a:buNone/>
            </a:pPr>
            <a:endParaRPr lang="en-US" dirty="0"/>
          </a:p>
          <a:p>
            <a:pPr lvl="0"/>
            <a:r>
              <a:rPr lang="en-IN" dirty="0"/>
              <a:t>Processor: Intel®Core™ i5 7200U CPU@2.50GHz </a:t>
            </a:r>
            <a:endParaRPr lang="en-US" dirty="0"/>
          </a:p>
          <a:p>
            <a:pPr lvl="0"/>
            <a:r>
              <a:rPr lang="en-IN" dirty="0"/>
              <a:t>Platform: Windows 64-bit OS</a:t>
            </a:r>
          </a:p>
          <a:p>
            <a:pPr lvl="0"/>
            <a:r>
              <a:rPr lang="en-IN" dirty="0"/>
              <a:t>R using IDE RStudio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2EF4B-4A46-4306-A37C-9D745C36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06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9938-70C9-48CE-9598-031FFCB0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116632"/>
            <a:ext cx="10360501" cy="1223963"/>
          </a:xfrm>
        </p:spPr>
        <p:txBody>
          <a:bodyPr/>
          <a:lstStyle/>
          <a:p>
            <a:r>
              <a:rPr lang="en-US" dirty="0"/>
              <a:t>Methods</a:t>
            </a:r>
            <a:endParaRPr lang="en-IN" b="1" dirty="0"/>
          </a:p>
        </p:txBody>
      </p:sp>
      <p:graphicFrame>
        <p:nvGraphicFramePr>
          <p:cNvPr id="4" name="Text Placeholder 2">
            <a:extLst>
              <a:ext uri="{FF2B5EF4-FFF2-40B4-BE49-F238E27FC236}">
                <a16:creationId xmlns:a16="http://schemas.microsoft.com/office/drawing/2014/main" id="{31845ACA-9F6A-42FE-90A8-33E10438B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5804359"/>
              </p:ext>
            </p:extLst>
          </p:nvPr>
        </p:nvGraphicFramePr>
        <p:xfrm>
          <a:off x="1125860" y="1772816"/>
          <a:ext cx="9707947" cy="403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A9F70D-1F3F-45C0-B9BF-C26B0644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657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9938-70C9-48CE-9598-031FFCB0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graphicFrame>
        <p:nvGraphicFramePr>
          <p:cNvPr id="4" name="Text Placeholder 2">
            <a:extLst>
              <a:ext uri="{FF2B5EF4-FFF2-40B4-BE49-F238E27FC236}">
                <a16:creationId xmlns:a16="http://schemas.microsoft.com/office/drawing/2014/main" id="{31845ACA-9F6A-42FE-90A8-33E10438B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3983149"/>
              </p:ext>
            </p:extLst>
          </p:nvPr>
        </p:nvGraphicFramePr>
        <p:xfrm>
          <a:off x="1218883" y="1876632"/>
          <a:ext cx="10008361" cy="4101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C0CD2-29F8-465C-999F-953049BF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09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4DE9-D748-4B5F-B623-B59D5B2D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8"/>
            <a:ext cx="10360501" cy="1248092"/>
          </a:xfrm>
        </p:spPr>
        <p:txBody>
          <a:bodyPr>
            <a:normAutofit/>
          </a:bodyPr>
          <a:lstStyle/>
          <a:p>
            <a:r>
              <a:rPr lang="en-US" dirty="0"/>
              <a:t>Top 10 Busiest Routes</a:t>
            </a:r>
            <a:endParaRPr lang="en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5E358FF-97D9-4E4D-94D7-4FEAE284F86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8521739"/>
              </p:ext>
            </p:extLst>
          </p:nvPr>
        </p:nvGraphicFramePr>
        <p:xfrm>
          <a:off x="1413893" y="1706881"/>
          <a:ext cx="9721080" cy="39543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703">
                  <a:extLst>
                    <a:ext uri="{9D8B030D-6E8A-4147-A177-3AD203B41FA5}">
                      <a16:colId xmlns:a16="http://schemas.microsoft.com/office/drawing/2014/main" val="2586118158"/>
                    </a:ext>
                  </a:extLst>
                </a:gridCol>
                <a:gridCol w="4286461">
                  <a:extLst>
                    <a:ext uri="{9D8B030D-6E8A-4147-A177-3AD203B41FA5}">
                      <a16:colId xmlns:a16="http://schemas.microsoft.com/office/drawing/2014/main" val="1349944864"/>
                    </a:ext>
                  </a:extLst>
                </a:gridCol>
                <a:gridCol w="4209916">
                  <a:extLst>
                    <a:ext uri="{9D8B030D-6E8A-4147-A177-3AD203B41FA5}">
                      <a16:colId xmlns:a16="http://schemas.microsoft.com/office/drawing/2014/main" val="3668708614"/>
                    </a:ext>
                  </a:extLst>
                </a:gridCol>
              </a:tblGrid>
              <a:tr h="46521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Rank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Out of ATLANTA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Towards ATLANTA</a:t>
                      </a:r>
                      <a:endParaRPr lang="en-C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8322341"/>
                  </a:ext>
                </a:extLst>
              </a:tr>
              <a:tr h="3489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ATLANTA − &gt; NEW YORK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NEW YORK− &gt;ATLANTA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287382"/>
                  </a:ext>
                </a:extLst>
              </a:tr>
              <a:tr h="3489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ATLANTA − &gt; ORLANDO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ORLANDO− &gt; ATLANTA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1857579"/>
                  </a:ext>
                </a:extLst>
              </a:tr>
              <a:tr h="3489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ATLANTA − &gt; FORT LAUDERDALE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FORT LAUDERDALE− &gt; ATLANTA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4533751"/>
                  </a:ext>
                </a:extLst>
              </a:tr>
              <a:tr h="3489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ATLANTA − &gt; CHICAGO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CHICAGO− &gt; ATLANTA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7221193"/>
                  </a:ext>
                </a:extLst>
              </a:tr>
              <a:tr h="3489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ATLANTA − &gt; TAMPA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TAMPA− &gt; ATLANTA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432287"/>
                  </a:ext>
                </a:extLst>
              </a:tr>
              <a:tr h="3489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ATLANTA − &gt; WASHINGTON DC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WASHINGTON DC− &gt; ATLANTA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2166352"/>
                  </a:ext>
                </a:extLst>
              </a:tr>
              <a:tr h="3489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ATLANTA − &gt; MIAMI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MIAMI− &gt; ATLANTA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1554572"/>
                  </a:ext>
                </a:extLst>
              </a:tr>
              <a:tr h="3489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ATLANTA − &gt; BALTIMORE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DALLAS− &gt; ATLANTA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2000182"/>
                  </a:ext>
                </a:extLst>
              </a:tr>
              <a:tr h="3489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ATLANTA − &gt; DALLAS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BALTIMORE− &gt; ATLANTA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578508"/>
                  </a:ext>
                </a:extLst>
              </a:tr>
              <a:tr h="3489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ATLANTA − &gt; NEWARK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NEWARK− &gt; ATLANTA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015421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6D63B-4080-4705-88BA-0E1797EC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13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2902C-6426-4D31-944E-8E1C94212DD5}"/>
              </a:ext>
            </a:extLst>
          </p:cNvPr>
          <p:cNvSpPr txBox="1"/>
          <p:nvPr/>
        </p:nvSpPr>
        <p:spPr>
          <a:xfrm>
            <a:off x="1413893" y="5608691"/>
            <a:ext cx="5835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Table 1. Top ten busiest routes in and out of Atlanta</a:t>
            </a:r>
            <a:endParaRPr lang="en-IN" sz="1600" u="sng" dirty="0"/>
          </a:p>
        </p:txBody>
      </p:sp>
    </p:spTree>
    <p:extLst>
      <p:ext uri="{BB962C8B-B14F-4D97-AF65-F5344CB8AC3E}">
        <p14:creationId xmlns:p14="http://schemas.microsoft.com/office/powerpoint/2010/main" val="190245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31E4D1C-F5B9-4367-A886-501ADA32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18" y="398499"/>
            <a:ext cx="10360501" cy="712624"/>
          </a:xfrm>
        </p:spPr>
        <p:txBody>
          <a:bodyPr/>
          <a:lstStyle/>
          <a:p>
            <a:r>
              <a:rPr lang="en-US" dirty="0"/>
              <a:t>Top 10 Delayed Routes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87780-7B07-471E-AFFE-99B67957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3649" y="6356352"/>
            <a:ext cx="101573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014DD1E-5D91-48A3-AD6D-45FBA980D106}" type="slidenum">
              <a:rPr lang="en-IN" smtClean="0"/>
              <a:pPr>
                <a:spcAft>
                  <a:spcPts val="600"/>
                </a:spcAft>
              </a:pPr>
              <a:t>14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E45522-DAD4-4154-ACEB-5A992F85C377}"/>
              </a:ext>
            </a:extLst>
          </p:cNvPr>
          <p:cNvSpPr/>
          <p:nvPr/>
        </p:nvSpPr>
        <p:spPr>
          <a:xfrm>
            <a:off x="390708" y="5596116"/>
            <a:ext cx="56650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38.80% of flights departing from ATL airport to Islip airport are being delayed, which is the highest rate</a:t>
            </a:r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77A0C73B-EF0B-4944-BCD8-30CE85762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15" y="1832563"/>
            <a:ext cx="5502559" cy="339786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BADDB4-F17E-46DA-B769-55607AFF3AE1}"/>
              </a:ext>
            </a:extLst>
          </p:cNvPr>
          <p:cNvSpPr txBox="1"/>
          <p:nvPr/>
        </p:nvSpPr>
        <p:spPr>
          <a:xfrm>
            <a:off x="420392" y="5230428"/>
            <a:ext cx="5835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Fig 1. Top ten delayed routes originating from Atlanta</a:t>
            </a:r>
            <a:endParaRPr lang="en-IN" sz="1600" u="sng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1CB7254-AA5C-4EE1-9BE7-B94BAD6FC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30" y="1832563"/>
            <a:ext cx="5985248" cy="3397865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2B644D-7B30-4FEC-8B76-0245805CFF9B}"/>
              </a:ext>
            </a:extLst>
          </p:cNvPr>
          <p:cNvSpPr txBox="1"/>
          <p:nvPr/>
        </p:nvSpPr>
        <p:spPr>
          <a:xfrm>
            <a:off x="6026074" y="5314939"/>
            <a:ext cx="5835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Fig 2. Top ten delayed routes arriving at Atlanta</a:t>
            </a:r>
            <a:endParaRPr lang="en-IN" sz="16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B92BBA-20C7-4B74-832D-D84A0512FDB6}"/>
              </a:ext>
            </a:extLst>
          </p:cNvPr>
          <p:cNvSpPr/>
          <p:nvPr/>
        </p:nvSpPr>
        <p:spPr>
          <a:xfrm>
            <a:off x="6096000" y="5657671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/>
              <a:t>About 61.50% of total flights operating from Missoula airport and Reno airport are being delayed when arrived at ATL airport</a:t>
            </a:r>
            <a:endParaRPr lang="en-CA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842723-7193-4E74-B2E8-3BD1897DEE46}"/>
              </a:ext>
            </a:extLst>
          </p:cNvPr>
          <p:cNvSpPr/>
          <p:nvPr/>
        </p:nvSpPr>
        <p:spPr>
          <a:xfrm>
            <a:off x="813748" y="1396739"/>
            <a:ext cx="2524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Atlanta departures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63D4D-1DD5-4C48-A217-1E9F8AD53149}"/>
              </a:ext>
            </a:extLst>
          </p:cNvPr>
          <p:cNvSpPr/>
          <p:nvPr/>
        </p:nvSpPr>
        <p:spPr>
          <a:xfrm>
            <a:off x="6238725" y="1405320"/>
            <a:ext cx="2055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Atlanta arrivals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28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2326-786C-431C-B00B-A3C8E4FD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Data Model 1: Logistic Regression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C9B5D1-B066-4F7A-BB66-051753842A9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8883" y="2162003"/>
            <a:ext cx="5078677" cy="355507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FC135785-CF34-4C42-9595-B55374B43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7561" y="1706880"/>
            <a:ext cx="5557492" cy="4673600"/>
          </a:xfrm>
        </p:spPr>
        <p:txBody>
          <a:bodyPr/>
          <a:lstStyle/>
          <a:p>
            <a:r>
              <a:rPr lang="en-US" sz="2000" dirty="0"/>
              <a:t>Core of a logistic regression model is the odds ratio = P(1)/1-P(1)</a:t>
            </a:r>
            <a:endParaRPr lang="en-US" sz="2000" u="sng" baseline="30000" dirty="0"/>
          </a:p>
          <a:p>
            <a:r>
              <a:rPr lang="en-US" sz="2000" dirty="0"/>
              <a:t>The non-linear relationship between the inputs and the odds ratio can be flattened out to a linear relationship by computing the log of the odds ratio</a:t>
            </a:r>
            <a:r>
              <a:rPr lang="en-US" sz="2000" baseline="30000" dirty="0"/>
              <a:t>[7] 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3FB9D-8A91-4DB1-AA0B-91612570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3649" y="6356352"/>
            <a:ext cx="101573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014DD1E-5D91-48A3-AD6D-45FBA980D106}" type="slidenum">
              <a:rPr lang="en-CA" smtClean="0"/>
              <a:pPr>
                <a:spcAft>
                  <a:spcPts val="600"/>
                </a:spcAft>
              </a:pPr>
              <a:t>15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5BD35-425F-497C-86B2-85E5E04F1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460" y="3621986"/>
            <a:ext cx="5662365" cy="67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C4E5BC-5B4C-418E-84A1-7D6AF33A6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460" y="4273399"/>
            <a:ext cx="5662366" cy="7240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26704B-F926-46A7-A482-D874EF8F8119}"/>
              </a:ext>
            </a:extLst>
          </p:cNvPr>
          <p:cNvSpPr txBox="1"/>
          <p:nvPr/>
        </p:nvSpPr>
        <p:spPr>
          <a:xfrm>
            <a:off x="1218883" y="5799979"/>
            <a:ext cx="5835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Fig 3. Logistic Curve and decision boundary</a:t>
            </a:r>
            <a:r>
              <a:rPr lang="en-US" sz="1600" u="sng" baseline="30000" dirty="0"/>
              <a:t>[7] </a:t>
            </a:r>
            <a:endParaRPr lang="en-IN" sz="1600" u="sng"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B1F4BA-AA44-4C7C-A371-6798075BA0C1}"/>
              </a:ext>
            </a:extLst>
          </p:cNvPr>
          <p:cNvSpPr txBox="1"/>
          <p:nvPr/>
        </p:nvSpPr>
        <p:spPr>
          <a:xfrm>
            <a:off x="6520998" y="5426373"/>
            <a:ext cx="37077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 &lt; 0.5     </a:t>
            </a:r>
            <a:r>
              <a:rPr lang="en-IN" sz="2800" dirty="0">
                <a:sym typeface="Wingdings" panose="05000000000000000000" pitchFamily="2" charset="2"/>
              </a:rPr>
              <a:t> No delay</a:t>
            </a:r>
          </a:p>
          <a:p>
            <a:r>
              <a:rPr lang="en-IN" sz="2800" dirty="0">
                <a:sym typeface="Wingdings" panose="05000000000000000000" pitchFamily="2" charset="2"/>
              </a:rPr>
              <a:t>p &gt;=0.5     Delay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0076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A13C-17FA-43E6-8423-9D311CDA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2: k-Nearest Neighbor 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CE3CD-3814-43F5-A87E-63DF94057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463" y="1696340"/>
            <a:ext cx="5400597" cy="4462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Algorithm</a:t>
            </a:r>
          </a:p>
          <a:p>
            <a:pPr marL="0" indent="0">
              <a:buNone/>
            </a:pPr>
            <a:r>
              <a:rPr lang="en-US" sz="2000" dirty="0"/>
              <a:t>For each test tuple </a:t>
            </a:r>
          </a:p>
          <a:p>
            <a:pPr marL="342900" lvl="1" indent="-342900">
              <a:spcBef>
                <a:spcPts val="1600"/>
              </a:spcBef>
              <a:buSzPct val="100000"/>
            </a:pPr>
            <a:r>
              <a:rPr lang="en-US" sz="2000" dirty="0"/>
              <a:t>Compute the distance between test tuple and the training tuples(We used Euclidean distance) </a:t>
            </a:r>
          </a:p>
          <a:p>
            <a:pPr marL="342900" lvl="1" indent="-342900">
              <a:spcBef>
                <a:spcPts val="1600"/>
              </a:spcBef>
              <a:buSzPct val="100000"/>
            </a:pPr>
            <a:r>
              <a:rPr lang="en-US" sz="2000" dirty="0"/>
              <a:t>Find the k-nearest neighbors with respect to the distance.(we used k=5)</a:t>
            </a:r>
          </a:p>
          <a:p>
            <a:pPr marL="342900" lvl="1" indent="-342900">
              <a:spcBef>
                <a:spcPts val="1600"/>
              </a:spcBef>
              <a:buSzPct val="100000"/>
            </a:pPr>
            <a:r>
              <a:rPr lang="en-US" sz="2000" dirty="0"/>
              <a:t>Use mode of k-nearest neighbors’ model to estimate the class of test tuple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679B-0B14-413B-B2C7-2368B098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16</a:t>
            </a:fld>
            <a:endParaRPr lang="en-CA"/>
          </a:p>
        </p:txBody>
      </p:sp>
      <p:pic>
        <p:nvPicPr>
          <p:cNvPr id="6" name="Picture 5" descr="A close up of a green traffic light&#10;&#10;Description automatically generated">
            <a:extLst>
              <a:ext uri="{FF2B5EF4-FFF2-40B4-BE49-F238E27FC236}">
                <a16:creationId xmlns:a16="http://schemas.microsoft.com/office/drawing/2014/main" id="{57F3EBD8-1268-4E89-9C2B-E3976C1C45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773" b="5161"/>
          <a:stretch/>
        </p:blipFill>
        <p:spPr>
          <a:xfrm>
            <a:off x="1402100" y="2154172"/>
            <a:ext cx="4260263" cy="35466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9192B6-C8D1-4193-B7C6-E5DF08E72EFA}"/>
              </a:ext>
            </a:extLst>
          </p:cNvPr>
          <p:cNvSpPr txBox="1"/>
          <p:nvPr/>
        </p:nvSpPr>
        <p:spPr>
          <a:xfrm>
            <a:off x="1218883" y="5799979"/>
            <a:ext cx="5835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Fig 4. k Nearest </a:t>
            </a:r>
            <a:r>
              <a:rPr lang="en-US" sz="1600" u="sng" dirty="0" err="1"/>
              <a:t>Neighbour</a:t>
            </a:r>
            <a:r>
              <a:rPr lang="en-US" sz="1600" u="sng" dirty="0"/>
              <a:t> Classifier Illustration</a:t>
            </a:r>
            <a:r>
              <a:rPr lang="en-US" sz="1600" u="sng" baseline="30000" dirty="0"/>
              <a:t>[8] </a:t>
            </a:r>
            <a:endParaRPr lang="en-IN" sz="1600" u="sng" baseline="30000" dirty="0"/>
          </a:p>
        </p:txBody>
      </p:sp>
    </p:spTree>
    <p:extLst>
      <p:ext uri="{BB962C8B-B14F-4D97-AF65-F5344CB8AC3E}">
        <p14:creationId xmlns:p14="http://schemas.microsoft.com/office/powerpoint/2010/main" val="390765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37AF-363B-4FCD-9D02-1284229BB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Data Model 3: Extreme Gradient Boosting Machine</a:t>
            </a:r>
            <a:endParaRPr lang="en-IN" dirty="0"/>
          </a:p>
        </p:txBody>
      </p:sp>
      <p:pic>
        <p:nvPicPr>
          <p:cNvPr id="1026" name="Picture 2" descr="Fig 1. Sequential ensemble approach.">
            <a:extLst>
              <a:ext uri="{FF2B5EF4-FFF2-40B4-BE49-F238E27FC236}">
                <a16:creationId xmlns:a16="http://schemas.microsoft.com/office/drawing/2014/main" id="{4E633383-8CC0-4477-A11E-B2300C4A9A2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8883" y="2989204"/>
            <a:ext cx="5078677" cy="190067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BFA7CA3B-D22E-4F05-89D1-11FDB90EE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2206487"/>
            <a:ext cx="5426353" cy="352676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Algorithm</a:t>
            </a:r>
          </a:p>
          <a:p>
            <a:r>
              <a:rPr lang="en-US" dirty="0"/>
              <a:t>Fit a decision tree to the data: F1(x)=y</a:t>
            </a:r>
          </a:p>
          <a:p>
            <a:r>
              <a:rPr lang="en-US" dirty="0"/>
              <a:t>Then fit the next decision tree to the residuals of the previous: h1(x)=y−F1(x) </a:t>
            </a:r>
          </a:p>
          <a:p>
            <a:r>
              <a:rPr lang="en-US" dirty="0"/>
              <a:t>Add this new tree to our algorithm: F2(x)=F1(x)+h1(x) </a:t>
            </a:r>
          </a:p>
          <a:p>
            <a:r>
              <a:rPr lang="en-US" dirty="0"/>
              <a:t>Fit the next decision tree to the residuals of F2: h2(x)=y−F2(x),</a:t>
            </a:r>
          </a:p>
          <a:p>
            <a:r>
              <a:rPr lang="en-US" dirty="0"/>
              <a:t>Add this new tree to our algorithm: F3(x)=F2(x)+h1(x) </a:t>
            </a:r>
          </a:p>
          <a:p>
            <a:r>
              <a:rPr lang="en-US" dirty="0"/>
              <a:t>Continue this process until stop mechanism 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C50283-046B-47F5-9582-2B55E8E2062C}"/>
              </a:ext>
            </a:extLst>
          </p:cNvPr>
          <p:cNvSpPr/>
          <p:nvPr/>
        </p:nvSpPr>
        <p:spPr>
          <a:xfrm>
            <a:off x="1218883" y="1498600"/>
            <a:ext cx="10237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Boosted trees are grown sequentially; each tree is grown using information from previously grown trees.</a:t>
            </a:r>
            <a:endParaRPr lang="en-IN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6175C0-3082-4DB4-AD55-51535B96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17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C7BCB-9FFA-4391-83E1-A9066E79A6DA}"/>
              </a:ext>
            </a:extLst>
          </p:cNvPr>
          <p:cNvSpPr txBox="1"/>
          <p:nvPr/>
        </p:nvSpPr>
        <p:spPr>
          <a:xfrm>
            <a:off x="1213854" y="4889875"/>
            <a:ext cx="5835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Fig 5. Sequential Ensemble approach in Boosting</a:t>
            </a:r>
            <a:r>
              <a:rPr lang="en-US" sz="1600" u="sng" baseline="30000" dirty="0"/>
              <a:t>[9]</a:t>
            </a:r>
            <a:endParaRPr lang="en-IN" sz="1600" u="sng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35BF2-151F-4371-9239-2A6C8B21EB0D}"/>
              </a:ext>
            </a:extLst>
          </p:cNvPr>
          <p:cNvSpPr txBox="1"/>
          <p:nvPr/>
        </p:nvSpPr>
        <p:spPr>
          <a:xfrm>
            <a:off x="1053852" y="5731902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We have used number of tress=1000, </a:t>
            </a:r>
          </a:p>
          <a:p>
            <a:r>
              <a:rPr lang="en-IN" sz="2000" dirty="0"/>
              <a:t>early stopping at 20 </a:t>
            </a:r>
          </a:p>
        </p:txBody>
      </p:sp>
    </p:spTree>
    <p:extLst>
      <p:ext uri="{BB962C8B-B14F-4D97-AF65-F5344CB8AC3E}">
        <p14:creationId xmlns:p14="http://schemas.microsoft.com/office/powerpoint/2010/main" val="25217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model performance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6A4726-5612-4C7C-87E7-240340B5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1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C0F5-CFA6-48E2-B83D-A4A21B9D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95" y="-53523"/>
            <a:ext cx="10360501" cy="1223963"/>
          </a:xfrm>
        </p:spPr>
        <p:txBody>
          <a:bodyPr/>
          <a:lstStyle/>
          <a:p>
            <a:r>
              <a:rPr lang="en-US" dirty="0"/>
              <a:t>Classifier performance  comparison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A1AC3A-FE4E-4E04-A2E7-1F1E0952B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143104"/>
              </p:ext>
            </p:extLst>
          </p:nvPr>
        </p:nvGraphicFramePr>
        <p:xfrm>
          <a:off x="1060802" y="2770518"/>
          <a:ext cx="5033610" cy="2955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6077">
                  <a:extLst>
                    <a:ext uri="{9D8B030D-6E8A-4147-A177-3AD203B41FA5}">
                      <a16:colId xmlns:a16="http://schemas.microsoft.com/office/drawing/2014/main" val="1313302103"/>
                    </a:ext>
                  </a:extLst>
                </a:gridCol>
                <a:gridCol w="1154499">
                  <a:extLst>
                    <a:ext uri="{9D8B030D-6E8A-4147-A177-3AD203B41FA5}">
                      <a16:colId xmlns:a16="http://schemas.microsoft.com/office/drawing/2014/main" val="2794676174"/>
                    </a:ext>
                  </a:extLst>
                </a:gridCol>
                <a:gridCol w="1119514">
                  <a:extLst>
                    <a:ext uri="{9D8B030D-6E8A-4147-A177-3AD203B41FA5}">
                      <a16:colId xmlns:a16="http://schemas.microsoft.com/office/drawing/2014/main" val="2675875338"/>
                    </a:ext>
                  </a:extLst>
                </a:gridCol>
                <a:gridCol w="1503520">
                  <a:extLst>
                    <a:ext uri="{9D8B030D-6E8A-4147-A177-3AD203B41FA5}">
                      <a16:colId xmlns:a16="http://schemas.microsoft.com/office/drawing/2014/main" val="2387636295"/>
                    </a:ext>
                  </a:extLst>
                </a:gridCol>
              </a:tblGrid>
              <a:tr h="54130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u="none" strike="noStrike">
                          <a:effectLst/>
                        </a:rPr>
                        <a:t>Evaluation Metric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u="none" strike="noStrike" dirty="0">
                          <a:effectLst/>
                        </a:rPr>
                        <a:t>Logistic Regression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u="none" strike="noStrike">
                          <a:effectLst/>
                        </a:rPr>
                        <a:t>kNN Classifier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u="none" strike="noStrike" dirty="0">
                          <a:effectLst/>
                        </a:rPr>
                        <a:t>XG Boost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7699603"/>
                  </a:ext>
                </a:extLst>
              </a:tr>
              <a:tr h="599302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Accuracy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0.5818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0.584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0.692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5817608"/>
                  </a:ext>
                </a:extLst>
              </a:tr>
              <a:tr h="599302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Sensitivity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</a:rPr>
                        <a:t>0.5732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</a:rPr>
                        <a:t>0.5793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0.699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9576048"/>
                  </a:ext>
                </a:extLst>
              </a:tr>
              <a:tr h="599302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</a:rPr>
                        <a:t>Specificity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0.6192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0.6047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0.6612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3623819"/>
                  </a:ext>
                </a:extLst>
              </a:tr>
              <a:tr h="599302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Balanced Accuracy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</a:rPr>
                        <a:t>0.5962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</a:rPr>
                        <a:t>0.5920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0.6801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427885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8D8EB-BAF5-41F5-9BDA-053C34B2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19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E407D4-4857-49FB-B26E-6215C468F925}"/>
              </a:ext>
            </a:extLst>
          </p:cNvPr>
          <p:cNvSpPr txBox="1"/>
          <p:nvPr/>
        </p:nvSpPr>
        <p:spPr>
          <a:xfrm>
            <a:off x="906013" y="5742344"/>
            <a:ext cx="5835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Table 2. Classifier performance evaluation metrics with under-sampling technique</a:t>
            </a:r>
            <a:endParaRPr lang="en-IN" sz="1600" u="sng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D8528CA-3564-446A-9FA4-E1CD52BC30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535827"/>
              </p:ext>
            </p:extLst>
          </p:nvPr>
        </p:nvGraphicFramePr>
        <p:xfrm>
          <a:off x="6526460" y="2757607"/>
          <a:ext cx="5324012" cy="2954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0150">
                  <a:extLst>
                    <a:ext uri="{9D8B030D-6E8A-4147-A177-3AD203B41FA5}">
                      <a16:colId xmlns:a16="http://schemas.microsoft.com/office/drawing/2014/main" val="4235313153"/>
                    </a:ext>
                  </a:extLst>
                </a:gridCol>
                <a:gridCol w="1330370">
                  <a:extLst>
                    <a:ext uri="{9D8B030D-6E8A-4147-A177-3AD203B41FA5}">
                      <a16:colId xmlns:a16="http://schemas.microsoft.com/office/drawing/2014/main" val="2768401983"/>
                    </a:ext>
                  </a:extLst>
                </a:gridCol>
                <a:gridCol w="1246746">
                  <a:extLst>
                    <a:ext uri="{9D8B030D-6E8A-4147-A177-3AD203B41FA5}">
                      <a16:colId xmlns:a16="http://schemas.microsoft.com/office/drawing/2014/main" val="2919377254"/>
                    </a:ext>
                  </a:extLst>
                </a:gridCol>
                <a:gridCol w="1246746">
                  <a:extLst>
                    <a:ext uri="{9D8B030D-6E8A-4147-A177-3AD203B41FA5}">
                      <a16:colId xmlns:a16="http://schemas.microsoft.com/office/drawing/2014/main" val="3550817718"/>
                    </a:ext>
                  </a:extLst>
                </a:gridCol>
              </a:tblGrid>
              <a:tr h="549322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u="none" strike="noStrike">
                          <a:effectLst/>
                        </a:rPr>
                        <a:t>Evaluation Metric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u="none" strike="noStrike" dirty="0">
                          <a:effectLst/>
                        </a:rPr>
                        <a:t>Logistic Regression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u="none" strike="noStrike">
                          <a:effectLst/>
                        </a:rPr>
                        <a:t>kNN Classifier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u="none" strike="noStrike" dirty="0">
                          <a:effectLst/>
                        </a:rPr>
                        <a:t>XG Boost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118390"/>
                  </a:ext>
                </a:extLst>
              </a:tr>
              <a:tr h="59906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Accuracy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</a:rPr>
                        <a:t>0.8139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</a:rPr>
                        <a:t>0.7921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0.8345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8363768"/>
                  </a:ext>
                </a:extLst>
              </a:tr>
              <a:tr h="59906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Sensitivity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</a:rPr>
                        <a:t>1.0000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</a:rPr>
                        <a:t>0.9361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</a:rPr>
                        <a:t>0.9696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9959148"/>
                  </a:ext>
                </a:extLst>
              </a:tr>
              <a:tr h="59906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Specificity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0.0000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</a:rPr>
                        <a:t>0.1625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</a:rPr>
                        <a:t>0.2439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886783"/>
                  </a:ext>
                </a:extLst>
              </a:tr>
              <a:tr h="59906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Balanced Accuracy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</a:rPr>
                        <a:t>0.5000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0.5493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0.6067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03416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0125AB1-2D68-4BAD-A2EB-7F2CEAB10D46}"/>
              </a:ext>
            </a:extLst>
          </p:cNvPr>
          <p:cNvSpPr txBox="1"/>
          <p:nvPr/>
        </p:nvSpPr>
        <p:spPr>
          <a:xfrm>
            <a:off x="6435631" y="5727178"/>
            <a:ext cx="5835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Table 3. Classifier performance evaluation metrics without under-sampling technique</a:t>
            </a:r>
            <a:endParaRPr lang="en-IN" sz="16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86C65-9D45-4874-9339-5362E8A1DE06}"/>
              </a:ext>
            </a:extLst>
          </p:cNvPr>
          <p:cNvSpPr txBox="1"/>
          <p:nvPr/>
        </p:nvSpPr>
        <p:spPr>
          <a:xfrm>
            <a:off x="903123" y="2218198"/>
            <a:ext cx="4900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Classifier trained with under-sampled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7058C7-F7FC-4A60-96B5-D21C099888CB}"/>
              </a:ext>
            </a:extLst>
          </p:cNvPr>
          <p:cNvSpPr txBox="1"/>
          <p:nvPr/>
        </p:nvSpPr>
        <p:spPr>
          <a:xfrm>
            <a:off x="6444946" y="2201078"/>
            <a:ext cx="5105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Classifier trained without under-sampled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FA01D-D2AA-4E47-A32C-94FACCD4C3C8}"/>
              </a:ext>
            </a:extLst>
          </p:cNvPr>
          <p:cNvSpPr txBox="1"/>
          <p:nvPr/>
        </p:nvSpPr>
        <p:spPr>
          <a:xfrm>
            <a:off x="903123" y="1424149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Used 70:30 split for training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327944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3743427"/>
          </a:xfrm>
        </p:spPr>
        <p:txBody>
          <a:bodyPr>
            <a:normAutofit/>
          </a:bodyPr>
          <a:lstStyle/>
          <a:p>
            <a:r>
              <a:rPr lang="en-US" dirty="0"/>
              <a:t>Overview and Objective</a:t>
            </a:r>
          </a:p>
          <a:p>
            <a:r>
              <a:rPr lang="en-US" dirty="0"/>
              <a:t>Related Works</a:t>
            </a:r>
          </a:p>
          <a:p>
            <a:r>
              <a:rPr lang="en-US" dirty="0"/>
              <a:t>Data and Methodology</a:t>
            </a:r>
          </a:p>
          <a:p>
            <a:r>
              <a:rPr lang="en-US" dirty="0"/>
              <a:t>Results 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2489-4C06-42D5-8929-97BCEA2F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6AA5-7603-46E8-8BC9-E3482876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9B822-A82F-4B0D-86D1-C5967D5C9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XGBoost with 1000 iterations was able to produce an accuracy of 83.45%  and balanced accuracy of 60.67%</a:t>
            </a:r>
          </a:p>
          <a:p>
            <a:r>
              <a:rPr lang="en-US" dirty="0"/>
              <a:t> Logistic model is no better than random guess if used without imbalanced data treatment</a:t>
            </a:r>
          </a:p>
          <a:p>
            <a:r>
              <a:rPr lang="en-US" dirty="0"/>
              <a:t>Models with under-sampling gives better predictions considering all the evaluation metrics. </a:t>
            </a:r>
          </a:p>
          <a:p>
            <a:r>
              <a:rPr lang="en-US" dirty="0"/>
              <a:t>Temporal factors have more significance than location factors in predicting the delay using the data models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14BDA-CCF4-40F8-B6FE-6A54FFB8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958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6CAF-FA27-4E21-A401-B7A4A5CF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9E660A5-B56C-42AF-99CF-AF984147E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6899" y="3074502"/>
            <a:ext cx="5082740" cy="914400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0E1D1-8D60-4F97-AFEC-C5AB0CD66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9570" y="4192144"/>
            <a:ext cx="5078677" cy="1052730"/>
          </a:xfrm>
        </p:spPr>
        <p:txBody>
          <a:bodyPr>
            <a:normAutofit/>
          </a:bodyPr>
          <a:lstStyle/>
          <a:p>
            <a:r>
              <a:rPr lang="en-US" sz="2400" dirty="0"/>
              <a:t>Limited computing resources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17F9A2D-D5AE-46BF-917F-9320819EF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3348" y="3074502"/>
            <a:ext cx="5082740" cy="914400"/>
          </a:xfrm>
        </p:spPr>
        <p:txBody>
          <a:bodyPr/>
          <a:lstStyle/>
          <a:p>
            <a:r>
              <a:rPr lang="en-US" dirty="0"/>
              <a:t>FUTURE SCOPE 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B5A427-6889-400A-BD9E-17F101E88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1575" y="4151515"/>
            <a:ext cx="5351469" cy="1653749"/>
          </a:xfrm>
        </p:spPr>
        <p:txBody>
          <a:bodyPr/>
          <a:lstStyle/>
          <a:p>
            <a:r>
              <a:rPr lang="en-US" sz="2400" dirty="0"/>
              <a:t>Tuning of XGBoost hyper parameters  </a:t>
            </a:r>
          </a:p>
          <a:p>
            <a:r>
              <a:rPr lang="en-US" sz="2400" dirty="0"/>
              <a:t>More advanced imbalanced data treatment methods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F3807-FC3B-405F-A0C1-D7EC4F56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21</a:t>
            </a:fld>
            <a:endParaRPr lang="en-CA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08C1E9-B1F4-458E-BAAA-42F130C4028C}"/>
              </a:ext>
            </a:extLst>
          </p:cNvPr>
          <p:cNvSpPr txBox="1">
            <a:spLocks/>
          </p:cNvSpPr>
          <p:nvPr/>
        </p:nvSpPr>
        <p:spPr>
          <a:xfrm>
            <a:off x="989483" y="1726008"/>
            <a:ext cx="10187670" cy="1521266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600" dirty="0"/>
              <a:t>Successfully analyzed and understood the temporal and location factors influencing the flight delay at Atlanta airport 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Able to predict the delay of airline operation with 83 percentage accuracy</a:t>
            </a:r>
          </a:p>
          <a:p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72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CFB3-125F-4534-8115-42882D9B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C19E-2504-49F0-8CE7-F024D3C11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1800" dirty="0"/>
              <a:t>[1] </a:t>
            </a:r>
            <a:r>
              <a:rPr lang="en-CA" sz="1800" dirty="0"/>
              <a:t>Statistics — ATL — Hartsfield-Jackson Atlanta International Airport. (2018). </a:t>
            </a:r>
            <a:r>
              <a:rPr lang="en-CA" sz="1800" dirty="0">
                <a:hlinkClick r:id="rId2"/>
              </a:rPr>
              <a:t>http://www.atl.com/business-information/statistics/</a:t>
            </a:r>
            <a:endParaRPr lang="en-CA" sz="1800" dirty="0"/>
          </a:p>
          <a:p>
            <a:pPr marL="0" indent="0">
              <a:buNone/>
            </a:pPr>
            <a:r>
              <a:rPr lang="en-CA" sz="1800" dirty="0"/>
              <a:t>[2] Assent I., Krieger R., Welter P., </a:t>
            </a:r>
            <a:r>
              <a:rPr lang="en-CA" sz="1800" dirty="0" err="1"/>
              <a:t>Herbers</a:t>
            </a:r>
            <a:r>
              <a:rPr lang="en-CA" sz="1800" dirty="0"/>
              <a:t> J., </a:t>
            </a:r>
            <a:r>
              <a:rPr lang="en-CA" sz="1800" dirty="0" err="1"/>
              <a:t>Seidl</a:t>
            </a:r>
            <a:r>
              <a:rPr lang="en-CA" sz="1800" dirty="0"/>
              <a:t> T. (2009) Data Mining For Robust Flight Scheduling. In: Cao L., Yu P.S., Zhang C., Zhang H. (eds) Data Mining for Business Applications. Springer, Boston, MA. https://doi.org/10.1007/978-0-387-79420-4 19</a:t>
            </a:r>
          </a:p>
          <a:p>
            <a:pPr marL="0" indent="0">
              <a:buNone/>
            </a:pPr>
            <a:r>
              <a:rPr lang="en-CA" sz="1800" dirty="0"/>
              <a:t>[3] </a:t>
            </a:r>
            <a:r>
              <a:rPr lang="en-US" sz="1800" dirty="0" err="1"/>
              <a:t>Etani</a:t>
            </a:r>
            <a:r>
              <a:rPr lang="en-US" sz="1800" dirty="0"/>
              <a:t>, N. Development of a predictive model for on-time arrival flight of airliner by discovering correlation between flight and weather data. J Big Data 6, 85 (2019). </a:t>
            </a:r>
            <a:r>
              <a:rPr lang="en-US" sz="1800" dirty="0">
                <a:hlinkClick r:id="rId3"/>
              </a:rPr>
              <a:t>https://doi.org/10.1186/s40537-019-0251-y</a:t>
            </a:r>
            <a:endParaRPr lang="en-US" sz="1800" dirty="0"/>
          </a:p>
          <a:p>
            <a:pPr marL="0" indent="0">
              <a:buNone/>
            </a:pPr>
            <a:r>
              <a:rPr lang="en-CA" sz="1800" dirty="0"/>
              <a:t>[4] </a:t>
            </a:r>
            <a:r>
              <a:rPr lang="en-CA" sz="1800" dirty="0" err="1"/>
              <a:t>Aljubairy</a:t>
            </a:r>
            <a:r>
              <a:rPr lang="en-CA" sz="1800" dirty="0"/>
              <a:t>, A., Zhang, W.E., </a:t>
            </a:r>
            <a:r>
              <a:rPr lang="en-CA" sz="1800" dirty="0" err="1"/>
              <a:t>Shemshadi</a:t>
            </a:r>
            <a:r>
              <a:rPr lang="en-CA" sz="1800" dirty="0"/>
              <a:t>, A. et al. A system for effectively predicting flight delays based on IoT data. Computing 102, 2025–2048 (2020). </a:t>
            </a:r>
            <a:r>
              <a:rPr lang="en-CA" sz="1800" dirty="0">
                <a:hlinkClick r:id="rId4"/>
              </a:rPr>
              <a:t>https://doi.org/10.1007/s00607-020-00794-w</a:t>
            </a:r>
            <a:endParaRPr lang="en-CA" sz="1800" dirty="0"/>
          </a:p>
          <a:p>
            <a:pPr marL="0" indent="0">
              <a:buNone/>
            </a:pPr>
            <a:r>
              <a:rPr lang="en-CA" sz="1800" dirty="0"/>
              <a:t>[5] </a:t>
            </a:r>
            <a:r>
              <a:rPr lang="en-US" sz="1800" dirty="0"/>
              <a:t>N. Chakrabarty, “A data mining approach to flight arrival delay prediction for American airlines,” 2019. </a:t>
            </a:r>
            <a:r>
              <a:rPr lang="en-US" sz="1800" dirty="0" err="1"/>
              <a:t>doi</a:t>
            </a:r>
            <a:r>
              <a:rPr lang="en-US" sz="1800" dirty="0"/>
              <a:t>: 10.1109/IEMECONX.2019.8876970</a:t>
            </a:r>
          </a:p>
          <a:p>
            <a:pPr marL="0" indent="0">
              <a:buNone/>
            </a:pPr>
            <a:r>
              <a:rPr lang="en-US" sz="1800" dirty="0"/>
              <a:t>[6] B. Ye, B. Liu, Y. Tian, and L. Wan, “A methodology for predicting aggregate flight departure delays in airports based on supervised learning,” Sustainability (Switzerland), vol. 12, no. 7, 2020, </a:t>
            </a:r>
            <a:r>
              <a:rPr lang="en-US" sz="1800" dirty="0" err="1"/>
              <a:t>doi</a:t>
            </a:r>
            <a:r>
              <a:rPr lang="en-US" sz="1800" dirty="0"/>
              <a:t>: 10.3390/su12072749.</a:t>
            </a:r>
          </a:p>
          <a:p>
            <a:pPr marL="0" indent="0">
              <a:buNone/>
            </a:pPr>
            <a:r>
              <a:rPr lang="en-US" sz="1800" dirty="0"/>
              <a:t>[7] Website: </a:t>
            </a:r>
            <a:r>
              <a:rPr lang="en-CA" sz="1800" dirty="0">
                <a:hlinkClick r:id="rId5"/>
              </a:rPr>
              <a:t>https://ml-cheatsheet.readthedocs.io/en/latest/logistic_regression.html#sigmoid-activation</a:t>
            </a:r>
            <a:endParaRPr lang="en-CA" sz="1800" dirty="0"/>
          </a:p>
          <a:p>
            <a:pPr marL="0" indent="0">
              <a:buNone/>
            </a:pPr>
            <a:r>
              <a:rPr lang="en-US" sz="1800" dirty="0"/>
              <a:t>[8] Website: </a:t>
            </a:r>
            <a:r>
              <a:rPr lang="en-US" sz="1800" dirty="0">
                <a:hlinkClick r:id="rId6"/>
              </a:rPr>
              <a:t>https://tyronmadushanka.blogspot.com/2017/02/hands-on-k-nearest-neighbour-algorithm.html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[9] Website: </a:t>
            </a:r>
            <a:r>
              <a:rPr lang="en-US" sz="1800" dirty="0">
                <a:hlinkClick r:id="rId7"/>
              </a:rPr>
              <a:t>http://uc-r.github.io/gbm_regression#xgboost</a:t>
            </a:r>
            <a:r>
              <a:rPr lang="en-US" sz="1800" dirty="0"/>
              <a:t> </a:t>
            </a:r>
            <a:endParaRPr lang="en-CA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E32EA-0E08-4DA5-8F8F-2F1E028D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388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CCE6-B8B6-4879-A3E2-52C5B0238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220" y="2852936"/>
            <a:ext cx="2736304" cy="792088"/>
          </a:xfrm>
        </p:spPr>
        <p:txBody>
          <a:bodyPr anchor="b">
            <a:normAutofit/>
          </a:bodyPr>
          <a:lstStyle/>
          <a:p>
            <a:r>
              <a:rPr lang="en-US" dirty="0"/>
              <a:t>Thank you!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EAEB1-A10C-48E6-8CFD-A20DA4A9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3649" y="6356352"/>
            <a:ext cx="101573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014DD1E-5D91-48A3-AD6D-45FBA980D106}" type="slidenum">
              <a:rPr lang="en-IN" smtClean="0"/>
              <a:pPr>
                <a:spcAft>
                  <a:spcPts val="600"/>
                </a:spcAft>
              </a:pPr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15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86EF-A5D0-424B-BBEA-AE8050D3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Materials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D90C2-5FDF-49E4-B10A-8A511E304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4" y="1701797"/>
            <a:ext cx="5811634" cy="446227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73543-FC54-45B9-9B78-A9E73466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24</a:t>
            </a:fld>
            <a:endParaRPr lang="en-IN"/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BCC4F25F-6F53-4092-8E8F-04A3964D64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5869148"/>
              </p:ext>
            </p:extLst>
          </p:nvPr>
        </p:nvGraphicFramePr>
        <p:xfrm>
          <a:off x="1218883" y="1701797"/>
          <a:ext cx="5811634" cy="46736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094">
                  <a:extLst>
                    <a:ext uri="{9D8B030D-6E8A-4147-A177-3AD203B41FA5}">
                      <a16:colId xmlns:a16="http://schemas.microsoft.com/office/drawing/2014/main" val="1518365783"/>
                    </a:ext>
                  </a:extLst>
                </a:gridCol>
                <a:gridCol w="1963579">
                  <a:extLst>
                    <a:ext uri="{9D8B030D-6E8A-4147-A177-3AD203B41FA5}">
                      <a16:colId xmlns:a16="http://schemas.microsoft.com/office/drawing/2014/main" val="519952760"/>
                    </a:ext>
                  </a:extLst>
                </a:gridCol>
                <a:gridCol w="652410">
                  <a:extLst>
                    <a:ext uri="{9D8B030D-6E8A-4147-A177-3AD203B41FA5}">
                      <a16:colId xmlns:a16="http://schemas.microsoft.com/office/drawing/2014/main" val="679015317"/>
                    </a:ext>
                  </a:extLst>
                </a:gridCol>
                <a:gridCol w="1667266">
                  <a:extLst>
                    <a:ext uri="{9D8B030D-6E8A-4147-A177-3AD203B41FA5}">
                      <a16:colId xmlns:a16="http://schemas.microsoft.com/office/drawing/2014/main" val="1009454603"/>
                    </a:ext>
                  </a:extLst>
                </a:gridCol>
                <a:gridCol w="1172285">
                  <a:extLst>
                    <a:ext uri="{9D8B030D-6E8A-4147-A177-3AD203B41FA5}">
                      <a16:colId xmlns:a16="http://schemas.microsoft.com/office/drawing/2014/main" val="1998361436"/>
                    </a:ext>
                  </a:extLst>
                </a:gridCol>
              </a:tblGrid>
              <a:tr h="42487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Rank</a:t>
                      </a:r>
                      <a:endParaRPr lang="en-CA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Route with Departure delay at ATL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% delayed</a:t>
                      </a:r>
                      <a:endParaRPr lang="en-CA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Route with Arrival delay at ATL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% delayed</a:t>
                      </a:r>
                      <a:endParaRPr lang="en-CA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extLst>
                  <a:ext uri="{0D108BD9-81ED-4DB2-BD59-A6C34878D82A}">
                    <a16:rowId xmlns:a16="http://schemas.microsoft.com/office/drawing/2014/main" val="1224789123"/>
                  </a:ext>
                </a:extLst>
              </a:tr>
              <a:tr h="42487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ATLANTA − &gt; ISLIP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38.8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MISSOULA − &gt; ATLANTA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61.5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extLst>
                  <a:ext uri="{0D108BD9-81ED-4DB2-BD59-A6C34878D82A}">
                    <a16:rowId xmlns:a16="http://schemas.microsoft.com/office/drawing/2014/main" val="4154722295"/>
                  </a:ext>
                </a:extLst>
              </a:tr>
              <a:tr h="42487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ATLANTA − &gt; NEWARK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34.6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RENO− &gt; ATLANTA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61.5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extLst>
                  <a:ext uri="{0D108BD9-81ED-4DB2-BD59-A6C34878D82A}">
                    <a16:rowId xmlns:a16="http://schemas.microsoft.com/office/drawing/2014/main" val="3371404358"/>
                  </a:ext>
                </a:extLst>
              </a:tr>
              <a:tr h="42487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3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ATLANTA − &gt; ANCHORAGE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33.9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PALP SPRINGS− &gt; ATLANTA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54.6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extLst>
                  <a:ext uri="{0D108BD9-81ED-4DB2-BD59-A6C34878D82A}">
                    <a16:rowId xmlns:a16="http://schemas.microsoft.com/office/drawing/2014/main" val="1982362222"/>
                  </a:ext>
                </a:extLst>
              </a:tr>
              <a:tr h="42487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4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ATLANTA − &gt; TRENTON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33.4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FARGO− &gt; ATLANTA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47.8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extLst>
                  <a:ext uri="{0D108BD9-81ED-4DB2-BD59-A6C34878D82A}">
                    <a16:rowId xmlns:a16="http://schemas.microsoft.com/office/drawing/2014/main" val="1240756656"/>
                  </a:ext>
                </a:extLst>
              </a:tr>
              <a:tr h="42487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ATLANTA − &gt; OAKLAND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32.8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ANCHORAGE− &gt; ATLANTA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37.5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extLst>
                  <a:ext uri="{0D108BD9-81ED-4DB2-BD59-A6C34878D82A}">
                    <a16:rowId xmlns:a16="http://schemas.microsoft.com/office/drawing/2014/main" val="2958976285"/>
                  </a:ext>
                </a:extLst>
              </a:tr>
              <a:tr h="42487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ATLANTA − &gt; SAN FRANCISCO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31.9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BURBANK− &gt; ATLANTA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35.8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extLst>
                  <a:ext uri="{0D108BD9-81ED-4DB2-BD59-A6C34878D82A}">
                    <a16:rowId xmlns:a16="http://schemas.microsoft.com/office/drawing/2014/main" val="613179332"/>
                  </a:ext>
                </a:extLst>
              </a:tr>
              <a:tr h="42487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ATLANTA − &gt; RAPID CITY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30.8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ISLIP− &gt; ATLANTA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32.3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extLst>
                  <a:ext uri="{0D108BD9-81ED-4DB2-BD59-A6C34878D82A}">
                    <a16:rowId xmlns:a16="http://schemas.microsoft.com/office/drawing/2014/main" val="2009060485"/>
                  </a:ext>
                </a:extLst>
              </a:tr>
              <a:tr h="42487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ATLANTA − &gt; COLORADO SPRINGS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29.0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ASPEN− &gt; ATLANTA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32.3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extLst>
                  <a:ext uri="{0D108BD9-81ED-4DB2-BD59-A6C34878D82A}">
                    <a16:rowId xmlns:a16="http://schemas.microsoft.com/office/drawing/2014/main" val="2774811703"/>
                  </a:ext>
                </a:extLst>
              </a:tr>
              <a:tr h="42487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ATLANTA − &gt; NEW YORK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28.7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CHRISTIANSTE− &gt; ATLANTA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31.5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extLst>
                  <a:ext uri="{0D108BD9-81ED-4DB2-BD59-A6C34878D82A}">
                    <a16:rowId xmlns:a16="http://schemas.microsoft.com/office/drawing/2014/main" val="2816313991"/>
                  </a:ext>
                </a:extLst>
              </a:tr>
              <a:tr h="42487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10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ATLANTA − &gt; LOS ANGELES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28.7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RAPID CITY− &gt; ATLANTA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30.8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9" marR="5989" marT="5989" marB="0" anchor="b"/>
                </a:tc>
                <a:extLst>
                  <a:ext uri="{0D108BD9-81ED-4DB2-BD59-A6C34878D82A}">
                    <a16:rowId xmlns:a16="http://schemas.microsoft.com/office/drawing/2014/main" val="2120753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89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FA91-485C-459C-A17B-46FD9C72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1700808"/>
            <a:ext cx="4062942" cy="2438400"/>
          </a:xfrm>
        </p:spPr>
        <p:txBody>
          <a:bodyPr anchor="b">
            <a:normAutofit/>
          </a:bodyPr>
          <a:lstStyle/>
          <a:p>
            <a:r>
              <a:rPr lang="en-US" dirty="0"/>
              <a:t>Flight delay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7F077-0049-4A99-A165-545123CE5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2184" y="1247432"/>
            <a:ext cx="7285172" cy="5108920"/>
          </a:xfrm>
        </p:spPr>
        <p:txBody>
          <a:bodyPr>
            <a:normAutofit/>
          </a:bodyPr>
          <a:lstStyle/>
          <a:p>
            <a:r>
              <a:rPr lang="en-US" sz="2600" dirty="0"/>
              <a:t>Causes inconvenience to customers, disrupt plans and sometimes disturb operations of supporting businesses and vendors</a:t>
            </a:r>
          </a:p>
          <a:p>
            <a:endParaRPr lang="en-US" sz="2600" dirty="0"/>
          </a:p>
          <a:p>
            <a:r>
              <a:rPr lang="en-US" sz="2600" dirty="0"/>
              <a:t>Providing faster, cheaper and reliable services are crucial factors that affect the efficiency of airline operations and customer satisfaction</a:t>
            </a:r>
          </a:p>
          <a:p>
            <a:endParaRPr lang="en-US" sz="2600" dirty="0"/>
          </a:p>
          <a:p>
            <a:r>
              <a:rPr lang="en-US" sz="2600" dirty="0"/>
              <a:t>Flight departure and arrival delays are significant factors that impacts the reputation and operation of airline services</a:t>
            </a:r>
          </a:p>
          <a:p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9A793-8A6A-43B6-A35B-E762C1C3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3649" y="6356352"/>
            <a:ext cx="101573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014DD1E-5D91-48A3-AD6D-45FBA980D106}" type="slidenum">
              <a:rPr lang="en-CA" smtClean="0"/>
              <a:pPr>
                <a:spcAft>
                  <a:spcPts val="600"/>
                </a:spcAft>
              </a:pPr>
              <a:t>3</a:t>
            </a:fld>
            <a:endParaRPr lang="en-C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F85E4A-F670-48BD-AAC8-80D7439C1591}"/>
              </a:ext>
            </a:extLst>
          </p:cNvPr>
          <p:cNvSpPr txBox="1">
            <a:spLocks/>
          </p:cNvSpPr>
          <p:nvPr/>
        </p:nvSpPr>
        <p:spPr>
          <a:xfrm>
            <a:off x="914161" y="574160"/>
            <a:ext cx="10360501" cy="61629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Overview</a:t>
            </a:r>
            <a:endParaRPr lang="en-IN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695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FA91-485C-459C-A17B-46FD9C72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1700808"/>
            <a:ext cx="4062942" cy="2438400"/>
          </a:xfrm>
        </p:spPr>
        <p:txBody>
          <a:bodyPr anchor="b">
            <a:normAutofit/>
          </a:bodyPr>
          <a:lstStyle/>
          <a:p>
            <a:r>
              <a:rPr lang="en-US" dirty="0"/>
              <a:t>Atlanta Airport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7F077-0049-4A99-A165-545123CE5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236" y="1818522"/>
            <a:ext cx="7219128" cy="3909760"/>
          </a:xfrm>
        </p:spPr>
        <p:txBody>
          <a:bodyPr>
            <a:normAutofit/>
          </a:bodyPr>
          <a:lstStyle/>
          <a:p>
            <a:r>
              <a:rPr lang="en-US" sz="2400" dirty="0"/>
              <a:t>Hartsfield-Jackson International airport is a global gateway, offering non-stop service to more than 150 domestic and 70 international destinations </a:t>
            </a:r>
            <a:r>
              <a:rPr lang="en-US" sz="2400" baseline="30000" dirty="0"/>
              <a:t>[1]</a:t>
            </a:r>
          </a:p>
          <a:p>
            <a:pPr marL="0" indent="0">
              <a:buNone/>
            </a:pPr>
            <a:endParaRPr lang="en-US" sz="2400" baseline="30000" dirty="0"/>
          </a:p>
          <a:p>
            <a:r>
              <a:rPr lang="en-US" sz="2400" dirty="0"/>
              <a:t>One of the busiest and most efficient airports in the world.</a:t>
            </a:r>
          </a:p>
          <a:p>
            <a:endParaRPr lang="en-US" sz="2400" dirty="0"/>
          </a:p>
          <a:p>
            <a:r>
              <a:rPr lang="en-US" sz="2400" dirty="0"/>
              <a:t>15 airline operators</a:t>
            </a:r>
          </a:p>
          <a:p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9A793-8A6A-43B6-A35B-E762C1C3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3649" y="6356352"/>
            <a:ext cx="101573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014DD1E-5D91-48A3-AD6D-45FBA980D106}" type="slidenum">
              <a:rPr lang="en-CA" smtClean="0"/>
              <a:pPr>
                <a:spcAft>
                  <a:spcPts val="600"/>
                </a:spcAft>
              </a:pPr>
              <a:t>4</a:t>
            </a:fld>
            <a:endParaRPr lang="en-C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F85E4A-F670-48BD-AAC8-80D7439C1591}"/>
              </a:ext>
            </a:extLst>
          </p:cNvPr>
          <p:cNvSpPr txBox="1">
            <a:spLocks/>
          </p:cNvSpPr>
          <p:nvPr/>
        </p:nvSpPr>
        <p:spPr>
          <a:xfrm>
            <a:off x="914161" y="574160"/>
            <a:ext cx="10360501" cy="61629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Overview</a:t>
            </a:r>
            <a:endParaRPr lang="en-IN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062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9938-70C9-48CE-9598-031FFCB0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E94B0-C784-4D77-AA76-D2D7CAB82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 the data mining techniques to </a:t>
            </a:r>
            <a:endParaRPr lang="en-IN" dirty="0"/>
          </a:p>
        </p:txBody>
      </p:sp>
      <p:graphicFrame>
        <p:nvGraphicFramePr>
          <p:cNvPr id="4" name="Text Placeholder 2">
            <a:extLst>
              <a:ext uri="{FF2B5EF4-FFF2-40B4-BE49-F238E27FC236}">
                <a16:creationId xmlns:a16="http://schemas.microsoft.com/office/drawing/2014/main" id="{31845ACA-9F6A-42FE-90A8-33E10438B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2563156"/>
              </p:ext>
            </p:extLst>
          </p:nvPr>
        </p:nvGraphicFramePr>
        <p:xfrm>
          <a:off x="1073623" y="2132856"/>
          <a:ext cx="10008361" cy="4101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C0CD2-29F8-465C-999F-953049BF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8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CB11-922D-4E35-AC31-242C0D0E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 on flight delay 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68F7-CB51-4A4A-A284-2DBCBB1A0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10636169" cy="4654555"/>
          </a:xfrm>
        </p:spPr>
        <p:txBody>
          <a:bodyPr>
            <a:normAutofit/>
          </a:bodyPr>
          <a:lstStyle/>
          <a:p>
            <a:r>
              <a:rPr lang="en-CA" dirty="0"/>
              <a:t>Noriko Etani developed a predictive model</a:t>
            </a:r>
            <a:r>
              <a:rPr lang="en-US" dirty="0"/>
              <a:t>  with Random Forest Classifier with weather data performed the best with 77% accuracy </a:t>
            </a:r>
            <a:r>
              <a:rPr lang="en-US" baseline="30000" dirty="0"/>
              <a:t>[3]</a:t>
            </a:r>
          </a:p>
          <a:p>
            <a:pPr marL="0" indent="0">
              <a:buNone/>
            </a:pPr>
            <a:endParaRPr lang="en-US" baseline="30000" dirty="0"/>
          </a:p>
          <a:p>
            <a:r>
              <a:rPr lang="en-US" dirty="0"/>
              <a:t>Navoneel Chakrabarty proposed a model using ’Randomized Synthetic Minority Oversampling Technique’(SMOTE) to handle class imbalance and  yielded 85.73% flight delay prediction accuracy </a:t>
            </a:r>
            <a:r>
              <a:rPr lang="en-US" baseline="30000" dirty="0"/>
              <a:t>[5]</a:t>
            </a:r>
          </a:p>
          <a:p>
            <a:pPr marL="0" indent="0">
              <a:buNone/>
            </a:pPr>
            <a:endParaRPr lang="en-US" baseline="30000" dirty="0"/>
          </a:p>
          <a:p>
            <a:r>
              <a:rPr lang="en-CA" dirty="0"/>
              <a:t>Boija Ye et al </a:t>
            </a:r>
            <a:r>
              <a:rPr lang="en-US" dirty="0"/>
              <a:t>recommends LightGBM model that provided the best result, giving  86.55 % accuracy </a:t>
            </a:r>
            <a:r>
              <a:rPr lang="en-US" baseline="30000" dirty="0"/>
              <a:t>[6]</a:t>
            </a:r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84E33-2B2F-4E32-9BA2-D6460F6A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51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Methodology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and models for predicting flight delays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DD0057-C972-444D-AF0B-71E71D61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82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99CB-0D79-4603-A126-C84FFDDE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0624E-6C4A-431C-A722-69314B365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Bureau of Transportation Statistics</a:t>
            </a:r>
          </a:p>
          <a:p>
            <a:r>
              <a:rPr lang="en-US" dirty="0"/>
              <a:t>Domestic flights departed from and arrived at ATL airport during January 2019 to December 2019</a:t>
            </a:r>
          </a:p>
          <a:p>
            <a:r>
              <a:rPr lang="en-US" dirty="0"/>
              <a:t>Original dataset has 12 attributes and </a:t>
            </a:r>
            <a:r>
              <a:rPr lang="en-IN" dirty="0"/>
              <a:t>783432 instances</a:t>
            </a:r>
          </a:p>
          <a:p>
            <a:r>
              <a:rPr lang="en-IN" dirty="0"/>
              <a:t>Imbalanced data – 82% not delayed flights and only 18% delayed</a:t>
            </a:r>
          </a:p>
          <a:p>
            <a:r>
              <a:rPr lang="en-IN" dirty="0"/>
              <a:t>Target variable is derived to indicate if there is delay or not</a:t>
            </a:r>
          </a:p>
          <a:p>
            <a:r>
              <a:rPr lang="en-US" dirty="0"/>
              <a:t>0 indicates no delay and 1 indicates delay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8F711-3D7E-4F26-A8A4-F428F8C6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684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8979985" cy="4026376"/>
          </a:xfrm>
        </p:spPr>
        <p:txBody>
          <a:bodyPr>
            <a:normAutofit/>
          </a:bodyPr>
          <a:lstStyle/>
          <a:p>
            <a:r>
              <a:rPr lang="en-US" dirty="0"/>
              <a:t>No Missing Values or outliers</a:t>
            </a:r>
          </a:p>
          <a:p>
            <a:r>
              <a:rPr lang="en-US" dirty="0"/>
              <a:t>Derived the target variable</a:t>
            </a:r>
          </a:p>
          <a:p>
            <a:r>
              <a:rPr lang="en-US" dirty="0"/>
              <a:t>Dropped the attributes used for target variable derivation </a:t>
            </a:r>
          </a:p>
          <a:p>
            <a:r>
              <a:rPr lang="en-US" dirty="0"/>
              <a:t>Dropped the irrelevant attribute ‘Year’</a:t>
            </a:r>
          </a:p>
          <a:p>
            <a:r>
              <a:rPr lang="en-US" dirty="0"/>
              <a:t>Prepared dataset has </a:t>
            </a:r>
            <a:r>
              <a:rPr lang="en-IN" dirty="0"/>
              <a:t>783432  instances and 9 attributes.</a:t>
            </a:r>
          </a:p>
          <a:p>
            <a:r>
              <a:rPr lang="en-IN" dirty="0"/>
              <a:t>Class label is binary to indicate the occurrence delay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7ECC6-CE74-49C5-8743-584967C1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1661</Words>
  <Application>Microsoft Office PowerPoint</Application>
  <PresentationFormat>Custom</PresentationFormat>
  <Paragraphs>304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Tech 16x9</vt:lpstr>
      <vt:lpstr>Understanding and Predicting Flight Delay for Atlanta Airport </vt:lpstr>
      <vt:lpstr>Outline</vt:lpstr>
      <vt:lpstr>Flight delay problem</vt:lpstr>
      <vt:lpstr>Atlanta Airport</vt:lpstr>
      <vt:lpstr>Objective </vt:lpstr>
      <vt:lpstr>Previous Studies on flight delay prediction</vt:lpstr>
      <vt:lpstr>Data and Methodology </vt:lpstr>
      <vt:lpstr>Data</vt:lpstr>
      <vt:lpstr>Data preprocessing</vt:lpstr>
      <vt:lpstr>Experimentation Set-up</vt:lpstr>
      <vt:lpstr>Methods</vt:lpstr>
      <vt:lpstr>Exploratory Data Analysis</vt:lpstr>
      <vt:lpstr>Top 10 Busiest Routes</vt:lpstr>
      <vt:lpstr>Top 10 Delayed Routes </vt:lpstr>
      <vt:lpstr>Data Model 1: Logistic Regression</vt:lpstr>
      <vt:lpstr>Data Model 2: k-Nearest Neighbor Classification</vt:lpstr>
      <vt:lpstr>Data Model 3: Extreme Gradient Boosting Machine</vt:lpstr>
      <vt:lpstr>Results and Discussion</vt:lpstr>
      <vt:lpstr>Classifier performance  comparison</vt:lpstr>
      <vt:lpstr>Discussion</vt:lpstr>
      <vt:lpstr>Conclusion</vt:lpstr>
      <vt:lpstr>References</vt:lpstr>
      <vt:lpstr>Thank you! </vt:lpstr>
      <vt:lpstr>Supplementary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and Predicting Flight Delay for Atlanta Airport </dc:title>
  <dc:creator>Tressy Thomas</dc:creator>
  <cp:lastModifiedBy>Tressy Thomas</cp:lastModifiedBy>
  <cp:revision>33</cp:revision>
  <dcterms:created xsi:type="dcterms:W3CDTF">2020-12-01T20:37:58Z</dcterms:created>
  <dcterms:modified xsi:type="dcterms:W3CDTF">2020-12-02T18:17:42Z</dcterms:modified>
</cp:coreProperties>
</file>