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cs-CZ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2190-C287-3AF4-537F-71D03C5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3F937-6A3A-BDA2-5145-C7A71807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4ACB-81F4-4DFC-A610-803AC2463E56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23259-D22D-406B-A7B2-656AF3C7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EA998-E519-1D16-3E33-31FB4FBC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4434-507F-402F-9DB2-D39279B2A0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15B36-10B3-8FC1-5B34-32AC6354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FD5D-865F-79AB-2849-58795236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96E8-792A-0B3A-9046-038D73EF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4ACB-81F4-4DFC-A610-803AC2463E56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7040-F780-F279-03E6-67507766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06CF-BC16-08DE-E6DF-4A85C3D05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4434-507F-402F-9DB2-D39279B2A01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11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248320-6F55-0FC8-57EE-E375D601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cs-CZ"/>
              <a:t>Webový</a:t>
            </a:r>
            <a:r>
              <a:rPr lang="en-US"/>
              <a:t> překladač PL/0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51B3F-2888-3D4A-7E0E-6085DEB4F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ACA585-A6D3-B31A-7623-06E6B23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Grafický návrh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7FA26-F484-8473-0855-346E8D22F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1D08F4-19C9-3803-BDE4-749B96E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 překladače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C400F-059E-5717-2719-7C9331DBEE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81CEDC-03C9-1972-9167-4C1C5596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Původní gramatika PL/0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224C-DDFF-5C37-4D30-65DA99D6E2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73318-24D1-7795-804B-8C7E517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A2839-124C-0612-9F6A-E1CB9A8EAC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ABB609-3F5B-A340-9CFF-6424D32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ve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4FA52-8887-9678-07A3-3BECC6400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F8B27B-263F-F096-D910-86F993F0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Změna ve factor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4354-A814-3C81-2839-E540DDCAF3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90B82D-EF00-7129-08D3-88A782C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Výsledná gramatika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6E31A-F4E0-43E7-7186-B8D291A654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10A9FC-8B1C-6176-127C-C04F5B4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Děkujeme za pozornost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5AC48-EF2E-33E9-AACD-977CB51DC3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3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Webový překladač PL/0</vt:lpstr>
      <vt:lpstr>Grafický návrh</vt:lpstr>
      <vt:lpstr>Funkce překladače</vt:lpstr>
      <vt:lpstr>Původní gramatika PL/0</vt:lpstr>
      <vt:lpstr>Změny v block</vt:lpstr>
      <vt:lpstr>Změny ve statement</vt:lpstr>
      <vt:lpstr>Změna ve factor</vt:lpstr>
      <vt:lpstr>Výsledná gramatika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překladač PL/0</dc:title>
  <dc:creator>Tomáš Linhart</dc:creator>
  <cp:lastModifiedBy>Tomáš Linhart</cp:lastModifiedBy>
  <cp:revision>1</cp:revision>
  <dcterms:created xsi:type="dcterms:W3CDTF">2022-10-30T16:52:45Z</dcterms:created>
  <dcterms:modified xsi:type="dcterms:W3CDTF">2022-10-30T16:52:45Z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9bb36-9bbc-4b7d-ba0b-e32e923244cb_Enabled">
    <vt:lpwstr>true</vt:lpwstr>
  </property>
  <property fmtid="{D5CDD505-2E9C-101B-9397-08002B2CF9AE}" pid="3" name="MSIP_Label_a789bb36-9bbc-4b7d-ba0b-e32e923244cb_SetDate">
    <vt:lpwstr>2022-10-30T16:52:45Z</vt:lpwstr>
  </property>
  <property fmtid="{D5CDD505-2E9C-101B-9397-08002B2CF9AE}" pid="4" name="MSIP_Label_a789bb36-9bbc-4b7d-ba0b-e32e923244cb_Method">
    <vt:lpwstr>Standard</vt:lpwstr>
  </property>
  <property fmtid="{D5CDD505-2E9C-101B-9397-08002B2CF9AE}" pid="5" name="MSIP_Label_a789bb36-9bbc-4b7d-ba0b-e32e923244cb_Name">
    <vt:lpwstr>a789bb36-9bbc-4b7d-ba0b-e32e923244cb</vt:lpwstr>
  </property>
  <property fmtid="{D5CDD505-2E9C-101B-9397-08002B2CF9AE}" pid="6" name="MSIP_Label_a789bb36-9bbc-4b7d-ba0b-e32e923244cb_SiteId">
    <vt:lpwstr>b3811028-ce6e-4b01-bcb0-db419328ffc5</vt:lpwstr>
  </property>
  <property fmtid="{D5CDD505-2E9C-101B-9397-08002B2CF9AE}" pid="7" name="MSIP_Label_a789bb36-9bbc-4b7d-ba0b-e32e923244cb_ActionId">
    <vt:lpwstr>983bee6a-6a5d-4afe-8f4a-4872bf9c512e</vt:lpwstr>
  </property>
  <property fmtid="{D5CDD505-2E9C-101B-9397-08002B2CF9AE}" pid="8" name="MSIP_Label_a789bb36-9bbc-4b7d-ba0b-e32e923244cb_ContentBits">
    <vt:lpwstr>0</vt:lpwstr>
  </property>
</Properties>
</file>