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cs-CZ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B69C-AC99-2C90-B863-8925865F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92048-8072-F8CB-CE03-437167C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7F9A-D7FD-49DB-9770-949BA47D30B1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3F0E8-EC55-B544-04BD-38E369D9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4077-7174-C49B-2A2F-0D811313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F6E0-DADB-4D54-B4AA-A335EF1929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37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0C23A-E7D4-C174-554F-2E08D02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F0BAB-8D34-E11D-F5F5-D6FFE5EC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195-F25B-8E31-3683-9FA83BE1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7F9A-D7FD-49DB-9770-949BA47D30B1}" type="datetimeFigureOut">
              <a:rPr lang="cs-CZ" smtClean="0"/>
              <a:t>31.10.2022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4143-F2D3-75D9-8E3B-AB08773F9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87BF-A7F6-2EB8-E491-826B52C4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F6E0-DADB-4D54-B4AA-A335EF1929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866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3F3C92-6BA2-80DC-D260-FB9B6746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cs-CZ"/>
              <a:t>Webový</a:t>
            </a:r>
            <a:r>
              <a:rPr lang="en-US"/>
              <a:t> překladač PL/0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B99DC-D0E5-99BE-179F-705DC77D0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F5F0C3-FC5F-4963-7C22-A1731348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Grafický návrh</a:t>
            </a:r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91465-CC86-0570-764F-067AE225B0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9DCA7C-44E1-85B3-5D2E-211CD58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Funkce překladače</a:t>
            </a:r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3DFFE-9430-9473-D6D8-B46C9C09D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FB25E4-7C4C-2D2A-DEBD-52E1C35E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Původní gramatika PL/0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6F55-62FE-E0CC-AA90-9422E93F05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FF961F-96D8-D32E-38B4-1B2E5413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Změny v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6954-65AE-4CB2-B494-0A224A3087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1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2AB043-1B92-D004-15D3-218ACC2A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Změny ve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99E46-A391-D985-F2D0-BF51AE051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939D25-5972-C46F-8E9D-F97F21C6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Změna ve factor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4A0E7-0F9E-EDD3-19BD-A2766442EC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18CB91-280A-8FBD-55F7-4C26B982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Výsledná gramatika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914EB-019D-3FFF-49CE-EF008055B0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1E6FA-A2FC-EB03-5C25-D185D4B7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Děkujeme za pozornost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68B42-5EED-997A-0624-1C8AC1FE15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Webový překladač PL/0</vt:lpstr>
      <vt:lpstr>Grafický návrh</vt:lpstr>
      <vt:lpstr>Funkce překladače</vt:lpstr>
      <vt:lpstr>Původní gramatika PL/0</vt:lpstr>
      <vt:lpstr>Změny v block</vt:lpstr>
      <vt:lpstr>Změny ve statement</vt:lpstr>
      <vt:lpstr>Změna ve factor</vt:lpstr>
      <vt:lpstr>Výsledná gramatika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překladač PL/0</dc:title>
  <dc:creator>Tomáš Linhart</dc:creator>
  <cp:lastModifiedBy>Tomáš Linhart</cp:lastModifiedBy>
  <cp:revision>1</cp:revision>
  <dcterms:created xsi:type="dcterms:W3CDTF">2022-10-31T06:42:56Z</dcterms:created>
  <dcterms:modified xsi:type="dcterms:W3CDTF">2022-10-31T06:42:56Z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89bb36-9bbc-4b7d-ba0b-e32e923244cb_Enabled">
    <vt:lpwstr>true</vt:lpwstr>
  </property>
  <property fmtid="{D5CDD505-2E9C-101B-9397-08002B2CF9AE}" pid="3" name="MSIP_Label_a789bb36-9bbc-4b7d-ba0b-e32e923244cb_SetDate">
    <vt:lpwstr>2022-10-31T06:42:56Z</vt:lpwstr>
  </property>
  <property fmtid="{D5CDD505-2E9C-101B-9397-08002B2CF9AE}" pid="4" name="MSIP_Label_a789bb36-9bbc-4b7d-ba0b-e32e923244cb_Method">
    <vt:lpwstr>Standard</vt:lpwstr>
  </property>
  <property fmtid="{D5CDD505-2E9C-101B-9397-08002B2CF9AE}" pid="5" name="MSIP_Label_a789bb36-9bbc-4b7d-ba0b-e32e923244cb_Name">
    <vt:lpwstr>a789bb36-9bbc-4b7d-ba0b-e32e923244cb</vt:lpwstr>
  </property>
  <property fmtid="{D5CDD505-2E9C-101B-9397-08002B2CF9AE}" pid="6" name="MSIP_Label_a789bb36-9bbc-4b7d-ba0b-e32e923244cb_SiteId">
    <vt:lpwstr>b3811028-ce6e-4b01-bcb0-db419328ffc5</vt:lpwstr>
  </property>
  <property fmtid="{D5CDD505-2E9C-101B-9397-08002B2CF9AE}" pid="7" name="MSIP_Label_a789bb36-9bbc-4b7d-ba0b-e32e923244cb_ActionId">
    <vt:lpwstr>a2611559-9719-4d48-8519-1286b0393647</vt:lpwstr>
  </property>
  <property fmtid="{D5CDD505-2E9C-101B-9397-08002B2CF9AE}" pid="8" name="MSIP_Label_a789bb36-9bbc-4b7d-ba0b-e32e923244cb_ContentBits">
    <vt:lpwstr>0</vt:lpwstr>
  </property>
</Properties>
</file>