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1"/>
  </p:notesMasterIdLst>
  <p:handoutMasterIdLst>
    <p:handoutMasterId r:id="rId12"/>
  </p:handoutMasterIdLst>
  <p:sldIdLst>
    <p:sldId id="2549" r:id="rId2"/>
    <p:sldId id="2563" r:id="rId3"/>
    <p:sldId id="2571" r:id="rId4"/>
    <p:sldId id="2579" r:id="rId5"/>
    <p:sldId id="2551" r:id="rId6"/>
    <p:sldId id="2580" r:id="rId7"/>
    <p:sldId id="2558" r:id="rId8"/>
    <p:sldId id="2560" r:id="rId9"/>
    <p:sldId id="2581" r:id="rId1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0FD13-D15A-4BC3-B53E-6F72FC58CC12}" v="325" dt="2023-04-15T05:17:35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40" autoAdjust="0"/>
    <p:restoredTop sz="94634" autoAdjust="0"/>
  </p:normalViewPr>
  <p:slideViewPr>
    <p:cSldViewPr snapToGrid="0">
      <p:cViewPr varScale="1">
        <p:scale>
          <a:sx n="96" d="100"/>
          <a:sy n="96" d="100"/>
        </p:scale>
        <p:origin x="18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sul Teymuroglu" userId="53d1f56e2da78301" providerId="LiveId" clId="{0DB0FD13-D15A-4BC3-B53E-6F72FC58CC12}"/>
    <pc:docChg chg="undo redo custSel addSld delSld modSld sldOrd">
      <pc:chgData name="Resul Teymuroglu" userId="53d1f56e2da78301" providerId="LiveId" clId="{0DB0FD13-D15A-4BC3-B53E-6F72FC58CC12}" dt="2023-04-15T05:17:35.466" v="1634"/>
      <pc:docMkLst>
        <pc:docMk/>
      </pc:docMkLst>
      <pc:sldChg chg="del">
        <pc:chgData name="Resul Teymuroglu" userId="53d1f56e2da78301" providerId="LiveId" clId="{0DB0FD13-D15A-4BC3-B53E-6F72FC58CC12}" dt="2023-04-07T23:11:15.076" v="1514" actId="47"/>
        <pc:sldMkLst>
          <pc:docMk/>
          <pc:sldMk cId="3230876521" sldId="270"/>
        </pc:sldMkLst>
      </pc:sldChg>
      <pc:sldChg chg="del">
        <pc:chgData name="Resul Teymuroglu" userId="53d1f56e2da78301" providerId="LiveId" clId="{0DB0FD13-D15A-4BC3-B53E-6F72FC58CC12}" dt="2023-04-07T23:11:16.172" v="1516" actId="47"/>
        <pc:sldMkLst>
          <pc:docMk/>
          <pc:sldMk cId="4050992712" sldId="271"/>
        </pc:sldMkLst>
      </pc:sldChg>
      <pc:sldChg chg="del">
        <pc:chgData name="Resul Teymuroglu" userId="53d1f56e2da78301" providerId="LiveId" clId="{0DB0FD13-D15A-4BC3-B53E-6F72FC58CC12}" dt="2023-04-07T23:11:16.755" v="1517" actId="47"/>
        <pc:sldMkLst>
          <pc:docMk/>
          <pc:sldMk cId="1539608862" sldId="272"/>
        </pc:sldMkLst>
      </pc:sldChg>
      <pc:sldChg chg="addSp delSp modSp del mod modClrScheme chgLayout">
        <pc:chgData name="Resul Teymuroglu" userId="53d1f56e2da78301" providerId="LiveId" clId="{0DB0FD13-D15A-4BC3-B53E-6F72FC58CC12}" dt="2023-04-08T00:09:46.541" v="1520" actId="47"/>
        <pc:sldMkLst>
          <pc:docMk/>
          <pc:sldMk cId="287123219" sldId="2537"/>
        </pc:sldMkLst>
        <pc:spChg chg="add del mod">
          <ac:chgData name="Resul Teymuroglu" userId="53d1f56e2da78301" providerId="LiveId" clId="{0DB0FD13-D15A-4BC3-B53E-6F72FC58CC12}" dt="2023-04-08T00:09:44.430" v="1519" actId="478"/>
          <ac:spMkLst>
            <pc:docMk/>
            <pc:sldMk cId="287123219" sldId="2537"/>
            <ac:spMk id="2" creationId="{A97A6E1A-650D-1F40-DA84-141DE07C5829}"/>
          </ac:spMkLst>
        </pc:spChg>
        <pc:spChg chg="mod">
          <ac:chgData name="Resul Teymuroglu" userId="53d1f56e2da78301" providerId="LiveId" clId="{0DB0FD13-D15A-4BC3-B53E-6F72FC58CC12}" dt="2023-04-07T20:47:17.522" v="396" actId="20577"/>
          <ac:spMkLst>
            <pc:docMk/>
            <pc:sldMk cId="287123219" sldId="2537"/>
            <ac:spMk id="28" creationId="{4988F789-C14D-C841-BDEB-8ACF77377239}"/>
          </ac:spMkLst>
        </pc:spChg>
        <pc:graphicFrameChg chg="del mod ord modGraphic">
          <ac:chgData name="Resul Teymuroglu" userId="53d1f56e2da78301" providerId="LiveId" clId="{0DB0FD13-D15A-4BC3-B53E-6F72FC58CC12}" dt="2023-04-07T20:47:08.684" v="369" actId="478"/>
          <ac:graphicFrameMkLst>
            <pc:docMk/>
            <pc:sldMk cId="287123219" sldId="2537"/>
            <ac:graphicFrameMk id="5" creationId="{05161A65-4E7E-B44A-B0C7-71A1F0FD58A0}"/>
          </ac:graphicFrameMkLst>
        </pc:graphicFrameChg>
      </pc:sldChg>
      <pc:sldChg chg="del">
        <pc:chgData name="Resul Teymuroglu" userId="53d1f56e2da78301" providerId="LiveId" clId="{0DB0FD13-D15A-4BC3-B53E-6F72FC58CC12}" dt="2023-04-07T23:11:13.627" v="1511" actId="47"/>
        <pc:sldMkLst>
          <pc:docMk/>
          <pc:sldMk cId="1315040610" sldId="2538"/>
        </pc:sldMkLst>
      </pc:sldChg>
      <pc:sldChg chg="del">
        <pc:chgData name="Resul Teymuroglu" userId="53d1f56e2da78301" providerId="LiveId" clId="{0DB0FD13-D15A-4BC3-B53E-6F72FC58CC12}" dt="2023-04-07T23:11:15.593" v="1515" actId="47"/>
        <pc:sldMkLst>
          <pc:docMk/>
          <pc:sldMk cId="2345680055" sldId="2547"/>
        </pc:sldMkLst>
      </pc:sldChg>
      <pc:sldChg chg="del">
        <pc:chgData name="Resul Teymuroglu" userId="53d1f56e2da78301" providerId="LiveId" clId="{0DB0FD13-D15A-4BC3-B53E-6F72FC58CC12}" dt="2023-04-07T16:06:51.743" v="32" actId="47"/>
        <pc:sldMkLst>
          <pc:docMk/>
          <pc:sldMk cId="2515330016" sldId="2548"/>
        </pc:sldMkLst>
      </pc:sldChg>
      <pc:sldChg chg="del ord">
        <pc:chgData name="Resul Teymuroglu" userId="53d1f56e2da78301" providerId="LiveId" clId="{0DB0FD13-D15A-4BC3-B53E-6F72FC58CC12}" dt="2023-04-07T23:11:13.017" v="1510" actId="47"/>
        <pc:sldMkLst>
          <pc:docMk/>
          <pc:sldMk cId="3594982849" sldId="2555"/>
        </pc:sldMkLst>
      </pc:sldChg>
      <pc:sldChg chg="del">
        <pc:chgData name="Resul Teymuroglu" userId="53d1f56e2da78301" providerId="LiveId" clId="{0DB0FD13-D15A-4BC3-B53E-6F72FC58CC12}" dt="2023-04-07T23:11:14.079" v="1512" actId="47"/>
        <pc:sldMkLst>
          <pc:docMk/>
          <pc:sldMk cId="18228625" sldId="2556"/>
        </pc:sldMkLst>
      </pc:sldChg>
      <pc:sldChg chg="addSp delSp modSp mod delAnim modAnim">
        <pc:chgData name="Resul Teymuroglu" userId="53d1f56e2da78301" providerId="LiveId" clId="{0DB0FD13-D15A-4BC3-B53E-6F72FC58CC12}" dt="2023-04-15T05:14:12.480" v="1632"/>
        <pc:sldMkLst>
          <pc:docMk/>
          <pc:sldMk cId="492756523" sldId="2558"/>
        </pc:sldMkLst>
        <pc:spChg chg="mod">
          <ac:chgData name="Resul Teymuroglu" userId="53d1f56e2da78301" providerId="LiveId" clId="{0DB0FD13-D15A-4BC3-B53E-6F72FC58CC12}" dt="2023-04-07T02:35:20.125" v="19" actId="20577"/>
          <ac:spMkLst>
            <pc:docMk/>
            <pc:sldMk cId="492756523" sldId="2558"/>
            <ac:spMk id="2" creationId="{F2A115AC-F6DD-4765-9553-9296098AFACF}"/>
          </ac:spMkLst>
        </pc:spChg>
        <pc:spChg chg="del mod">
          <ac:chgData name="Resul Teymuroglu" userId="53d1f56e2da78301" providerId="LiveId" clId="{0DB0FD13-D15A-4BC3-B53E-6F72FC58CC12}" dt="2023-04-07T02:35:53.920" v="24" actId="478"/>
          <ac:spMkLst>
            <pc:docMk/>
            <pc:sldMk cId="492756523" sldId="2558"/>
            <ac:spMk id="3" creationId="{8786DAAE-C08D-46E3-A8CE-2D266D3974F7}"/>
          </ac:spMkLst>
        </pc:spChg>
        <pc:spChg chg="add mod">
          <ac:chgData name="Resul Teymuroglu" userId="53d1f56e2da78301" providerId="LiveId" clId="{0DB0FD13-D15A-4BC3-B53E-6F72FC58CC12}" dt="2023-04-07T16:12:06.270" v="219" actId="1076"/>
          <ac:spMkLst>
            <pc:docMk/>
            <pc:sldMk cId="492756523" sldId="2558"/>
            <ac:spMk id="6" creationId="{B6A21F57-CDE9-8BE8-081D-A078489129BA}"/>
          </ac:spMkLst>
        </pc:spChg>
        <pc:spChg chg="add mod">
          <ac:chgData name="Resul Teymuroglu" userId="53d1f56e2da78301" providerId="LiveId" clId="{0DB0FD13-D15A-4BC3-B53E-6F72FC58CC12}" dt="2023-04-15T05:12:30.999" v="1536" actId="1076"/>
          <ac:spMkLst>
            <pc:docMk/>
            <pc:sldMk cId="492756523" sldId="2558"/>
            <ac:spMk id="7" creationId="{81085E76-77BB-7257-8C2E-597DD66395EF}"/>
          </ac:spMkLst>
        </pc:spChg>
        <pc:spChg chg="add mod">
          <ac:chgData name="Resul Teymuroglu" userId="53d1f56e2da78301" providerId="LiveId" clId="{0DB0FD13-D15A-4BC3-B53E-6F72FC58CC12}" dt="2023-04-15T05:14:04.924" v="1631" actId="1076"/>
          <ac:spMkLst>
            <pc:docMk/>
            <pc:sldMk cId="492756523" sldId="2558"/>
            <ac:spMk id="8" creationId="{0F9A1CAB-79B0-FD0C-21E3-2EDE8B7AEECB}"/>
          </ac:spMkLst>
        </pc:spChg>
        <pc:spChg chg="add mod">
          <ac:chgData name="Resul Teymuroglu" userId="53d1f56e2da78301" providerId="LiveId" clId="{0DB0FD13-D15A-4BC3-B53E-6F72FC58CC12}" dt="2023-04-15T05:13:58.049" v="1630" actId="14100"/>
          <ac:spMkLst>
            <pc:docMk/>
            <pc:sldMk cId="492756523" sldId="2558"/>
            <ac:spMk id="9" creationId="{93C90829-4312-74A3-9AE6-966284A26BC1}"/>
          </ac:spMkLst>
        </pc:spChg>
        <pc:picChg chg="add mod">
          <ac:chgData name="Resul Teymuroglu" userId="53d1f56e2da78301" providerId="LiveId" clId="{0DB0FD13-D15A-4BC3-B53E-6F72FC58CC12}" dt="2023-04-15T05:12:05.158" v="1535" actId="1076"/>
          <ac:picMkLst>
            <pc:docMk/>
            <pc:sldMk cId="492756523" sldId="2558"/>
            <ac:picMk id="4" creationId="{B3394E61-1AE2-D4DA-D976-0E48F1E5F21C}"/>
          </ac:picMkLst>
        </pc:picChg>
        <pc:picChg chg="add del mod">
          <ac:chgData name="Resul Teymuroglu" userId="53d1f56e2da78301" providerId="LiveId" clId="{0DB0FD13-D15A-4BC3-B53E-6F72FC58CC12}" dt="2023-04-15T05:11:48.975" v="1530" actId="478"/>
          <ac:picMkLst>
            <pc:docMk/>
            <pc:sldMk cId="492756523" sldId="2558"/>
            <ac:picMk id="5" creationId="{B62CBDF5-C2A9-5289-BB8A-D167680B5DE9}"/>
          </ac:picMkLst>
        </pc:picChg>
      </pc:sldChg>
      <pc:sldChg chg="del">
        <pc:chgData name="Resul Teymuroglu" userId="53d1f56e2da78301" providerId="LiveId" clId="{0DB0FD13-D15A-4BC3-B53E-6F72FC58CC12}" dt="2023-04-07T23:11:14.580" v="1513" actId="47"/>
        <pc:sldMkLst>
          <pc:docMk/>
          <pc:sldMk cId="1706543715" sldId="2559"/>
        </pc:sldMkLst>
      </pc:sldChg>
      <pc:sldChg chg="modSp mod ord">
        <pc:chgData name="Resul Teymuroglu" userId="53d1f56e2da78301" providerId="LiveId" clId="{0DB0FD13-D15A-4BC3-B53E-6F72FC58CC12}" dt="2023-04-07T22:18:03.891" v="926"/>
        <pc:sldMkLst>
          <pc:docMk/>
          <pc:sldMk cId="3642316358" sldId="2560"/>
        </pc:sldMkLst>
        <pc:spChg chg="mod">
          <ac:chgData name="Resul Teymuroglu" userId="53d1f56e2da78301" providerId="LiveId" clId="{0DB0FD13-D15A-4BC3-B53E-6F72FC58CC12}" dt="2023-04-07T16:16:48.364" v="330" actId="20577"/>
          <ac:spMkLst>
            <pc:docMk/>
            <pc:sldMk cId="3642316358" sldId="2560"/>
            <ac:spMk id="3" creationId="{14D9E47F-41E0-4FE3-891C-B53FBC82D7F3}"/>
          </ac:spMkLst>
        </pc:spChg>
        <pc:graphicFrameChg chg="mod">
          <ac:chgData name="Resul Teymuroglu" userId="53d1f56e2da78301" providerId="LiveId" clId="{0DB0FD13-D15A-4BC3-B53E-6F72FC58CC12}" dt="2023-04-07T22:18:03.891" v="926"/>
          <ac:graphicFrameMkLst>
            <pc:docMk/>
            <pc:sldMk cId="3642316358" sldId="2560"/>
            <ac:graphicFrameMk id="8" creationId="{95EB8840-1974-5C4F-A503-A801266AD924}"/>
          </ac:graphicFrameMkLst>
        </pc:graphicFrameChg>
      </pc:sldChg>
      <pc:sldChg chg="addSp modSp mod modAnim">
        <pc:chgData name="Resul Teymuroglu" userId="53d1f56e2da78301" providerId="LiveId" clId="{0DB0FD13-D15A-4BC3-B53E-6F72FC58CC12}" dt="2023-04-07T16:22:36.858" v="363"/>
        <pc:sldMkLst>
          <pc:docMk/>
          <pc:sldMk cId="2466827532" sldId="2571"/>
        </pc:sldMkLst>
        <pc:spChg chg="mod">
          <ac:chgData name="Resul Teymuroglu" userId="53d1f56e2da78301" providerId="LiveId" clId="{0DB0FD13-D15A-4BC3-B53E-6F72FC58CC12}" dt="2023-04-07T16:18:08.095" v="336" actId="1076"/>
          <ac:spMkLst>
            <pc:docMk/>
            <pc:sldMk cId="2466827532" sldId="2571"/>
            <ac:spMk id="9" creationId="{B9996400-C900-DFFC-88F2-58757A21A2EF}"/>
          </ac:spMkLst>
        </pc:spChg>
        <pc:spChg chg="mod">
          <ac:chgData name="Resul Teymuroglu" userId="53d1f56e2da78301" providerId="LiveId" clId="{0DB0FD13-D15A-4BC3-B53E-6F72FC58CC12}" dt="2023-04-07T16:18:03.440" v="335" actId="1076"/>
          <ac:spMkLst>
            <pc:docMk/>
            <pc:sldMk cId="2466827532" sldId="2571"/>
            <ac:spMk id="15" creationId="{5DFA03F7-28B1-3EA0-8091-4D543BADE887}"/>
          </ac:spMkLst>
        </pc:spChg>
        <pc:spChg chg="add mod">
          <ac:chgData name="Resul Teymuroglu" userId="53d1f56e2da78301" providerId="LiveId" clId="{0DB0FD13-D15A-4BC3-B53E-6F72FC58CC12}" dt="2023-04-07T16:18:57.394" v="355" actId="1076"/>
          <ac:spMkLst>
            <pc:docMk/>
            <pc:sldMk cId="2466827532" sldId="2571"/>
            <ac:spMk id="18" creationId="{D1A81EBC-B0AB-DA36-9B59-F4C259CF827B}"/>
          </ac:spMkLst>
        </pc:spChg>
      </pc:sldChg>
      <pc:sldChg chg="addSp delSp modSp mod delAnim modAnim">
        <pc:chgData name="Resul Teymuroglu" userId="53d1f56e2da78301" providerId="LiveId" clId="{0DB0FD13-D15A-4BC3-B53E-6F72FC58CC12}" dt="2023-04-15T05:17:35.466" v="1634"/>
        <pc:sldMkLst>
          <pc:docMk/>
          <pc:sldMk cId="2501995664" sldId="2579"/>
        </pc:sldMkLst>
        <pc:spChg chg="mod">
          <ac:chgData name="Resul Teymuroglu" userId="53d1f56e2da78301" providerId="LiveId" clId="{0DB0FD13-D15A-4BC3-B53E-6F72FC58CC12}" dt="2023-04-07T16:22:51.472" v="366" actId="2735"/>
          <ac:spMkLst>
            <pc:docMk/>
            <pc:sldMk cId="2501995664" sldId="2579"/>
            <ac:spMk id="2" creationId="{B7A2E489-39F6-59CF-525C-C39D394DD334}"/>
          </ac:spMkLst>
        </pc:spChg>
        <pc:spChg chg="mod">
          <ac:chgData name="Resul Teymuroglu" userId="53d1f56e2da78301" providerId="LiveId" clId="{0DB0FD13-D15A-4BC3-B53E-6F72FC58CC12}" dt="2023-04-15T05:10:37.467" v="1523" actId="20577"/>
          <ac:spMkLst>
            <pc:docMk/>
            <pc:sldMk cId="2501995664" sldId="2579"/>
            <ac:spMk id="10" creationId="{027616B6-9B67-A4DB-3901-E1D64D290761}"/>
          </ac:spMkLst>
        </pc:spChg>
        <pc:picChg chg="del">
          <ac:chgData name="Resul Teymuroglu" userId="53d1f56e2da78301" providerId="LiveId" clId="{0DB0FD13-D15A-4BC3-B53E-6F72FC58CC12}" dt="2023-04-15T05:10:50.667" v="1524" actId="478"/>
          <ac:picMkLst>
            <pc:docMk/>
            <pc:sldMk cId="2501995664" sldId="2579"/>
            <ac:picMk id="4" creationId="{E946B05E-B3CA-7F28-D0DF-B494B5700C61}"/>
          </ac:picMkLst>
        </pc:picChg>
        <pc:picChg chg="add mod">
          <ac:chgData name="Resul Teymuroglu" userId="53d1f56e2da78301" providerId="LiveId" clId="{0DB0FD13-D15A-4BC3-B53E-6F72FC58CC12}" dt="2023-04-15T05:11:25.438" v="1529" actId="1076"/>
          <ac:picMkLst>
            <pc:docMk/>
            <pc:sldMk cId="2501995664" sldId="2579"/>
            <ac:picMk id="6" creationId="{D217CEF4-29B8-452A-F780-E1907DA23435}"/>
          </ac:picMkLst>
        </pc:picChg>
      </pc:sldChg>
      <pc:sldChg chg="addSp delSp modSp add mod modClrScheme chgLayout">
        <pc:chgData name="Resul Teymuroglu" userId="53d1f56e2da78301" providerId="LiveId" clId="{0DB0FD13-D15A-4BC3-B53E-6F72FC58CC12}" dt="2023-04-07T23:10:38.964" v="1507" actId="26606"/>
        <pc:sldMkLst>
          <pc:docMk/>
          <pc:sldMk cId="3024536981" sldId="2581"/>
        </pc:sldMkLst>
        <pc:spChg chg="mod ord">
          <ac:chgData name="Resul Teymuroglu" userId="53d1f56e2da78301" providerId="LiveId" clId="{0DB0FD13-D15A-4BC3-B53E-6F72FC58CC12}" dt="2023-04-07T23:10:38.964" v="1507" actId="26606"/>
          <ac:spMkLst>
            <pc:docMk/>
            <pc:sldMk cId="3024536981" sldId="2581"/>
            <ac:spMk id="2" creationId="{A97A6E1A-650D-1F40-DA84-141DE07C5829}"/>
          </ac:spMkLst>
        </pc:spChg>
        <pc:spChg chg="add mod">
          <ac:chgData name="Resul Teymuroglu" userId="53d1f56e2da78301" providerId="LiveId" clId="{0DB0FD13-D15A-4BC3-B53E-6F72FC58CC12}" dt="2023-04-07T23:10:38.964" v="1507" actId="26606"/>
          <ac:spMkLst>
            <pc:docMk/>
            <pc:sldMk cId="3024536981" sldId="2581"/>
            <ac:spMk id="3" creationId="{8E6460F2-1A03-7CA0-B266-819F2C8BF911}"/>
          </ac:spMkLst>
        </pc:spChg>
        <pc:spChg chg="mod">
          <ac:chgData name="Resul Teymuroglu" userId="53d1f56e2da78301" providerId="LiveId" clId="{0DB0FD13-D15A-4BC3-B53E-6F72FC58CC12}" dt="2023-04-07T23:10:38.964" v="1507" actId="26606"/>
          <ac:spMkLst>
            <pc:docMk/>
            <pc:sldMk cId="3024536981" sldId="2581"/>
            <ac:spMk id="28" creationId="{4988F789-C14D-C841-BDEB-8ACF77377239}"/>
          </ac:spMkLst>
        </pc:spChg>
        <pc:spChg chg="add del mod">
          <ac:chgData name="Resul Teymuroglu" userId="53d1f56e2da78301" providerId="LiveId" clId="{0DB0FD13-D15A-4BC3-B53E-6F72FC58CC12}" dt="2023-04-07T23:10:38.964" v="1507" actId="26606"/>
          <ac:spMkLst>
            <pc:docMk/>
            <pc:sldMk cId="3024536981" sldId="2581"/>
            <ac:spMk id="33" creationId="{1DEB56A7-0090-0FE3-EDEE-3F4C409ACF43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mailto:rt793@bath.ac.uk" TargetMode="External"/><Relationship Id="rId1" Type="http://schemas.openxmlformats.org/officeDocument/2006/relationships/hyperlink" Target="https://github.com/tresul03/The-Haynes-Shockley-Experiment-" TargetMode="Externa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esul03/The-Haynes-Shockley-Experiment-" TargetMode="External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hyperlink" Target="mailto:rt793@bath.ac.uk" TargetMode="Externa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51F77-4E36-4893-91C6-3151A6D516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65B3944D-D926-4D0F-A305-F5740000747A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en-GB" sz="2000" b="1" i="0" noProof="0" dirty="0">
              <a:solidFill>
                <a:schemeClr val="bg1"/>
              </a:solidFill>
              <a:hlinkClick xmlns:r="http://schemas.openxmlformats.org/officeDocument/2006/relationships" r:id="rId1"/>
            </a:rPr>
            <a:t>GitHub</a:t>
          </a:r>
          <a:br>
            <a:rPr lang="en-GB" sz="2000" b="1" i="0" noProof="0" dirty="0">
              <a:solidFill>
                <a:schemeClr val="bg1"/>
              </a:solidFill>
            </a:rPr>
          </a:br>
          <a:r>
            <a:rPr lang="en-GB" sz="2000" dirty="0">
              <a:hlinkClick xmlns:r="http://schemas.openxmlformats.org/officeDocument/2006/relationships" r:id="rId1"/>
            </a:rPr>
            <a:t>https://github.com/tresul03/The-Haynes-Shockley-Experiment-</a:t>
          </a:r>
          <a:endParaRPr lang="en-GB" sz="1600" b="0" i="0" noProof="0" dirty="0">
            <a:solidFill>
              <a:schemeClr val="bg1"/>
            </a:solidFill>
          </a:endParaRPr>
        </a:p>
      </dgm:t>
    </dgm:pt>
    <dgm:pt modelId="{2EA7AC4A-E82B-43F0-A6EA-F599428578FC}" type="parTrans" cxnId="{92D3A76D-ADBB-49F3-861D-D2B74F81812E}">
      <dgm:prSet/>
      <dgm:spPr/>
      <dgm:t>
        <a:bodyPr rtlCol="0"/>
        <a:lstStyle/>
        <a:p>
          <a:pPr rtl="0"/>
          <a:endParaRPr lang="en-GB" sz="1600" b="0" i="0" noProof="0" dirty="0"/>
        </a:p>
      </dgm:t>
    </dgm:pt>
    <dgm:pt modelId="{8862CE7B-AE72-45E8-B982-5279C14F7985}" type="sibTrans" cxnId="{92D3A76D-ADBB-49F3-861D-D2B74F81812E}">
      <dgm:prSet/>
      <dgm:spPr/>
      <dgm:t>
        <a:bodyPr rtlCol="0"/>
        <a:lstStyle/>
        <a:p>
          <a:pPr rtl="0"/>
          <a:endParaRPr lang="en-GB" sz="1600" b="0" i="0" noProof="0" dirty="0"/>
        </a:p>
      </dgm:t>
    </dgm:pt>
    <dgm:pt modelId="{BC68B812-A325-41D8-A08E-C2392666DF66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en-GB" sz="2000" b="1" i="0" noProof="0" dirty="0">
              <a:solidFill>
                <a:schemeClr val="bg1"/>
              </a:solidFill>
              <a:hlinkClick xmlns:r="http://schemas.openxmlformats.org/officeDocument/2006/relationships" r:id="rId2"/>
            </a:rPr>
            <a:t>Email</a:t>
          </a:r>
          <a:endParaRPr lang="en-GB" sz="1600" b="0" i="0" noProof="0" dirty="0">
            <a:solidFill>
              <a:schemeClr val="bg1"/>
            </a:solidFill>
          </a:endParaRPr>
        </a:p>
      </dgm:t>
    </dgm:pt>
    <dgm:pt modelId="{23A01A1D-B409-49E7-91BA-2321B9A237C2}" type="parTrans" cxnId="{AAD26E9B-C129-46B7-BFCC-98D5999B6B9A}">
      <dgm:prSet/>
      <dgm:spPr/>
      <dgm:t>
        <a:bodyPr rtlCol="0"/>
        <a:lstStyle/>
        <a:p>
          <a:pPr rtl="0"/>
          <a:endParaRPr lang="en-GB" sz="1600" b="0" i="0" noProof="0" dirty="0"/>
        </a:p>
      </dgm:t>
    </dgm:pt>
    <dgm:pt modelId="{E950D3C2-0472-429B-98B0-86C856FA65A1}" type="sibTrans" cxnId="{AAD26E9B-C129-46B7-BFCC-98D5999B6B9A}">
      <dgm:prSet/>
      <dgm:spPr/>
      <dgm:t>
        <a:bodyPr rtlCol="0"/>
        <a:lstStyle/>
        <a:p>
          <a:pPr rtl="0"/>
          <a:endParaRPr lang="en-GB" sz="1600" b="0" i="0" noProof="0" dirty="0"/>
        </a:p>
      </dgm:t>
    </dgm:pt>
    <dgm:pt modelId="{F61FEBF0-CB2F-4364-8F44-722FB7578D18}" type="pres">
      <dgm:prSet presAssocID="{D7951F77-4E36-4893-91C6-3151A6D51694}" presName="root" presStyleCnt="0">
        <dgm:presLayoutVars>
          <dgm:dir/>
          <dgm:resizeHandles val="exact"/>
        </dgm:presLayoutVars>
      </dgm:prSet>
      <dgm:spPr/>
    </dgm:pt>
    <dgm:pt modelId="{F50C455E-839B-4494-8D06-326978CB28A7}" type="pres">
      <dgm:prSet presAssocID="{65B3944D-D926-4D0F-A305-F5740000747A}" presName="compNode" presStyleCnt="0"/>
      <dgm:spPr/>
    </dgm:pt>
    <dgm:pt modelId="{1DA8A0A9-929F-455B-B8BD-92EC86B6A862}" type="pres">
      <dgm:prSet presAssocID="{65B3944D-D926-4D0F-A305-F5740000747A}" presName="bgRect" presStyleLbl="bgShp" presStyleIdx="0" presStyleCnt="2"/>
      <dgm:spPr>
        <a:prstGeom prst="rect">
          <a:avLst/>
        </a:prstGeom>
        <a:noFill/>
        <a:ln w="22225">
          <a:noFill/>
        </a:ln>
        <a:effectLst/>
      </dgm:spPr>
    </dgm:pt>
    <dgm:pt modelId="{70C56EED-B0B5-4180-A100-474B69DE81C3}" type="pres">
      <dgm:prSet presAssocID="{65B3944D-D926-4D0F-A305-F5740000747A}" presName="iconRect" presStyleLbl="node1" presStyleIdx="0" presStyleCnt="2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1827E2BA-EA13-4751-82F2-976CBDED6C82}" type="pres">
      <dgm:prSet presAssocID="{65B3944D-D926-4D0F-A305-F5740000747A}" presName="spaceRect" presStyleCnt="0"/>
      <dgm:spPr/>
    </dgm:pt>
    <dgm:pt modelId="{C38A5A37-0883-4EE3-9002-010A6D324785}" type="pres">
      <dgm:prSet presAssocID="{65B3944D-D926-4D0F-A305-F5740000747A}" presName="parTx" presStyleLbl="revTx" presStyleIdx="0" presStyleCnt="2">
        <dgm:presLayoutVars>
          <dgm:chMax val="0"/>
          <dgm:chPref val="0"/>
        </dgm:presLayoutVars>
      </dgm:prSet>
      <dgm:spPr/>
    </dgm:pt>
    <dgm:pt modelId="{21CE6EA1-CB92-41CD-8FAE-4CFF03E26BE6}" type="pres">
      <dgm:prSet presAssocID="{8862CE7B-AE72-45E8-B982-5279C14F7985}" presName="sibTrans" presStyleCnt="0"/>
      <dgm:spPr/>
    </dgm:pt>
    <dgm:pt modelId="{763367BB-4527-4646-8015-D79C10A337E8}" type="pres">
      <dgm:prSet presAssocID="{BC68B812-A325-41D8-A08E-C2392666DF66}" presName="compNode" presStyleCnt="0"/>
      <dgm:spPr/>
    </dgm:pt>
    <dgm:pt modelId="{712D2B29-4977-4B70-ABE9-215A9E804015}" type="pres">
      <dgm:prSet presAssocID="{BC68B812-A325-41D8-A08E-C2392666DF66}" presName="bgRect" presStyleLbl="bgShp" presStyleIdx="1" presStyleCnt="2"/>
      <dgm:spPr>
        <a:prstGeom prst="rect">
          <a:avLst/>
        </a:prstGeom>
        <a:noFill/>
        <a:ln w="22225">
          <a:noFill/>
        </a:ln>
        <a:effectLst/>
      </dgm:spPr>
    </dgm:pt>
    <dgm:pt modelId="{6C7A9EF9-02EB-4D4D-A251-EC3A2F0EFD57}" type="pres">
      <dgm:prSet presAssocID="{BC68B812-A325-41D8-A08E-C2392666DF66}" presName="iconRect" presStyleLbl="node1" presStyleIdx="1" presStyleCnt="2"/>
      <dgm:spPr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13497251-DF6D-4038-B1ED-CA29B33C0A2F}" type="pres">
      <dgm:prSet presAssocID="{BC68B812-A325-41D8-A08E-C2392666DF66}" presName="spaceRect" presStyleCnt="0"/>
      <dgm:spPr/>
    </dgm:pt>
    <dgm:pt modelId="{516FEABD-B159-4827-91AC-07F0FC9EFC37}" type="pres">
      <dgm:prSet presAssocID="{BC68B812-A325-41D8-A08E-C2392666DF6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0986C5B-BF7B-4231-8046-782BAE77E788}" type="presOf" srcId="{BC68B812-A325-41D8-A08E-C2392666DF66}" destId="{516FEABD-B159-4827-91AC-07F0FC9EFC37}" srcOrd="0" destOrd="0" presId="urn:microsoft.com/office/officeart/2018/2/layout/IconVerticalSolidList"/>
    <dgm:cxn modelId="{92D3A76D-ADBB-49F3-861D-D2B74F81812E}" srcId="{D7951F77-4E36-4893-91C6-3151A6D51694}" destId="{65B3944D-D926-4D0F-A305-F5740000747A}" srcOrd="0" destOrd="0" parTransId="{2EA7AC4A-E82B-43F0-A6EA-F599428578FC}" sibTransId="{8862CE7B-AE72-45E8-B982-5279C14F7985}"/>
    <dgm:cxn modelId="{9D5AFC8C-3FE5-4AED-9F29-5D039E47B81F}" type="presOf" srcId="{D7951F77-4E36-4893-91C6-3151A6D51694}" destId="{F61FEBF0-CB2F-4364-8F44-722FB7578D18}" srcOrd="0" destOrd="0" presId="urn:microsoft.com/office/officeart/2018/2/layout/IconVerticalSolidList"/>
    <dgm:cxn modelId="{AAD26E9B-C129-46B7-BFCC-98D5999B6B9A}" srcId="{D7951F77-4E36-4893-91C6-3151A6D51694}" destId="{BC68B812-A325-41D8-A08E-C2392666DF66}" srcOrd="1" destOrd="0" parTransId="{23A01A1D-B409-49E7-91BA-2321B9A237C2}" sibTransId="{E950D3C2-0472-429B-98B0-86C856FA65A1}"/>
    <dgm:cxn modelId="{F57AC0B7-F603-4C41-BF48-9041FAA60E8E}" type="presOf" srcId="{65B3944D-D926-4D0F-A305-F5740000747A}" destId="{C38A5A37-0883-4EE3-9002-010A6D324785}" srcOrd="0" destOrd="0" presId="urn:microsoft.com/office/officeart/2018/2/layout/IconVerticalSolidList"/>
    <dgm:cxn modelId="{30F222E0-DF1F-4484-B140-6B7C6520EA89}" type="presParOf" srcId="{F61FEBF0-CB2F-4364-8F44-722FB7578D18}" destId="{F50C455E-839B-4494-8D06-326978CB28A7}" srcOrd="0" destOrd="0" presId="urn:microsoft.com/office/officeart/2018/2/layout/IconVerticalSolidList"/>
    <dgm:cxn modelId="{4FA9135E-4FFF-4848-9413-1BF026DB0BED}" type="presParOf" srcId="{F50C455E-839B-4494-8D06-326978CB28A7}" destId="{1DA8A0A9-929F-455B-B8BD-92EC86B6A862}" srcOrd="0" destOrd="0" presId="urn:microsoft.com/office/officeart/2018/2/layout/IconVerticalSolidList"/>
    <dgm:cxn modelId="{D16731A0-71A2-43AF-BF53-727392BD9F51}" type="presParOf" srcId="{F50C455E-839B-4494-8D06-326978CB28A7}" destId="{70C56EED-B0B5-4180-A100-474B69DE81C3}" srcOrd="1" destOrd="0" presId="urn:microsoft.com/office/officeart/2018/2/layout/IconVerticalSolidList"/>
    <dgm:cxn modelId="{4A8AA9B9-F7DD-4A1D-B570-4456CEC74161}" type="presParOf" srcId="{F50C455E-839B-4494-8D06-326978CB28A7}" destId="{1827E2BA-EA13-4751-82F2-976CBDED6C82}" srcOrd="2" destOrd="0" presId="urn:microsoft.com/office/officeart/2018/2/layout/IconVerticalSolidList"/>
    <dgm:cxn modelId="{DDE1A35C-0892-4749-9900-354FF724E1E5}" type="presParOf" srcId="{F50C455E-839B-4494-8D06-326978CB28A7}" destId="{C38A5A37-0883-4EE3-9002-010A6D324785}" srcOrd="3" destOrd="0" presId="urn:microsoft.com/office/officeart/2018/2/layout/IconVerticalSolidList"/>
    <dgm:cxn modelId="{D3D3D519-863B-49A0-9C3F-051416EA153D}" type="presParOf" srcId="{F61FEBF0-CB2F-4364-8F44-722FB7578D18}" destId="{21CE6EA1-CB92-41CD-8FAE-4CFF03E26BE6}" srcOrd="1" destOrd="0" presId="urn:microsoft.com/office/officeart/2018/2/layout/IconVerticalSolidList"/>
    <dgm:cxn modelId="{AC8A67FF-09EA-4C04-AE25-5A9F33A57654}" type="presParOf" srcId="{F61FEBF0-CB2F-4364-8F44-722FB7578D18}" destId="{763367BB-4527-4646-8015-D79C10A337E8}" srcOrd="2" destOrd="0" presId="urn:microsoft.com/office/officeart/2018/2/layout/IconVerticalSolidList"/>
    <dgm:cxn modelId="{5BC094CB-F2E0-4918-9AC7-082F24D0AC9E}" type="presParOf" srcId="{763367BB-4527-4646-8015-D79C10A337E8}" destId="{712D2B29-4977-4B70-ABE9-215A9E804015}" srcOrd="0" destOrd="0" presId="urn:microsoft.com/office/officeart/2018/2/layout/IconVerticalSolidList"/>
    <dgm:cxn modelId="{8583FA80-D558-4B21-9EFE-C8F712D37D97}" type="presParOf" srcId="{763367BB-4527-4646-8015-D79C10A337E8}" destId="{6C7A9EF9-02EB-4D4D-A251-EC3A2F0EFD57}" srcOrd="1" destOrd="0" presId="urn:microsoft.com/office/officeart/2018/2/layout/IconVerticalSolidList"/>
    <dgm:cxn modelId="{FF2B3AFE-5D78-4AF4-BD5D-10DA64FD2E34}" type="presParOf" srcId="{763367BB-4527-4646-8015-D79C10A337E8}" destId="{13497251-DF6D-4038-B1ED-CA29B33C0A2F}" srcOrd="2" destOrd="0" presId="urn:microsoft.com/office/officeart/2018/2/layout/IconVerticalSolidList"/>
    <dgm:cxn modelId="{03E26A79-059D-4B0B-B311-C422C1F45874}" type="presParOf" srcId="{763367BB-4527-4646-8015-D79C10A337E8}" destId="{516FEABD-B159-4827-91AC-07F0FC9EFC37}" srcOrd="3" destOrd="0" presId="urn:microsoft.com/office/officeart/2018/2/layout/IconVerticalSoli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8A0A9-929F-455B-B8BD-92EC86B6A862}">
      <dsp:nvSpPr>
        <dsp:cNvPr id="0" name=""/>
        <dsp:cNvSpPr/>
      </dsp:nvSpPr>
      <dsp:spPr>
        <a:xfrm>
          <a:off x="0" y="840750"/>
          <a:ext cx="4535487" cy="1501205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56EED-B0B5-4180-A100-474B69DE81C3}">
      <dsp:nvSpPr>
        <dsp:cNvPr id="0" name=""/>
        <dsp:cNvSpPr/>
      </dsp:nvSpPr>
      <dsp:spPr>
        <a:xfrm>
          <a:off x="454114" y="1178521"/>
          <a:ext cx="825663" cy="825663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A5A37-0883-4EE3-9002-010A6D324785}">
      <dsp:nvSpPr>
        <dsp:cNvPr id="0" name=""/>
        <dsp:cNvSpPr/>
      </dsp:nvSpPr>
      <dsp:spPr>
        <a:xfrm>
          <a:off x="1733892" y="840750"/>
          <a:ext cx="2695057" cy="1693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203" tIns="179203" rIns="179203" bIns="179203" numCol="1" spcCol="1270" rtlCol="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noProof="0" dirty="0">
              <a:solidFill>
                <a:schemeClr val="bg1"/>
              </a:solidFill>
              <a:hlinkClick xmlns:r="http://schemas.openxmlformats.org/officeDocument/2006/relationships" r:id="rId3"/>
            </a:rPr>
            <a:t>GitHub</a:t>
          </a:r>
          <a:br>
            <a:rPr lang="en-GB" sz="2000" b="1" i="0" kern="1200" noProof="0" dirty="0">
              <a:solidFill>
                <a:schemeClr val="bg1"/>
              </a:solidFill>
            </a:rPr>
          </a:br>
          <a:r>
            <a:rPr lang="en-GB" sz="2000" kern="1200" dirty="0">
              <a:hlinkClick xmlns:r="http://schemas.openxmlformats.org/officeDocument/2006/relationships" r:id="rId3"/>
            </a:rPr>
            <a:t>https://github.com/tresul03/The-Haynes-Shockley-Experiment-</a:t>
          </a:r>
          <a:endParaRPr lang="en-GB" sz="1600" b="0" i="0" kern="1200" noProof="0" dirty="0">
            <a:solidFill>
              <a:schemeClr val="bg1"/>
            </a:solidFill>
          </a:endParaRPr>
        </a:p>
      </dsp:txBody>
      <dsp:txXfrm>
        <a:off x="1733892" y="840750"/>
        <a:ext cx="2695057" cy="1693254"/>
      </dsp:txXfrm>
    </dsp:sp>
    <dsp:sp modelId="{712D2B29-4977-4B70-ABE9-215A9E804015}">
      <dsp:nvSpPr>
        <dsp:cNvPr id="0" name=""/>
        <dsp:cNvSpPr/>
      </dsp:nvSpPr>
      <dsp:spPr>
        <a:xfrm>
          <a:off x="0" y="2944490"/>
          <a:ext cx="4535487" cy="1501205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A9EF9-02EB-4D4D-A251-EC3A2F0EFD57}">
      <dsp:nvSpPr>
        <dsp:cNvPr id="0" name=""/>
        <dsp:cNvSpPr/>
      </dsp:nvSpPr>
      <dsp:spPr>
        <a:xfrm>
          <a:off x="454114" y="3282262"/>
          <a:ext cx="825663" cy="825663"/>
        </a:xfrm>
        <a:prstGeom prst="rect">
          <a:avLst/>
        </a:prstGeom>
        <a:blipFill>
          <a:blip xmlns:r="http://schemas.openxmlformats.org/officeDocument/2006/relationships"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FEABD-B159-4827-91AC-07F0FC9EFC37}">
      <dsp:nvSpPr>
        <dsp:cNvPr id="0" name=""/>
        <dsp:cNvSpPr/>
      </dsp:nvSpPr>
      <dsp:spPr>
        <a:xfrm>
          <a:off x="1733892" y="2944490"/>
          <a:ext cx="2695057" cy="1693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203" tIns="179203" rIns="179203" bIns="179203" numCol="1" spcCol="1270" rtlCol="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noProof="0" dirty="0">
              <a:solidFill>
                <a:schemeClr val="bg1"/>
              </a:solidFill>
              <a:hlinkClick xmlns:r="http://schemas.openxmlformats.org/officeDocument/2006/relationships" r:id="rId6"/>
            </a:rPr>
            <a:t>Email</a:t>
          </a:r>
          <a:endParaRPr lang="en-GB" sz="1600" b="0" i="0" kern="1200" noProof="0" dirty="0">
            <a:solidFill>
              <a:schemeClr val="bg1"/>
            </a:solidFill>
          </a:endParaRPr>
        </a:p>
      </dsp:txBody>
      <dsp:txXfrm>
        <a:off x="1733892" y="2944490"/>
        <a:ext cx="2695057" cy="1693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801FC8B-EC93-C64D-BBD2-37E30DAF45B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D4734-4CAE-4B5B-A5BF-2204F7302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1E16EE5-8C1C-4B5B-81F0-49B389D0880D}" type="datetime1">
              <a:rPr lang="en-GB" smtClean="0"/>
              <a:t>15/04/2023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D879357-2F91-463E-B7D4-CFA44C08302C}" type="datetime1">
              <a:rPr lang="en-GB" noProof="0" smtClean="0"/>
              <a:t>15/04/2023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7D111EE-B1CE-3F40-8B0E-AB6A92B8545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348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285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234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5137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867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6763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757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CAC06A-4905-4B1A-83C1-3B011A8CF04B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310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83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001919-B8FD-4E19-BF64-F614CA8529B4}" type="datetime1">
              <a:rPr lang="en-GB" noProof="0" smtClean="0"/>
              <a:t>15/04/2023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5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1440" y="4429842"/>
            <a:ext cx="4567608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16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 dirty="0"/>
              <a:t>Click to edit subtitle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28A7DB8-FEA5-5A4A-85DF-FA1ADFB3EF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dk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6AA8F6-734A-412E-B73E-4AD89BEDDA7D}" type="datetime1">
              <a:rPr lang="en-GB" noProof="0" smtClean="0"/>
              <a:t>15/04/2023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AF18EC0-3F9F-6449-A2B2-A792B70BEA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rtlCol="0"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n-GB" noProof="0" dirty="0"/>
              <a:t>Title Goes Here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94A3FA1-7F3F-2D41-ABE1-512FA9FC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3401899"/>
            <a:ext cx="4845066" cy="2107095"/>
          </a:xfrm>
        </p:spPr>
        <p:txBody>
          <a:bodyPr rtlCol="0"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rrow 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118EE1-7C8A-4C12-B6A5-25DB48C84E06}" type="datetime1">
              <a:rPr lang="en-GB" noProof="0" smtClean="0"/>
              <a:t>15/04/2023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850A90A-EBB3-314C-9D98-A4220E2739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rtlCol="0"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 dirty="0"/>
              <a:t>Title Goes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64A275-2629-244A-A66F-FC140850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110" y="3824390"/>
            <a:ext cx="3815482" cy="2107095"/>
          </a:xfrm>
        </p:spPr>
        <p:txBody>
          <a:bodyPr rtlCol="0"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Narrow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89D2EE-DBFC-498F-A4FA-B59D09AF2CD6}" type="datetime1">
              <a:rPr lang="en-GB" noProof="0" smtClean="0"/>
              <a:t>15/04/2023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D84E6-6DEA-1D4E-92C3-A360785A027B}"/>
              </a:ext>
            </a:extLst>
          </p:cNvPr>
          <p:cNvSpPr/>
          <p:nvPr userDrawn="1"/>
        </p:nvSpPr>
        <p:spPr>
          <a:xfrm>
            <a:off x="0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id="{14C43A8B-650C-3B4B-9F8C-592CE9F2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5" y="2464270"/>
            <a:ext cx="5227376" cy="727700"/>
          </a:xfrm>
        </p:spPr>
        <p:txBody>
          <a:bodyPr rtlCol="0"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45C704-9538-984E-8D14-D6AEC9A4C4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623" y="3265903"/>
            <a:ext cx="5227377" cy="1642386"/>
          </a:xfrm>
        </p:spPr>
        <p:txBody>
          <a:bodyPr lIns="91440" rIns="91440" rtlCol="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Click to edit master text styles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47B5AD0-4AD4-9843-9C08-DEF894490A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593262" y="0"/>
            <a:ext cx="7598736" cy="6858000"/>
          </a:xfrm>
          <a:prstGeom prst="triangle">
            <a:avLst/>
          </a:prstGeom>
          <a:solidFill>
            <a:schemeClr val="accent1"/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795BE2D-99B1-FE49-84B1-C41E44A8AC0B}"/>
              </a:ext>
            </a:extLst>
          </p:cNvPr>
          <p:cNvSpPr/>
          <p:nvPr userDrawn="1"/>
        </p:nvSpPr>
        <p:spPr>
          <a:xfrm rot="5400000">
            <a:off x="-48606" y="252453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Image and Autho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4F14FD9-9995-BE48-8C0E-B1454B9F23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6012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FAE6FFB-F37C-7040-87B6-654B2F44CE7A}"/>
              </a:ext>
            </a:extLst>
          </p:cNvPr>
          <p:cNvSpPr/>
          <p:nvPr userDrawn="1"/>
        </p:nvSpPr>
        <p:spPr>
          <a:xfrm>
            <a:off x="413825" y="463261"/>
            <a:ext cx="7347125" cy="5911703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7125" h="5911703">
                <a:moveTo>
                  <a:pt x="125507" y="0"/>
                </a:moveTo>
                <a:lnTo>
                  <a:pt x="7347125" y="21265"/>
                </a:lnTo>
                <a:lnTo>
                  <a:pt x="4412539" y="5911703"/>
                </a:lnTo>
                <a:lnTo>
                  <a:pt x="1007798" y="5894815"/>
                </a:lnTo>
                <a:lnTo>
                  <a:pt x="1007798" y="5901070"/>
                </a:lnTo>
                <a:lnTo>
                  <a:pt x="0" y="5901070"/>
                </a:lnTo>
                <a:lnTo>
                  <a:pt x="0" y="10632"/>
                </a:lnTo>
                <a:lnTo>
                  <a:pt x="125507" y="10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B69109-6D49-40BB-8002-72D9A30CEE69}" type="datetime1">
              <a:rPr lang="en-GB" noProof="0" smtClean="0"/>
              <a:t>15/04/2023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rtlCol="0" anchor="t"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Quote Goes Here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611FC0D0-E6E4-7645-B0C7-97FB2012039D}"/>
              </a:ext>
            </a:extLst>
          </p:cNvPr>
          <p:cNvSpPr/>
          <p:nvPr userDrawn="1"/>
        </p:nvSpPr>
        <p:spPr>
          <a:xfrm rot="5400000">
            <a:off x="-48606" y="1669422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Title Goes Here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FD910B80-BD19-CF49-AB0B-1C5DEECEDED5}"/>
              </a:ext>
            </a:extLst>
          </p:cNvPr>
          <p:cNvSpPr/>
          <p:nvPr userDrawn="1"/>
        </p:nvSpPr>
        <p:spPr>
          <a:xfrm rot="5400000">
            <a:off x="-48606" y="31651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DFD37-81D5-5742-B09A-5D4CBF48B7EA}"/>
              </a:ext>
            </a:extLst>
          </p:cNvPr>
          <p:cNvGrpSpPr/>
          <p:nvPr userDrawn="1"/>
        </p:nvGrpSpPr>
        <p:grpSpPr>
          <a:xfrm rot="10800000">
            <a:off x="5294245" y="0"/>
            <a:ext cx="6897755" cy="6858000"/>
            <a:chOff x="-17598" y="0"/>
            <a:chExt cx="6897755" cy="6858000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5272" y="1954400"/>
            <a:ext cx="3889053" cy="3002359"/>
          </a:xfrm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Title Goes Here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84320FE-42A3-294B-AAE0-3D16A63E359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13F5538-7999-A74B-BCB7-A96C8DBC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280546"/>
            <a:ext cx="10452848" cy="1791071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6" name="Date Placeholder 6">
            <a:extLst>
              <a:ext uri="{FF2B5EF4-FFF2-40B4-BE49-F238E27FC236}">
                <a16:creationId xmlns:a16="http://schemas.microsoft.com/office/drawing/2014/main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rtlCol="0"/>
          <a:lstStyle/>
          <a:p>
            <a:pPr rtl="0"/>
            <a:fld id="{FD9E729E-3D1D-42C1-8E5D-5823DB538F89}" type="datetime1">
              <a:rPr lang="en-GB" noProof="0" smtClean="0"/>
              <a:t>15/04/2023</a:t>
            </a:fld>
            <a:endParaRPr lang="en-GB" noProof="0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A47DE6D7-793F-C846-8A00-3061847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B4C61174-2D39-E640-8A16-DCE6555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9" name="Title 9">
            <a:extLst>
              <a:ext uri="{FF2B5EF4-FFF2-40B4-BE49-F238E27FC236}">
                <a16:creationId xmlns:a16="http://schemas.microsoft.com/office/drawing/2014/main" id="{13596EE0-A679-3B49-BA9A-D5C79B0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143154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3226FF-244B-B540-ABAC-5C0E3DE31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824" y="483782"/>
            <a:ext cx="11365992" cy="2457856"/>
          </a:xfrm>
          <a:solidFill>
            <a:schemeClr val="accent1"/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4534616" cy="3933150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9772BE-1ED2-48DD-BF2C-398520694DC0}" type="datetime1">
              <a:rPr lang="en-GB" noProof="0" smtClean="0"/>
              <a:t>15/04/2023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D5DA7E-149B-BB4E-918D-C5FF23087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9A422C-34A8-48C3-B52C-FAF2F54AB3AC}" type="datetime1">
              <a:rPr lang="en-GB" noProof="0" smtClean="0"/>
              <a:t>15/04/2023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B7AAA2-0915-4C8B-9005-F2D966A7F799}" type="datetime1">
              <a:rPr lang="en-GB" noProof="0" smtClean="0"/>
              <a:t>15/04/2023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D50359-4064-4D6B-8B02-A096A2990EF1}" type="datetime1">
              <a:rPr lang="en-GB" noProof="0" smtClean="0"/>
              <a:t>15/04/2023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3F7CD6-7F0D-1C4F-AE97-8E76514E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AD7D35-F8F8-4E62-83B2-152058749C2F}" type="datetime1">
              <a:rPr lang="en-GB" noProof="0" smtClean="0"/>
              <a:t>15/04/2023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sz="2400" noProof="0" dirty="0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sz="1400" noProof="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125" y="1984781"/>
            <a:ext cx="4639736" cy="703135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25" y="3154858"/>
            <a:ext cx="4639736" cy="2870009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B3A6FA-077F-483A-9132-CF3B2E5F67E2}" type="datetime1">
              <a:rPr lang="en-GB" noProof="0" smtClean="0"/>
              <a:t>15/04/2023</a:t>
            </a:fld>
            <a:endParaRPr lang="en-GB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sz="2400" noProof="0" dirty="0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sz="1400" noProof="0" dirty="0"/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343E295-0EB5-2B45-8B07-FB33A0D549D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07391" y="1984781"/>
            <a:ext cx="4639736" cy="703135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86411A82-4B2C-2345-940D-003FAE95661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7391" y="3154858"/>
            <a:ext cx="4639736" cy="2870009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9">
            <a:extLst>
              <a:ext uri="{FF2B5EF4-FFF2-40B4-BE49-F238E27FC236}">
                <a16:creationId xmlns:a16="http://schemas.microsoft.com/office/drawing/2014/main" id="{6500C466-2C7C-0F41-ADF8-F36158F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10205573" cy="910492"/>
          </a:xfrm>
        </p:spPr>
        <p:txBody>
          <a:bodyPr rtlCol="0"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3E33E3-8327-4A19-95E5-9C257DC57909}" type="datetime1">
              <a:rPr lang="en-GB" noProof="0" smtClean="0"/>
              <a:t>15/04/2023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B8F16C36-FC88-9044-8303-4AAB2C148BA5}"/>
              </a:ext>
            </a:extLst>
          </p:cNvPr>
          <p:cNvSpPr/>
          <p:nvPr userDrawn="1"/>
        </p:nvSpPr>
        <p:spPr>
          <a:xfrm>
            <a:off x="4668946" y="522786"/>
            <a:ext cx="718556" cy="718556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TITLE GOES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rtlCol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B68B787D-EA6D-475D-BE2C-7AD4360D92F1}" type="datetime1">
              <a:rPr lang="en-GB" noProof="0" smtClean="0"/>
              <a:t>15/04/2023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85" r:id="rId2"/>
    <p:sldLayoutId id="2147483783" r:id="rId3"/>
    <p:sldLayoutId id="2147483765" r:id="rId4"/>
    <p:sldLayoutId id="2147483787" r:id="rId5"/>
    <p:sldLayoutId id="2147483784" r:id="rId6"/>
    <p:sldLayoutId id="2147483786" r:id="rId7"/>
    <p:sldLayoutId id="2147483774" r:id="rId8"/>
    <p:sldLayoutId id="2147483781" r:id="rId9"/>
    <p:sldLayoutId id="2147483779" r:id="rId10"/>
    <p:sldLayoutId id="2147483780" r:id="rId11"/>
    <p:sldLayoutId id="2147483778" r:id="rId12"/>
    <p:sldLayoutId id="2147483777" r:id="rId13"/>
    <p:sldLayoutId id="2147483776" r:id="rId14"/>
    <p:sldLayoutId id="2147483782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5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1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5.pn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14.png"/><Relationship Id="rId5" Type="http://schemas.openxmlformats.org/officeDocument/2006/relationships/image" Target="../media/image8.jp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6000" dirty="0"/>
              <a:t>The Haynes-Shockley Experiment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70EE27-FD77-894D-9D88-F5A548E1D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Resul Teymuroglu</a:t>
            </a:r>
          </a:p>
          <a:p>
            <a:pPr rtl="0"/>
            <a:r>
              <a:rPr lang="en-GB" dirty="0"/>
              <a:t>17/4/23</a:t>
            </a:r>
          </a:p>
          <a:p>
            <a:pPr rtl="0"/>
            <a:endParaRPr lang="en-GB" dirty="0"/>
          </a:p>
        </p:txBody>
      </p:sp>
      <p:pic>
        <p:nvPicPr>
          <p:cNvPr id="16" name="Picture Placeholder 15" descr="people looking at floorplan">
            <a:extLst>
              <a:ext uri="{FF2B5EF4-FFF2-40B4-BE49-F238E27FC236}">
                <a16:creationId xmlns:a16="http://schemas.microsoft.com/office/drawing/2014/main" id="{DAC60D5D-D287-9B45-9F54-93A410AFF1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6411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mplex maths formulae on a blackboard">
            <a:extLst>
              <a:ext uri="{FF2B5EF4-FFF2-40B4-BE49-F238E27FC236}">
                <a16:creationId xmlns:a16="http://schemas.microsoft.com/office/drawing/2014/main" id="{65B93AC4-1A40-0363-F5CC-F0824BA791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01" r="7100" b="1"/>
          <a:stretch/>
        </p:blipFill>
        <p:spPr>
          <a:xfrm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noFill/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D7F6A80-08DF-8645-A4CD-7D0B49A3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483010"/>
            <a:ext cx="4845068" cy="1858617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/>
              <a:t>Computational Physicist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A38BE7-AFA4-674E-E773-7DB3CE6F64C9}"/>
              </a:ext>
            </a:extLst>
          </p:cNvPr>
          <p:cNvSpPr txBox="1"/>
          <p:nvPr/>
        </p:nvSpPr>
        <p:spPr>
          <a:xfrm>
            <a:off x="6096000" y="3297775"/>
            <a:ext cx="1607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What I do: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C04D89-EDFD-534C-F21C-9F22D1068CA4}"/>
              </a:ext>
            </a:extLst>
          </p:cNvPr>
          <p:cNvSpPr txBox="1"/>
          <p:nvPr/>
        </p:nvSpPr>
        <p:spPr>
          <a:xfrm>
            <a:off x="6096000" y="3697885"/>
            <a:ext cx="424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Visualise the equations we work with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A108C-74AB-3057-8B5F-D8612512354C}"/>
              </a:ext>
            </a:extLst>
          </p:cNvPr>
          <p:cNvSpPr txBox="1"/>
          <p:nvPr/>
        </p:nvSpPr>
        <p:spPr>
          <a:xfrm>
            <a:off x="6096000" y="4067217"/>
            <a:ext cx="275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Produce simulations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C9274-0EAF-8DE4-0BEC-6A968A3A9E71}"/>
              </a:ext>
            </a:extLst>
          </p:cNvPr>
          <p:cNvSpPr txBox="1"/>
          <p:nvPr/>
        </p:nvSpPr>
        <p:spPr>
          <a:xfrm>
            <a:off x="6096000" y="4441012"/>
            <a:ext cx="559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Provide an understanding of what we should expect</a:t>
            </a:r>
          </a:p>
        </p:txBody>
      </p:sp>
    </p:spTree>
    <p:extLst>
      <p:ext uri="{BB962C8B-B14F-4D97-AF65-F5344CB8AC3E}">
        <p14:creationId xmlns:p14="http://schemas.microsoft.com/office/powerpoint/2010/main" val="156908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51C228-B9D7-6F4B-9504-969693D47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418" y="593691"/>
            <a:ext cx="3111034" cy="910492"/>
          </a:xfrm>
        </p:spPr>
        <p:txBody>
          <a:bodyPr rtlCol="0" anchor="ctr">
            <a:normAutofit/>
          </a:bodyPr>
          <a:lstStyle/>
          <a:p>
            <a:pPr rtl="0"/>
            <a:r>
              <a:rPr lang="en-GB" dirty="0"/>
              <a:t>Background</a:t>
            </a:r>
          </a:p>
        </p:txBody>
      </p:sp>
      <p:pic>
        <p:nvPicPr>
          <p:cNvPr id="3" name="diffusion">
            <a:hlinkClick r:id="" action="ppaction://media"/>
            <a:extLst>
              <a:ext uri="{FF2B5EF4-FFF2-40B4-BE49-F238E27FC236}">
                <a16:creationId xmlns:a16="http://schemas.microsoft.com/office/drawing/2014/main" id="{3AA7E98C-99F5-3DC3-C16C-C7C0E3C5470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86425" y="2623292"/>
            <a:ext cx="4762500" cy="3333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360D5A-082E-F0AE-64A5-DB99981354CD}"/>
              </a:ext>
            </a:extLst>
          </p:cNvPr>
          <p:cNvSpPr txBox="1"/>
          <p:nvPr/>
        </p:nvSpPr>
        <p:spPr>
          <a:xfrm>
            <a:off x="489418" y="1504183"/>
            <a:ext cx="5633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Injection of minority charge carriers (MCCs) into semiconductor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A6D4C-45D2-5B37-9632-455110AD2F8F}"/>
              </a:ext>
            </a:extLst>
          </p:cNvPr>
          <p:cNvSpPr txBox="1"/>
          <p:nvPr/>
        </p:nvSpPr>
        <p:spPr>
          <a:xfrm>
            <a:off x="489418" y="1842737"/>
            <a:ext cx="3127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How can we model their motion?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996400-C900-DFFC-88F2-58757A21A2EF}"/>
                  </a:ext>
                </a:extLst>
              </p:cNvPr>
              <p:cNvSpPr txBox="1"/>
              <p:nvPr/>
            </p:nvSpPr>
            <p:spPr>
              <a:xfrm>
                <a:off x="1837323" y="3530260"/>
                <a:ext cx="2380129" cy="523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01168" lvl="1" indent="0">
                  <a:buNone/>
                </a:pPr>
                <a14:m>
                  <m:oMath xmlns:m="http://schemas.openxmlformats.org/officeDocument/2006/math">
                    <m:r>
                      <a:rPr lang="en-GB" sz="1800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8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8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8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1800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GB" sz="18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GB" sz="18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18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800" b="0" i="1" smtClean="0">
                                    <a:solidFill>
                                      <a:schemeClr val="accent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b="0" i="1" smtClean="0">
                                    <a:solidFill>
                                      <a:schemeClr val="accent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1800" b="0" i="1" smtClean="0">
                                    <a:solidFill>
                                      <a:schemeClr val="accent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GB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GB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𝐷𝑡</m:t>
                            </m:r>
                          </m:den>
                        </m:f>
                      </m:sup>
                    </m:sSup>
                  </m:oMath>
                </a14:m>
                <a:r>
                  <a:rPr lang="en-GB" sz="1800" b="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996400-C900-DFFC-88F2-58757A21A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323" y="3530260"/>
                <a:ext cx="2380129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036F197-993B-2467-60FB-6D8BBB1C2C5C}"/>
              </a:ext>
            </a:extLst>
          </p:cNvPr>
          <p:cNvSpPr txBox="1"/>
          <p:nvPr/>
        </p:nvSpPr>
        <p:spPr>
          <a:xfrm>
            <a:off x="489418" y="2181291"/>
            <a:ext cx="284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Very large in quantity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E11AB3-3CCE-8E30-47D4-FBEADE4A0EB1}"/>
                  </a:ext>
                </a:extLst>
              </p:cNvPr>
              <p:cNvSpPr txBox="1"/>
              <p:nvPr/>
            </p:nvSpPr>
            <p:spPr>
              <a:xfrm>
                <a:off x="489418" y="2550623"/>
                <a:ext cx="50759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Move either in positive or negative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-direction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E11AB3-3CCE-8E30-47D4-FBEADE4A0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18" y="2550623"/>
                <a:ext cx="5075941" cy="369332"/>
              </a:xfrm>
              <a:prstGeom prst="rect">
                <a:avLst/>
              </a:prstGeom>
              <a:blipFill>
                <a:blip r:embed="rId7"/>
                <a:stretch>
                  <a:fillRect t="-6557" r="-360" b="-26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FA03F7-28B1-3EA0-8091-4D543BADE887}"/>
                  </a:ext>
                </a:extLst>
              </p:cNvPr>
              <p:cNvSpPr txBox="1"/>
              <p:nvPr/>
            </p:nvSpPr>
            <p:spPr>
              <a:xfrm>
                <a:off x="1532872" y="4161171"/>
                <a:ext cx="2989032" cy="521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01168" lvl="1" indent="0">
                  <a:buNone/>
                </a:pPr>
                <a14:m>
                  <m:oMath xmlns:m="http://schemas.openxmlformats.org/officeDocument/2006/math">
                    <m:r>
                      <a:rPr lang="en-GB" sz="1800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GB" sz="18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1800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18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GB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GB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𝐷𝑡</m:t>
                            </m:r>
                          </m:e>
                        </m:rad>
                      </m:den>
                    </m:f>
                    <m:r>
                      <a:rPr lang="en-GB" sz="1800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800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1800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18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lang="en-GB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sz="18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GB" sz="18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GB" sz="1800" b="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FA03F7-28B1-3EA0-8091-4D543BADE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872" y="4161171"/>
                <a:ext cx="2989032" cy="521746"/>
              </a:xfrm>
              <a:prstGeom prst="rect">
                <a:avLst/>
              </a:prstGeom>
              <a:blipFill>
                <a:blip r:embed="rId8"/>
                <a:stretch>
                  <a:fillRect b="-23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1A81EBC-B0AB-DA36-9B59-F4C259CF827B}"/>
              </a:ext>
            </a:extLst>
          </p:cNvPr>
          <p:cNvSpPr txBox="1"/>
          <p:nvPr/>
        </p:nvSpPr>
        <p:spPr>
          <a:xfrm>
            <a:off x="489418" y="2919955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Random motion</a:t>
            </a:r>
          </a:p>
        </p:txBody>
      </p:sp>
    </p:spTree>
    <p:extLst>
      <p:ext uri="{BB962C8B-B14F-4D97-AF65-F5344CB8AC3E}">
        <p14:creationId xmlns:p14="http://schemas.microsoft.com/office/powerpoint/2010/main" val="246682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5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  <p:bldLst>
      <p:bldP spid="4" grpId="0"/>
      <p:bldP spid="7" grpId="0"/>
      <p:bldP spid="9" grpId="0"/>
      <p:bldP spid="12" grpId="0"/>
      <p:bldP spid="15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A39CFE-F193-9048-BE90-69178B4C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088" y="1265441"/>
            <a:ext cx="5326124" cy="824735"/>
          </a:xfrm>
        </p:spPr>
        <p:txBody>
          <a:bodyPr rtlCol="0"/>
          <a:lstStyle/>
          <a:p>
            <a:pPr algn="l" rtl="0"/>
            <a:r>
              <a:rPr lang="en-GB" dirty="0"/>
              <a:t>The Random-Walk Algorithm</a:t>
            </a:r>
          </a:p>
        </p:txBody>
      </p:sp>
      <p:pic>
        <p:nvPicPr>
          <p:cNvPr id="26" name="Picture Placeholder 25" descr="Complex maths formulae on a blackboard">
            <a:extLst>
              <a:ext uri="{FF2B5EF4-FFF2-40B4-BE49-F238E27FC236}">
                <a16:creationId xmlns:a16="http://schemas.microsoft.com/office/drawing/2014/main" id="{7BB0D9BC-46FF-F44B-953D-31A74B8034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4743451" cy="6355445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A2E489-39F6-59CF-525C-C39D394DD334}"/>
              </a:ext>
            </a:extLst>
          </p:cNvPr>
          <p:cNvSpPr txBox="1"/>
          <p:nvPr/>
        </p:nvSpPr>
        <p:spPr bwMode="blackGray">
          <a:xfrm>
            <a:off x="4034088" y="4059949"/>
            <a:ext cx="2252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2"/>
                </a:solidFill>
              </a:rPr>
              <a:t>…but there are two problems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DAC22A-D3A9-BF42-2376-174853FB5521}"/>
              </a:ext>
            </a:extLst>
          </p:cNvPr>
          <p:cNvSpPr txBox="1"/>
          <p:nvPr/>
        </p:nvSpPr>
        <p:spPr>
          <a:xfrm>
            <a:off x="4034088" y="1905510"/>
            <a:ext cx="3581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Particle in 1-D number line, initially at origin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E25F8-7879-FCDD-F59D-49C09024CA71}"/>
              </a:ext>
            </a:extLst>
          </p:cNvPr>
          <p:cNvSpPr txBox="1"/>
          <p:nvPr/>
        </p:nvSpPr>
        <p:spPr>
          <a:xfrm>
            <a:off x="4034088" y="2213287"/>
            <a:ext cx="4057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Reaches a final displacement after 1,000 coin tosses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7616B6-9B67-A4DB-3901-E1D64D290761}"/>
              </a:ext>
            </a:extLst>
          </p:cNvPr>
          <p:cNvSpPr txBox="1"/>
          <p:nvPr/>
        </p:nvSpPr>
        <p:spPr>
          <a:xfrm>
            <a:off x="4034088" y="2521064"/>
            <a:ext cx="2425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Repeat for 500,000 particles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4E3A6E-BDB9-DB98-9B4E-89B7EC778953}"/>
              </a:ext>
            </a:extLst>
          </p:cNvPr>
          <p:cNvSpPr txBox="1"/>
          <p:nvPr/>
        </p:nvSpPr>
        <p:spPr>
          <a:xfrm>
            <a:off x="4034088" y="2828841"/>
            <a:ext cx="2332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Collect two pieces of data: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DA080B-45A7-AE53-A785-2FC1EAEE6995}"/>
              </a:ext>
            </a:extLst>
          </p:cNvPr>
          <p:cNvSpPr txBox="1"/>
          <p:nvPr/>
        </p:nvSpPr>
        <p:spPr>
          <a:xfrm>
            <a:off x="4034088" y="3136618"/>
            <a:ext cx="3097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Final positions of each particle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339DB6-C578-518A-6949-056FFF40831B}"/>
              </a:ext>
            </a:extLst>
          </p:cNvPr>
          <p:cNvSpPr txBox="1"/>
          <p:nvPr/>
        </p:nvSpPr>
        <p:spPr>
          <a:xfrm>
            <a:off x="4034088" y="3444395"/>
            <a:ext cx="3890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The frequency of each final position reached</a:t>
            </a:r>
          </a:p>
        </p:txBody>
      </p:sp>
      <p:pic>
        <p:nvPicPr>
          <p:cNvPr id="6" name="Picture 5" descr="Chart, diagram, line chart&#10;&#10;Description automatically generated">
            <a:extLst>
              <a:ext uri="{FF2B5EF4-FFF2-40B4-BE49-F238E27FC236}">
                <a16:creationId xmlns:a16="http://schemas.microsoft.com/office/drawing/2014/main" id="{D217CEF4-29B8-452A-F780-E1907DA234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552" y="2982729"/>
            <a:ext cx="4154156" cy="290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9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0FEB38D-85AD-EB41-9EC1-E966F44AB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440" y="520065"/>
            <a:ext cx="1374970" cy="765093"/>
          </a:xfrm>
        </p:spPr>
        <p:txBody>
          <a:bodyPr rtlCol="0" anchor="b">
            <a:normAutofit fontScale="90000"/>
          </a:bodyPr>
          <a:lstStyle/>
          <a:p>
            <a:pPr rtl="0"/>
            <a:r>
              <a:rPr lang="en-GB" dirty="0"/>
              <a:t>Drift</a:t>
            </a:r>
          </a:p>
        </p:txBody>
      </p:sp>
      <p:pic>
        <p:nvPicPr>
          <p:cNvPr id="9" name="Picture Placeholder 8" descr="Padlock on computer motherboard">
            <a:extLst>
              <a:ext uri="{FF2B5EF4-FFF2-40B4-BE49-F238E27FC236}">
                <a16:creationId xmlns:a16="http://schemas.microsoft.com/office/drawing/2014/main" id="{0B58480C-A8BF-0BAD-1A74-7F6585C920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2" r="14762"/>
          <a:stretch>
            <a:fillRect/>
          </a:stretch>
        </p:blipFill>
        <p:spPr/>
      </p:pic>
      <p:pic>
        <p:nvPicPr>
          <p:cNvPr id="13" name="drift">
            <a:hlinkClick r:id="" action="ppaction://media"/>
            <a:extLst>
              <a:ext uri="{FF2B5EF4-FFF2-40B4-BE49-F238E27FC236}">
                <a16:creationId xmlns:a16="http://schemas.microsoft.com/office/drawing/2014/main" id="{021764E9-8CE5-307E-70AB-27ABDE007C0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61440" y="3101964"/>
            <a:ext cx="3872281" cy="27105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E1595C-A35F-0867-38A5-5D5993BDF449}"/>
              </a:ext>
            </a:extLst>
          </p:cNvPr>
          <p:cNvSpPr txBox="1"/>
          <p:nvPr/>
        </p:nvSpPr>
        <p:spPr>
          <a:xfrm>
            <a:off x="1061440" y="1285158"/>
            <a:ext cx="3758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MCCs will experience a drift velocity,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2C97CF-6E8C-723F-4EFA-4696C60E806E}"/>
                  </a:ext>
                </a:extLst>
              </p:cNvPr>
              <p:cNvSpPr txBox="1"/>
              <p:nvPr/>
            </p:nvSpPr>
            <p:spPr>
              <a:xfrm>
                <a:off x="2356228" y="1656346"/>
                <a:ext cx="953723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GB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2C97CF-6E8C-723F-4EFA-4696C60E8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228" y="1656346"/>
                <a:ext cx="953723" cy="6090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380A2F-56E0-502E-A07A-B0854E2022C6}"/>
                  </a:ext>
                </a:extLst>
              </p:cNvPr>
              <p:cNvSpPr txBox="1"/>
              <p:nvPr/>
            </p:nvSpPr>
            <p:spPr>
              <a:xfrm>
                <a:off x="1061440" y="2234917"/>
                <a:ext cx="1971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 becomes</a:t>
                </a:r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380A2F-56E0-502E-A07A-B0854E202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440" y="2234917"/>
                <a:ext cx="1971052" cy="369332"/>
              </a:xfrm>
              <a:prstGeom prst="rect">
                <a:avLst/>
              </a:prstGeom>
              <a:blipFill>
                <a:blip r:embed="rId8"/>
                <a:stretch>
                  <a:fillRect l="-1858" t="-8333" r="-2167" b="-2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33B6440-748D-6D87-42CE-36C54C1F2B04}"/>
                  </a:ext>
                </a:extLst>
              </p:cNvPr>
              <p:cNvSpPr txBox="1"/>
              <p:nvPr/>
            </p:nvSpPr>
            <p:spPr>
              <a:xfrm>
                <a:off x="1793887" y="2494661"/>
                <a:ext cx="2477210" cy="5370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cap="none" spc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cap="none" spc="0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cap="none" spc="0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800" b="0" i="1" cap="none" spc="0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1800" b="0" i="1" cap="none" spc="0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1800" b="0" i="1" cap="none" spc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b="0" i="1" cap="none" spc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GB" sz="1800" b="0" i="1" cap="none" spc="0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cap="none" spc="0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GB" sz="1800" b="0" i="1" cap="none" spc="0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0" i="1" cap="none" spc="0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800" b="0" i="1" cap="none" spc="0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800" b="0" i="1" cap="none" spc="0" smtClean="0"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800" b="0" i="1" cap="none" spc="0" smtClean="0"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0" i="1" cap="none" spc="0" smtClean="0"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1800" b="0" i="1" cap="none" spc="0" smtClean="0"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1800" b="0" i="1" cap="none" spc="0" smtClean="0"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800" b="0" i="1" cap="none" spc="0" smtClean="0"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𝑣𝑡</m:t>
                                  </m:r>
                                  <m:r>
                                    <a:rPr lang="en-GB" sz="1800" b="0" i="1" cap="none" spc="0" smtClean="0"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sz="1800" b="0" i="1" cap="none" spc="0" smtClean="0"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800" b="0" i="1" cap="none" spc="0" smtClean="0"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800" b="0" i="1" cap="none" spc="0" smtClean="0"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33B6440-748D-6D87-42CE-36C54C1F2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887" y="2494661"/>
                <a:ext cx="2477210" cy="5370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54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3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  <p:bldLst>
      <p:bldP spid="15" grpId="0"/>
      <p:bldP spid="16" grpId="0"/>
      <p:bldP spid="19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0FEB38D-85AD-EB41-9EC1-E966F44AB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440" y="520065"/>
            <a:ext cx="1681760" cy="765093"/>
          </a:xfrm>
        </p:spPr>
        <p:txBody>
          <a:bodyPr rtlCol="0" anchor="b">
            <a:normAutofit fontScale="90000"/>
          </a:bodyPr>
          <a:lstStyle/>
          <a:p>
            <a:pPr rtl="0"/>
            <a:r>
              <a:rPr lang="en-GB" dirty="0"/>
              <a:t>Decay</a:t>
            </a:r>
          </a:p>
        </p:txBody>
      </p:sp>
      <p:pic>
        <p:nvPicPr>
          <p:cNvPr id="9" name="Picture Placeholder 8" descr="Padlock on computer motherboard">
            <a:extLst>
              <a:ext uri="{FF2B5EF4-FFF2-40B4-BE49-F238E27FC236}">
                <a16:creationId xmlns:a16="http://schemas.microsoft.com/office/drawing/2014/main" id="{0B58480C-A8BF-0BAD-1A74-7F6585C920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2" r="14762"/>
          <a:stretch>
            <a:fillRect/>
          </a:stretch>
        </p:blipFill>
        <p:spPr/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AB6DD8-F4BA-8BEB-B397-410A729CDAA8}"/>
              </a:ext>
            </a:extLst>
          </p:cNvPr>
          <p:cNvSpPr txBox="1"/>
          <p:nvPr/>
        </p:nvSpPr>
        <p:spPr>
          <a:xfrm>
            <a:off x="1061441" y="1285158"/>
            <a:ext cx="465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MCCs will recombine with opposite charge in semiconductor, removing them from system.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560445-6A98-CC26-84B9-6F884886D620}"/>
                  </a:ext>
                </a:extLst>
              </p:cNvPr>
              <p:cNvSpPr txBox="1"/>
              <p:nvPr/>
            </p:nvSpPr>
            <p:spPr>
              <a:xfrm>
                <a:off x="1061440" y="1810099"/>
                <a:ext cx="27146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400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4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4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sz="14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 becomes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560445-6A98-CC26-84B9-6F884886D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440" y="1810099"/>
                <a:ext cx="2714625" cy="307777"/>
              </a:xfrm>
              <a:prstGeom prst="rect">
                <a:avLst/>
              </a:prstGeom>
              <a:blipFill>
                <a:blip r:embed="rId6"/>
                <a:stretch>
                  <a:fillRect l="-225"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91147D-09C1-8AED-787F-9872375BD47A}"/>
                  </a:ext>
                </a:extLst>
              </p:cNvPr>
              <p:cNvSpPr txBox="1"/>
              <p:nvPr/>
            </p:nvSpPr>
            <p:spPr>
              <a:xfrm>
                <a:off x="992774" y="2114092"/>
                <a:ext cx="3500851" cy="438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1400" b="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1400" b="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400" b="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400" b="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GB" sz="1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400" b="0" i="1" smtClean="0"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400" b="0" i="1" smtClean="0"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b="0" i="1" smtClean="0"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1400" b="0" i="1" smtClean="0"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1400" b="0" i="1" smtClean="0"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400" b="0" i="1" smtClean="0"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𝑣𝑡</m:t>
                                  </m:r>
                                  <m:r>
                                    <a:rPr lang="en-GB" sz="1400" b="0" i="1" smtClean="0"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sz="1400" b="0" i="1" smtClean="0"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400" b="0" i="1" smtClean="0"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400" b="0" i="1" smtClean="0"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𝐷𝑡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GB" sz="1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400" b="0" i="1" smtClean="0"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sz="1400" b="0" i="1" smtClean="0"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91147D-09C1-8AED-787F-9872375BD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74" y="2114092"/>
                <a:ext cx="3500851" cy="438453"/>
              </a:xfrm>
              <a:prstGeom prst="rect">
                <a:avLst/>
              </a:prstGeom>
              <a:blipFill>
                <a:blip r:embed="rId7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decay">
            <a:hlinkClick r:id="" action="ppaction://media"/>
            <a:extLst>
              <a:ext uri="{FF2B5EF4-FFF2-40B4-BE49-F238E27FC236}">
                <a16:creationId xmlns:a16="http://schemas.microsoft.com/office/drawing/2014/main" id="{CF4C58F6-9215-AD17-F87A-C5D0ADDDFF7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14102" y="2700027"/>
            <a:ext cx="4166959" cy="291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2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en-GB" sz="3200" dirty="0">
                <a:solidFill>
                  <a:srgbClr val="FFFEFF"/>
                </a:solidFill>
              </a:rPr>
              <a:t>A Refined Simulation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A21F57-CDE9-8BE8-081D-A078489129BA}"/>
              </a:ext>
            </a:extLst>
          </p:cNvPr>
          <p:cNvSpPr txBox="1"/>
          <p:nvPr/>
        </p:nvSpPr>
        <p:spPr>
          <a:xfrm>
            <a:off x="6837673" y="1609833"/>
            <a:ext cx="4599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No Gaussian plot on simulations due to decay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085E76-77BB-7257-8C2E-597DD66395EF}"/>
              </a:ext>
            </a:extLst>
          </p:cNvPr>
          <p:cNvSpPr txBox="1"/>
          <p:nvPr/>
        </p:nvSpPr>
        <p:spPr>
          <a:xfrm>
            <a:off x="6837673" y="2695269"/>
            <a:ext cx="450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Higher drift probability = faster drift velocity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9A1CAB-79B0-FD0C-21E3-2EDE8B7AEECB}"/>
              </a:ext>
            </a:extLst>
          </p:cNvPr>
          <p:cNvSpPr txBox="1"/>
          <p:nvPr/>
        </p:nvSpPr>
        <p:spPr>
          <a:xfrm>
            <a:off x="6837673" y="3780705"/>
            <a:ext cx="4938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Higher decay probability = shorter carrier lifetime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B3394E61-1AE2-D4DA-D976-0E48F1E5F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44" y="1609833"/>
            <a:ext cx="6034316" cy="42240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C90829-4312-74A3-9AE6-966284A26BC1}"/>
              </a:ext>
            </a:extLst>
          </p:cNvPr>
          <p:cNvSpPr txBox="1"/>
          <p:nvPr/>
        </p:nvSpPr>
        <p:spPr>
          <a:xfrm>
            <a:off x="6837673" y="4807279"/>
            <a:ext cx="4855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/>
                </a:solidFill>
              </a:rPr>
              <a:t>Larger number of steps = longer progression of time</a:t>
            </a:r>
          </a:p>
        </p:txBody>
      </p:sp>
    </p:spTree>
    <p:extLst>
      <p:ext uri="{BB962C8B-B14F-4D97-AF65-F5344CB8AC3E}">
        <p14:creationId xmlns:p14="http://schemas.microsoft.com/office/powerpoint/2010/main" val="49275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D9E47F-41E0-4FE3-891C-B53FBC82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rtlCol="0"/>
          <a:lstStyle/>
          <a:p>
            <a:pPr rtl="0"/>
            <a:r>
              <a:rPr lang="en-GB" dirty="0"/>
              <a:t>Thank you</a:t>
            </a:r>
          </a:p>
        </p:txBody>
      </p:sp>
      <p:graphicFrame>
        <p:nvGraphicFramePr>
          <p:cNvPr id="8" name="Content Placeholder 2" descr="SmartArt Placeholder - Contact List">
            <a:extLst>
              <a:ext uri="{FF2B5EF4-FFF2-40B4-BE49-F238E27FC236}">
                <a16:creationId xmlns:a16="http://schemas.microsoft.com/office/drawing/2014/main" id="{95EB8840-1974-5C4F-A503-A801266AD9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386052"/>
              </p:ext>
            </p:extLst>
          </p:nvPr>
        </p:nvGraphicFramePr>
        <p:xfrm>
          <a:off x="931459" y="893729"/>
          <a:ext cx="4535487" cy="5478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Placeholder 10" descr="A person sitting in a living room area.">
            <a:extLst>
              <a:ext uri="{FF2B5EF4-FFF2-40B4-BE49-F238E27FC236}">
                <a16:creationId xmlns:a16="http://schemas.microsoft.com/office/drawing/2014/main" id="{B0B86B06-F4A6-2643-966F-7B41DA43C0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8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42316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4988F789-C14D-C841-BDEB-8ACF7737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>
            <a:normAutofit/>
          </a:bodyPr>
          <a:lstStyle/>
          <a:p>
            <a:pPr rtl="0"/>
            <a:r>
              <a:rPr lang="en-GB"/>
              <a:t>Values used in Diffusion Equation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7A6E1A-650D-1F40-DA84-141DE07C5829}"/>
              </a:ext>
            </a:extLst>
          </p:cNvPr>
          <p:cNvSpPr txBox="1"/>
          <p:nvPr/>
        </p:nvSpPr>
        <p:spPr>
          <a:xfrm>
            <a:off x="932329" y="180422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GB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1"/>
            <a:endParaRPr lang="en-GB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6460F2-1A03-7CA0-B266-819F2C8BF911}"/>
                  </a:ext>
                </a:extLst>
              </p:cNvPr>
              <p:cNvSpPr txBox="1"/>
              <p:nvPr/>
            </p:nvSpPr>
            <p:spPr>
              <a:xfrm>
                <a:off x="932329" y="1804221"/>
                <a:ext cx="4884222" cy="4181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Mobility,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=1000</m:t>
                    </m:r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Length of Semiconductor,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=950</m:t>
                    </m:r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GB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Voltage,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=0.06</m:t>
                    </m:r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GB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Boltzmann’s Constant,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=1.38×</m:t>
                    </m:r>
                    <m:sSup>
                      <m:sSupPr>
                        <m:ctrlP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−23</m:t>
                        </m:r>
                      </m:sup>
                    </m:sSup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𝐽</m:t>
                    </m:r>
                    <m:sSup>
                      <m:sSupPr>
                        <m:ctrlP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Temperature of Semiconductor,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=300</m:t>
                    </m:r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GB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Charge of an Electron,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=1.6×</m:t>
                    </m:r>
                    <m:sSup>
                      <m:sSupPr>
                        <m:ctrlP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−19</m:t>
                        </m:r>
                      </m:sup>
                    </m:sSup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GB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Carrier Lifetime,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=10</m:t>
                    </m:r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GB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Drift Velocity,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GB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Diffusion Constant,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endParaRPr lang="en-GB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6460F2-1A03-7CA0-B266-819F2C8BF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29" y="1804221"/>
                <a:ext cx="4884222" cy="4181273"/>
              </a:xfrm>
              <a:prstGeom prst="rect">
                <a:avLst/>
              </a:prstGeom>
              <a:blipFill>
                <a:blip r:embed="rId3"/>
                <a:stretch>
                  <a:fillRect l="-8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5369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661_TF11344857.potx" id="{447DE04F-D9F7-411E-8003-AF7540944A8B}" vid="{F02F3C99-844F-4725-8EDE-49154AAB67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conference presentation</Template>
  <TotalTime>1788</TotalTime>
  <Words>307</Words>
  <Application>Microsoft Office PowerPoint</Application>
  <PresentationFormat>Widescreen</PresentationFormat>
  <Paragraphs>60</Paragraphs>
  <Slides>9</Slides>
  <Notes>9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Garamond</vt:lpstr>
      <vt:lpstr>RetrospectVTI</vt:lpstr>
      <vt:lpstr>The Haynes-Shockley Experiment</vt:lpstr>
      <vt:lpstr>Computational Physicist</vt:lpstr>
      <vt:lpstr>Background</vt:lpstr>
      <vt:lpstr>The Random-Walk Algorithm</vt:lpstr>
      <vt:lpstr>Drift</vt:lpstr>
      <vt:lpstr>Decay</vt:lpstr>
      <vt:lpstr>A Refined Simulation</vt:lpstr>
      <vt:lpstr>Thank you</vt:lpstr>
      <vt:lpstr>Values used in Diffusion Equation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Haynes-Shockley Experiment</dc:title>
  <dc:creator>Resul Teymuroglu</dc:creator>
  <cp:lastModifiedBy>Resul Teymuroglu</cp:lastModifiedBy>
  <cp:revision>1</cp:revision>
  <dcterms:created xsi:type="dcterms:W3CDTF">2023-04-06T18:28:19Z</dcterms:created>
  <dcterms:modified xsi:type="dcterms:W3CDTF">2023-04-15T05:17:40Z</dcterms:modified>
</cp:coreProperties>
</file>