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CF0C-5909-4C0F-B924-76F4F03FDC1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4E86A-2788-4976-9DA2-25D037DE5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1143000"/>
            <a:ext cx="7543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HTML page that would  look like this: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3" y="4343400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68" y="434339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3" y="434339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08" y="434699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33" y="4347000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040075" y="1371600"/>
            <a:ext cx="32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CS 2205 – Midterm Exam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990223" y="1905000"/>
            <a:ext cx="1343777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?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6422" y="3904734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 Magazine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4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1143000"/>
            <a:ext cx="7543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HTML page that would  look like this: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3" y="43837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68" y="43837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3" y="4383777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08" y="43873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33" y="43873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040075" y="1371600"/>
            <a:ext cx="32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CS 2205 – Midterm Exam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990223" y="1905000"/>
            <a:ext cx="1343777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?</a:t>
            </a:r>
            <a:endParaRPr lang="en-US" sz="7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08553" y="2857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89553" y="23958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this with pure HTML/CSS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63911" y="3886200"/>
            <a:ext cx="189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A Magazine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14168" y="3319165"/>
            <a:ext cx="505632" cy="49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1143000"/>
            <a:ext cx="7543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HTML page that would  look like this: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3" y="43837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68" y="43837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3" y="4383777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08" y="43873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33" y="43873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040075" y="1371600"/>
            <a:ext cx="32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CS 2205 – Midterm Exam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990223" y="1905000"/>
            <a:ext cx="1343777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?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1955295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on an image would show a larger version.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67" y="1905000"/>
            <a:ext cx="1367033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Oval 17"/>
          <p:cNvSpPr/>
          <p:nvPr/>
        </p:nvSpPr>
        <p:spPr>
          <a:xfrm>
            <a:off x="1352834" y="3676365"/>
            <a:ext cx="267269" cy="26726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0103" y="362533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Pic.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8850" y="2103523"/>
            <a:ext cx="267269" cy="26726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6119" y="2052492"/>
            <a:ext cx="22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Image Appears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48124" y="3886200"/>
            <a:ext cx="132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Parent Child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257294" y="3932323"/>
            <a:ext cx="267269" cy="26726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4563" y="3881292"/>
            <a:ext cx="28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Magazine Title Text Appears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5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1143000"/>
            <a:ext cx="7543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HTML page that would  look like this: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3" y="43837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68" y="43837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3" y="4383777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08" y="43873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33" y="43873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040075" y="1371600"/>
            <a:ext cx="32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CS 2205 – Midterm Exam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990223" y="1905000"/>
            <a:ext cx="1343777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?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1955295"/>
            <a:ext cx="184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on the larger image would display it’s back version.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67" y="1905000"/>
            <a:ext cx="1367033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Oval 19"/>
          <p:cNvSpPr/>
          <p:nvPr/>
        </p:nvSpPr>
        <p:spPr>
          <a:xfrm>
            <a:off x="5448850" y="2103523"/>
            <a:ext cx="267269" cy="26726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6119" y="205249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this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48124" y="3886200"/>
            <a:ext cx="132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Parent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5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1143000"/>
            <a:ext cx="7543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HTML page that would  look like this: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3" y="43837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68" y="43837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3" y="4383777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08" y="43873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33" y="43873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040075" y="1371600"/>
            <a:ext cx="32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CS 2205 – Midterm Exam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1955295"/>
            <a:ext cx="184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on the larger image would display it’s back version.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24" y="1905000"/>
            <a:ext cx="1367033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Oval 19"/>
          <p:cNvSpPr/>
          <p:nvPr/>
        </p:nvSpPr>
        <p:spPr>
          <a:xfrm>
            <a:off x="6447553" y="2103523"/>
            <a:ext cx="267269" cy="26726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4822" y="205249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happens</a:t>
            </a:r>
            <a:endParaRPr lang="en-US" dirty="0"/>
          </a:p>
        </p:txBody>
      </p:sp>
      <p:pic>
        <p:nvPicPr>
          <p:cNvPr id="2050" name="Picture 2" descr="C:\Users\dbmsph\Desktop\midterms_web\img\mag5_bac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25" y="1905000"/>
            <a:ext cx="1333500" cy="1905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276600" y="3886200"/>
            <a:ext cx="267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Parent Child (Front + Back)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933563" y="3939188"/>
            <a:ext cx="267269" cy="26726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0832" y="3888157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title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1143000"/>
            <a:ext cx="7543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HTML page that would  look like this: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3" y="44599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68" y="44599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3" y="4459977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08" y="4463578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33" y="4463579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040075" y="1371600"/>
            <a:ext cx="32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CS 2205 – Midterm Exam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990223" y="1905000"/>
            <a:ext cx="1343777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?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1955295"/>
            <a:ext cx="1849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on the “back version” would cause it to go back to front view only.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67" y="1905000"/>
            <a:ext cx="1367033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Oval 19"/>
          <p:cNvSpPr/>
          <p:nvPr/>
        </p:nvSpPr>
        <p:spPr>
          <a:xfrm>
            <a:off x="5448850" y="2103523"/>
            <a:ext cx="267269" cy="26726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6119" y="2052492"/>
            <a:ext cx="20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Revert to front view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48124" y="3886200"/>
            <a:ext cx="132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Parent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sure I can click on all 5 magazines and show them correctly.</a:t>
            </a:r>
          </a:p>
          <a:p>
            <a:endParaRPr lang="en-US" dirty="0" smtClean="0"/>
          </a:p>
          <a:p>
            <a:r>
              <a:rPr lang="en-US" dirty="0" smtClean="0"/>
              <a:t>When I am currently viewing the front and back view portion, clicking on another magazine thumbnail should result in showing only the front view.</a:t>
            </a:r>
          </a:p>
          <a:p>
            <a:endParaRPr lang="en-US" dirty="0"/>
          </a:p>
          <a:p>
            <a:r>
              <a:rPr lang="en-US" dirty="0" smtClean="0"/>
              <a:t>Maximize your CSS/JS Frameworks. Less code == better. Try using col-md-* for your alignments, and .hide() / .show() for your triggers.</a:t>
            </a:r>
          </a:p>
          <a:p>
            <a:endParaRPr lang="en-US" dirty="0"/>
          </a:p>
          <a:p>
            <a:r>
              <a:rPr lang="en-US" dirty="0" smtClean="0"/>
              <a:t>For Additional Points:</a:t>
            </a:r>
          </a:p>
          <a:p>
            <a:pPr lvl="1"/>
            <a:r>
              <a:rPr lang="en-US" dirty="0" smtClean="0"/>
              <a:t>Hide/Show Animation/Transition Effects</a:t>
            </a:r>
          </a:p>
          <a:p>
            <a:pPr lvl="1"/>
            <a:r>
              <a:rPr lang="en-US" dirty="0" smtClean="0"/>
              <a:t>Highlighting / Shadow-outline for active thumbnail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42" y="4779265"/>
            <a:ext cx="769315" cy="1099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042" y="4688333"/>
            <a:ext cx="914400" cy="1306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5742" y="43835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6199" y="43835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Midterm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Exam</dc:title>
  <dc:creator>Don Singh</dc:creator>
  <cp:lastModifiedBy>Don Singh</cp:lastModifiedBy>
  <cp:revision>8</cp:revision>
  <dcterms:created xsi:type="dcterms:W3CDTF">2017-01-24T00:54:45Z</dcterms:created>
  <dcterms:modified xsi:type="dcterms:W3CDTF">2017-01-25T03:36:20Z</dcterms:modified>
</cp:coreProperties>
</file>