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EFD1-6070-4BE6-9A10-0C9CCB5CB5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C0F4-F539-48C9-8173-577223DA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EFD1-6070-4BE6-9A10-0C9CCB5CB5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C0F4-F539-48C9-8173-577223DA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EFD1-6070-4BE6-9A10-0C9CCB5CB5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C0F4-F539-48C9-8173-577223DA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EFD1-6070-4BE6-9A10-0C9CCB5CB5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C0F4-F539-48C9-8173-577223DA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EFD1-6070-4BE6-9A10-0C9CCB5CB5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C0F4-F539-48C9-8173-577223DA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EFD1-6070-4BE6-9A10-0C9CCB5CB5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C0F4-F539-48C9-8173-577223DA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EFD1-6070-4BE6-9A10-0C9CCB5CB5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C0F4-F539-48C9-8173-577223DA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EFD1-6070-4BE6-9A10-0C9CCB5CB5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C0F4-F539-48C9-8173-577223DA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EFD1-6070-4BE6-9A10-0C9CCB5CB5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C0F4-F539-48C9-8173-577223DA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2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EFD1-6070-4BE6-9A10-0C9CCB5CB5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C0F4-F539-48C9-8173-577223DA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EFD1-6070-4BE6-9A10-0C9CCB5CB5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C0F4-F539-48C9-8173-577223DA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EFD1-6070-4BE6-9A10-0C9CCB5CB5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C0F4-F539-48C9-8173-577223DAB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2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8" t="-1" r="16089" b="16312"/>
          <a:stretch/>
        </p:blipFill>
        <p:spPr bwMode="auto">
          <a:xfrm>
            <a:off x="762000" y="2047163"/>
            <a:ext cx="7772400" cy="4466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914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page using bootstrap that has two textboxes and a button.</a:t>
            </a:r>
          </a:p>
          <a:p>
            <a:r>
              <a:rPr lang="en-US" dirty="0" smtClean="0"/>
              <a:t>The button will dynamically create textboxes depending on the number of rows. It will also fill the boxes with data depending on interval.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5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981200"/>
            <a:ext cx="8039100" cy="417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2450" y="6096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Rows – 3 Intervals</a:t>
            </a:r>
          </a:p>
          <a:p>
            <a:r>
              <a:rPr lang="en-US" dirty="0" smtClean="0"/>
              <a:t>Upon clicking on the generate button, using </a:t>
            </a:r>
            <a:r>
              <a:rPr lang="en-US" dirty="0" err="1" smtClean="0"/>
              <a:t>javascript</a:t>
            </a:r>
            <a:r>
              <a:rPr lang="en-US" dirty="0" smtClean="0"/>
              <a:t>, the browser will add 4 rows of textboxes with accompanying delete row button. Notice that the interval determines the content of the generated textbox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2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52600"/>
            <a:ext cx="8181975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013" y="609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 change the row box count to a different number, it should be able to adjust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8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752600"/>
            <a:ext cx="8181975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700" y="876658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I delete two boxes in the middle…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60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54" y="2362200"/>
            <a:ext cx="7467600" cy="427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2750" y="12192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interval in the textboxes should renumber accordingly.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991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2750" y="12192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Here’s another example</a:t>
            </a:r>
            <a:endParaRPr 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98" y="2209800"/>
            <a:ext cx="8035504" cy="3969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52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Assume that the two input fields will always be given a number.</a:t>
            </a:r>
          </a:p>
          <a:p>
            <a:endParaRPr lang="en-US" dirty="0" smtClean="0"/>
          </a:p>
          <a:p>
            <a:r>
              <a:rPr lang="en-US" dirty="0" smtClean="0"/>
              <a:t>Elements have to be CREATED. Not hidden/shown. I should be able to generate 5,10 or 1000 rows! As many as the user desires.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JQuery</a:t>
            </a:r>
            <a:r>
              <a:rPr lang="en-US" dirty="0" smtClean="0"/>
              <a:t> functions .each() for looping through objects, .append() to insert additional elements and use .remove() to remove an object from the browser window.</a:t>
            </a:r>
          </a:p>
          <a:p>
            <a:endParaRPr lang="en-US" dirty="0"/>
          </a:p>
          <a:p>
            <a:r>
              <a:rPr lang="en-US" dirty="0" smtClean="0"/>
              <a:t>Removing from the end, middle or first should not break the interval counting.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6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211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Midterm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Exam</dc:title>
  <dc:creator>Don Singh</dc:creator>
  <cp:lastModifiedBy>Don Singh</cp:lastModifiedBy>
  <cp:revision>4</cp:revision>
  <dcterms:created xsi:type="dcterms:W3CDTF">2017-01-25T03:36:24Z</dcterms:created>
  <dcterms:modified xsi:type="dcterms:W3CDTF">2017-01-25T03:55:01Z</dcterms:modified>
</cp:coreProperties>
</file>