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56" r:id="rId6"/>
    <p:sldId id="257" r:id="rId7"/>
    <p:sldId id="258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91F0B-C6A9-49B5-BB48-1FBC9859076F}" v="162" dt="2025-05-21T20:21:17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13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Hutchings" userId="85a048fd-f4ff-4c05-a8b1-d7a9b97d73c4" providerId="ADAL" clId="{D6F91F0B-C6A9-49B5-BB48-1FBC9859076F}"/>
    <pc:docChg chg="undo custSel addSld delSld modSld sldOrd modMainMaster">
      <pc:chgData name="Jeff Hutchings" userId="85a048fd-f4ff-4c05-a8b1-d7a9b97d73c4" providerId="ADAL" clId="{D6F91F0B-C6A9-49B5-BB48-1FBC9859076F}" dt="2025-05-21T20:25:34.008" v="7666" actId="1035"/>
      <pc:docMkLst>
        <pc:docMk/>
      </pc:docMkLst>
      <pc:sldChg chg="addSp delSp modSp mod">
        <pc:chgData name="Jeff Hutchings" userId="85a048fd-f4ff-4c05-a8b1-d7a9b97d73c4" providerId="ADAL" clId="{D6F91F0B-C6A9-49B5-BB48-1FBC9859076F}" dt="2025-05-21T20:19:28.169" v="7552" actId="14100"/>
        <pc:sldMkLst>
          <pc:docMk/>
          <pc:sldMk cId="2840312242" sldId="256"/>
        </pc:sldMkLst>
        <pc:spChg chg="add mod">
          <ac:chgData name="Jeff Hutchings" userId="85a048fd-f4ff-4c05-a8b1-d7a9b97d73c4" providerId="ADAL" clId="{D6F91F0B-C6A9-49B5-BB48-1FBC9859076F}" dt="2025-05-21T20:14:03.018" v="7419" actId="14100"/>
          <ac:spMkLst>
            <pc:docMk/>
            <pc:sldMk cId="2840312242" sldId="256"/>
            <ac:spMk id="4" creationId="{229F06CE-2F02-EB12-FD7F-BF9D18163679}"/>
          </ac:spMkLst>
        </pc:spChg>
        <pc:spChg chg="del mod">
          <ac:chgData name="Jeff Hutchings" userId="85a048fd-f4ff-4c05-a8b1-d7a9b97d73c4" providerId="ADAL" clId="{D6F91F0B-C6A9-49B5-BB48-1FBC9859076F}" dt="2025-05-21T20:07:20.678" v="7322" actId="478"/>
          <ac:spMkLst>
            <pc:docMk/>
            <pc:sldMk cId="2840312242" sldId="256"/>
            <ac:spMk id="5" creationId="{DA080175-E3BB-27F9-2E7B-ACB87353A6F1}"/>
          </ac:spMkLst>
        </pc:spChg>
        <pc:spChg chg="add del mod">
          <ac:chgData name="Jeff Hutchings" userId="85a048fd-f4ff-4c05-a8b1-d7a9b97d73c4" providerId="ADAL" clId="{D6F91F0B-C6A9-49B5-BB48-1FBC9859076F}" dt="2025-05-21T20:07:24.718" v="7323" actId="478"/>
          <ac:spMkLst>
            <pc:docMk/>
            <pc:sldMk cId="2840312242" sldId="256"/>
            <ac:spMk id="7" creationId="{54B21229-D217-2528-C1A8-59BC717FAF2B}"/>
          </ac:spMkLst>
        </pc:spChg>
        <pc:spChg chg="del mod">
          <ac:chgData name="Jeff Hutchings" userId="85a048fd-f4ff-4c05-a8b1-d7a9b97d73c4" providerId="ADAL" clId="{D6F91F0B-C6A9-49B5-BB48-1FBC9859076F}" dt="2025-05-21T15:26:50.515" v="3709" actId="478"/>
          <ac:spMkLst>
            <pc:docMk/>
            <pc:sldMk cId="2840312242" sldId="256"/>
            <ac:spMk id="8" creationId="{662B0ECA-F6FF-6836-0A6A-2E1A6C3BF471}"/>
          </ac:spMkLst>
        </pc:spChg>
        <pc:spChg chg="mod">
          <ac:chgData name="Jeff Hutchings" userId="85a048fd-f4ff-4c05-a8b1-d7a9b97d73c4" providerId="ADAL" clId="{D6F91F0B-C6A9-49B5-BB48-1FBC9859076F}" dt="2025-05-21T20:09:07.181" v="7351" actId="207"/>
          <ac:spMkLst>
            <pc:docMk/>
            <pc:sldMk cId="2840312242" sldId="256"/>
            <ac:spMk id="9" creationId="{670BC4F4-3779-B174-3AFE-9702811BF5E8}"/>
          </ac:spMkLst>
        </pc:spChg>
        <pc:spChg chg="del mod">
          <ac:chgData name="Jeff Hutchings" userId="85a048fd-f4ff-4c05-a8b1-d7a9b97d73c4" providerId="ADAL" clId="{D6F91F0B-C6A9-49B5-BB48-1FBC9859076F}" dt="2025-05-21T20:07:24.718" v="7323" actId="478"/>
          <ac:spMkLst>
            <pc:docMk/>
            <pc:sldMk cId="2840312242" sldId="256"/>
            <ac:spMk id="10" creationId="{C0CD57B7-3E70-89D9-5DE1-EF9D997C3175}"/>
          </ac:spMkLst>
        </pc:spChg>
        <pc:spChg chg="add del mod">
          <ac:chgData name="Jeff Hutchings" userId="85a048fd-f4ff-4c05-a8b1-d7a9b97d73c4" providerId="ADAL" clId="{D6F91F0B-C6A9-49B5-BB48-1FBC9859076F}" dt="2025-05-21T17:35:16.310" v="4663" actId="478"/>
          <ac:spMkLst>
            <pc:docMk/>
            <pc:sldMk cId="2840312242" sldId="256"/>
            <ac:spMk id="11" creationId="{4D2EF670-C7E3-49AA-9F31-E1E6FCC6DAED}"/>
          </ac:spMkLst>
        </pc:spChg>
        <pc:spChg chg="mod">
          <ac:chgData name="Jeff Hutchings" userId="85a048fd-f4ff-4c05-a8b1-d7a9b97d73c4" providerId="ADAL" clId="{D6F91F0B-C6A9-49B5-BB48-1FBC9859076F}" dt="2025-05-21T15:34:09.372" v="3767" actId="1037"/>
          <ac:spMkLst>
            <pc:docMk/>
            <pc:sldMk cId="2840312242" sldId="256"/>
            <ac:spMk id="17" creationId="{196C7FED-1D06-17F2-2CD9-E6FA26D39F3E}"/>
          </ac:spMkLst>
        </pc:spChg>
        <pc:spChg chg="add mod">
          <ac:chgData name="Jeff Hutchings" userId="85a048fd-f4ff-4c05-a8b1-d7a9b97d73c4" providerId="ADAL" clId="{D6F91F0B-C6A9-49B5-BB48-1FBC9859076F}" dt="2025-05-21T20:12:08.194" v="7386" actId="14100"/>
          <ac:spMkLst>
            <pc:docMk/>
            <pc:sldMk cId="2840312242" sldId="256"/>
            <ac:spMk id="18" creationId="{04C0B0F5-CA94-335E-C5E6-20C0A1DE5DAF}"/>
          </ac:spMkLst>
        </pc:spChg>
        <pc:spChg chg="mod">
          <ac:chgData name="Jeff Hutchings" userId="85a048fd-f4ff-4c05-a8b1-d7a9b97d73c4" providerId="ADAL" clId="{D6F91F0B-C6A9-49B5-BB48-1FBC9859076F}" dt="2025-05-21T20:13:57.955" v="7414" actId="1036"/>
          <ac:spMkLst>
            <pc:docMk/>
            <pc:sldMk cId="2840312242" sldId="256"/>
            <ac:spMk id="19" creationId="{4F00C017-3336-A742-6799-E899752203E9}"/>
          </ac:spMkLst>
        </pc:spChg>
        <pc:spChg chg="mod">
          <ac:chgData name="Jeff Hutchings" userId="85a048fd-f4ff-4c05-a8b1-d7a9b97d73c4" providerId="ADAL" clId="{D6F91F0B-C6A9-49B5-BB48-1FBC9859076F}" dt="2025-05-21T20:09:39.097" v="7355" actId="403"/>
          <ac:spMkLst>
            <pc:docMk/>
            <pc:sldMk cId="2840312242" sldId="256"/>
            <ac:spMk id="20" creationId="{B8A737BB-1567-5EF8-C1CF-78BDC85AE333}"/>
          </ac:spMkLst>
        </pc:spChg>
        <pc:spChg chg="add del mod">
          <ac:chgData name="Jeff Hutchings" userId="85a048fd-f4ff-4c05-a8b1-d7a9b97d73c4" providerId="ADAL" clId="{D6F91F0B-C6A9-49B5-BB48-1FBC9859076F}" dt="2025-05-21T20:12:24.105" v="7391" actId="1036"/>
          <ac:spMkLst>
            <pc:docMk/>
            <pc:sldMk cId="2840312242" sldId="256"/>
            <ac:spMk id="21" creationId="{07954A53-CEA5-F679-6305-A6F71EFD3D0E}"/>
          </ac:spMkLst>
        </pc:spChg>
        <pc:spChg chg="add del mod">
          <ac:chgData name="Jeff Hutchings" userId="85a048fd-f4ff-4c05-a8b1-d7a9b97d73c4" providerId="ADAL" clId="{D6F91F0B-C6A9-49B5-BB48-1FBC9859076F}" dt="2025-05-21T17:34:56.078" v="4661" actId="478"/>
          <ac:spMkLst>
            <pc:docMk/>
            <pc:sldMk cId="2840312242" sldId="256"/>
            <ac:spMk id="24" creationId="{74F5B648-468B-1895-4E00-B1C3D5B2F592}"/>
          </ac:spMkLst>
        </pc:spChg>
        <pc:spChg chg="add mod">
          <ac:chgData name="Jeff Hutchings" userId="85a048fd-f4ff-4c05-a8b1-d7a9b97d73c4" providerId="ADAL" clId="{D6F91F0B-C6A9-49B5-BB48-1FBC9859076F}" dt="2025-05-21T17:47:57.114" v="5252" actId="1035"/>
          <ac:spMkLst>
            <pc:docMk/>
            <pc:sldMk cId="2840312242" sldId="256"/>
            <ac:spMk id="27" creationId="{B776BB84-E838-A50E-C48D-0851BFA2225A}"/>
          </ac:spMkLst>
        </pc:spChg>
        <pc:spChg chg="add del mod">
          <ac:chgData name="Jeff Hutchings" userId="85a048fd-f4ff-4c05-a8b1-d7a9b97d73c4" providerId="ADAL" clId="{D6F91F0B-C6A9-49B5-BB48-1FBC9859076F}" dt="2025-05-21T17:35:16.310" v="4663" actId="478"/>
          <ac:spMkLst>
            <pc:docMk/>
            <pc:sldMk cId="2840312242" sldId="256"/>
            <ac:spMk id="28" creationId="{AB1B5B9F-2290-C50F-11DE-4594B552B235}"/>
          </ac:spMkLst>
        </pc:spChg>
        <pc:spChg chg="add mod">
          <ac:chgData name="Jeff Hutchings" userId="85a048fd-f4ff-4c05-a8b1-d7a9b97d73c4" providerId="ADAL" clId="{D6F91F0B-C6A9-49B5-BB48-1FBC9859076F}" dt="2025-05-21T20:13:32.290" v="7404" actId="1076"/>
          <ac:spMkLst>
            <pc:docMk/>
            <pc:sldMk cId="2840312242" sldId="256"/>
            <ac:spMk id="29" creationId="{91E3AC0E-151A-5BA3-C35E-D96D269CAF24}"/>
          </ac:spMkLst>
        </pc:spChg>
        <pc:spChg chg="add mod">
          <ac:chgData name="Jeff Hutchings" userId="85a048fd-f4ff-4c05-a8b1-d7a9b97d73c4" providerId="ADAL" clId="{D6F91F0B-C6A9-49B5-BB48-1FBC9859076F}" dt="2025-05-21T20:13:41.652" v="7408" actId="1076"/>
          <ac:spMkLst>
            <pc:docMk/>
            <pc:sldMk cId="2840312242" sldId="256"/>
            <ac:spMk id="30" creationId="{1E046B82-A1F2-243A-BD2D-E632D42C2160}"/>
          </ac:spMkLst>
        </pc:spChg>
        <pc:spChg chg="add mod">
          <ac:chgData name="Jeff Hutchings" userId="85a048fd-f4ff-4c05-a8b1-d7a9b97d73c4" providerId="ADAL" clId="{D6F91F0B-C6A9-49B5-BB48-1FBC9859076F}" dt="2025-05-21T20:13:32.290" v="7404" actId="1076"/>
          <ac:spMkLst>
            <pc:docMk/>
            <pc:sldMk cId="2840312242" sldId="256"/>
            <ac:spMk id="34" creationId="{3931AA35-C8C9-181B-1DFF-8E3863A6ECC6}"/>
          </ac:spMkLst>
        </pc:spChg>
        <pc:spChg chg="add del mod">
          <ac:chgData name="Jeff Hutchings" userId="85a048fd-f4ff-4c05-a8b1-d7a9b97d73c4" providerId="ADAL" clId="{D6F91F0B-C6A9-49B5-BB48-1FBC9859076F}" dt="2025-05-21T17:35:16.310" v="4663" actId="478"/>
          <ac:spMkLst>
            <pc:docMk/>
            <pc:sldMk cId="2840312242" sldId="256"/>
            <ac:spMk id="36" creationId="{7FC17E40-04BD-E86A-6DCD-D8EEFC7C73E7}"/>
          </ac:spMkLst>
        </pc:spChg>
        <pc:spChg chg="add mod">
          <ac:chgData name="Jeff Hutchings" userId="85a048fd-f4ff-4c05-a8b1-d7a9b97d73c4" providerId="ADAL" clId="{D6F91F0B-C6A9-49B5-BB48-1FBC9859076F}" dt="2025-05-21T20:13:35.303" v="7407" actId="1038"/>
          <ac:spMkLst>
            <pc:docMk/>
            <pc:sldMk cId="2840312242" sldId="256"/>
            <ac:spMk id="39" creationId="{9C454E52-61B2-6D60-FBDF-452B6337813B}"/>
          </ac:spMkLst>
        </pc:spChg>
        <pc:spChg chg="add mod">
          <ac:chgData name="Jeff Hutchings" userId="85a048fd-f4ff-4c05-a8b1-d7a9b97d73c4" providerId="ADAL" clId="{D6F91F0B-C6A9-49B5-BB48-1FBC9859076F}" dt="2025-05-21T20:13:18.545" v="7403" actId="14100"/>
          <ac:spMkLst>
            <pc:docMk/>
            <pc:sldMk cId="2840312242" sldId="256"/>
            <ac:spMk id="40" creationId="{B1651D6D-36C3-53DC-304E-3A79DFF7AC58}"/>
          </ac:spMkLst>
        </pc:spChg>
        <pc:spChg chg="add del mod">
          <ac:chgData name="Jeff Hutchings" userId="85a048fd-f4ff-4c05-a8b1-d7a9b97d73c4" providerId="ADAL" clId="{D6F91F0B-C6A9-49B5-BB48-1FBC9859076F}" dt="2025-05-21T17:35:16.310" v="4663" actId="478"/>
          <ac:spMkLst>
            <pc:docMk/>
            <pc:sldMk cId="2840312242" sldId="256"/>
            <ac:spMk id="44" creationId="{F2A35089-3C85-4A80-A5AE-88317E858059}"/>
          </ac:spMkLst>
        </pc:spChg>
        <pc:spChg chg="add mod">
          <ac:chgData name="Jeff Hutchings" userId="85a048fd-f4ff-4c05-a8b1-d7a9b97d73c4" providerId="ADAL" clId="{D6F91F0B-C6A9-49B5-BB48-1FBC9859076F}" dt="2025-05-21T20:10:27.480" v="7361" actId="14100"/>
          <ac:spMkLst>
            <pc:docMk/>
            <pc:sldMk cId="2840312242" sldId="256"/>
            <ac:spMk id="45" creationId="{703459A3-6F00-9753-9CC2-3FC0592368C6}"/>
          </ac:spMkLst>
        </pc:spChg>
        <pc:spChg chg="add mod">
          <ac:chgData name="Jeff Hutchings" userId="85a048fd-f4ff-4c05-a8b1-d7a9b97d73c4" providerId="ADAL" clId="{D6F91F0B-C6A9-49B5-BB48-1FBC9859076F}" dt="2025-05-21T20:15:03.445" v="7436" actId="14100"/>
          <ac:spMkLst>
            <pc:docMk/>
            <pc:sldMk cId="2840312242" sldId="256"/>
            <ac:spMk id="47" creationId="{5C9134D0-0A4F-8A07-F3A0-3CF3C78C22DA}"/>
          </ac:spMkLst>
        </pc:spChg>
        <pc:spChg chg="add mod">
          <ac:chgData name="Jeff Hutchings" userId="85a048fd-f4ff-4c05-a8b1-d7a9b97d73c4" providerId="ADAL" clId="{D6F91F0B-C6A9-49B5-BB48-1FBC9859076F}" dt="2025-05-21T20:16:23.783" v="7454" actId="14100"/>
          <ac:spMkLst>
            <pc:docMk/>
            <pc:sldMk cId="2840312242" sldId="256"/>
            <ac:spMk id="48" creationId="{D1E580F8-EA73-4A8F-2084-26C84DF90BB2}"/>
          </ac:spMkLst>
        </pc:spChg>
        <pc:spChg chg="add mod">
          <ac:chgData name="Jeff Hutchings" userId="85a048fd-f4ff-4c05-a8b1-d7a9b97d73c4" providerId="ADAL" clId="{D6F91F0B-C6A9-49B5-BB48-1FBC9859076F}" dt="2025-05-21T20:15:14.683" v="7440" actId="14100"/>
          <ac:spMkLst>
            <pc:docMk/>
            <pc:sldMk cId="2840312242" sldId="256"/>
            <ac:spMk id="49" creationId="{74C89D2C-B82E-0DE9-6694-947DFE28B051}"/>
          </ac:spMkLst>
        </pc:spChg>
        <pc:spChg chg="add mod">
          <ac:chgData name="Jeff Hutchings" userId="85a048fd-f4ff-4c05-a8b1-d7a9b97d73c4" providerId="ADAL" clId="{D6F91F0B-C6A9-49B5-BB48-1FBC9859076F}" dt="2025-05-21T20:15:31.844" v="7442" actId="14100"/>
          <ac:spMkLst>
            <pc:docMk/>
            <pc:sldMk cId="2840312242" sldId="256"/>
            <ac:spMk id="50" creationId="{26856217-934D-63D9-87BD-8E00554573EE}"/>
          </ac:spMkLst>
        </pc:spChg>
        <pc:spChg chg="add mod">
          <ac:chgData name="Jeff Hutchings" userId="85a048fd-f4ff-4c05-a8b1-d7a9b97d73c4" providerId="ADAL" clId="{D6F91F0B-C6A9-49B5-BB48-1FBC9859076F}" dt="2025-05-21T16:03:14.263" v="4198" actId="1076"/>
          <ac:spMkLst>
            <pc:docMk/>
            <pc:sldMk cId="2840312242" sldId="256"/>
            <ac:spMk id="58" creationId="{9FB9EC90-7958-92C0-C710-54E10223BB42}"/>
          </ac:spMkLst>
        </pc:spChg>
        <pc:spChg chg="add del mod">
          <ac:chgData name="Jeff Hutchings" userId="85a048fd-f4ff-4c05-a8b1-d7a9b97d73c4" providerId="ADAL" clId="{D6F91F0B-C6A9-49B5-BB48-1FBC9859076F}" dt="2025-05-21T17:35:16.310" v="4663" actId="478"/>
          <ac:spMkLst>
            <pc:docMk/>
            <pc:sldMk cId="2840312242" sldId="256"/>
            <ac:spMk id="59" creationId="{4F43CF3E-C4F5-E249-82F2-7E0542F35671}"/>
          </ac:spMkLst>
        </pc:spChg>
        <pc:spChg chg="add mod">
          <ac:chgData name="Jeff Hutchings" userId="85a048fd-f4ff-4c05-a8b1-d7a9b97d73c4" providerId="ADAL" clId="{D6F91F0B-C6A9-49B5-BB48-1FBC9859076F}" dt="2025-05-21T20:15:00.135" v="7435" actId="14100"/>
          <ac:spMkLst>
            <pc:docMk/>
            <pc:sldMk cId="2840312242" sldId="256"/>
            <ac:spMk id="63" creationId="{FCAC72B2-9250-2148-9128-8213D01F0001}"/>
          </ac:spMkLst>
        </pc:spChg>
        <pc:spChg chg="add mod">
          <ac:chgData name="Jeff Hutchings" userId="85a048fd-f4ff-4c05-a8b1-d7a9b97d73c4" providerId="ADAL" clId="{D6F91F0B-C6A9-49B5-BB48-1FBC9859076F}" dt="2025-05-21T18:28:59.815" v="6072" actId="1076"/>
          <ac:spMkLst>
            <pc:docMk/>
            <pc:sldMk cId="2840312242" sldId="256"/>
            <ac:spMk id="64" creationId="{5A752DBD-B596-3904-F21F-A38913F8F65B}"/>
          </ac:spMkLst>
        </pc:spChg>
        <pc:spChg chg="add mod">
          <ac:chgData name="Jeff Hutchings" userId="85a048fd-f4ff-4c05-a8b1-d7a9b97d73c4" providerId="ADAL" clId="{D6F91F0B-C6A9-49B5-BB48-1FBC9859076F}" dt="2025-05-21T20:15:07.900" v="7437" actId="1076"/>
          <ac:spMkLst>
            <pc:docMk/>
            <pc:sldMk cId="2840312242" sldId="256"/>
            <ac:spMk id="77" creationId="{075E9414-AFED-5E93-80AE-4F051C36D7DA}"/>
          </ac:spMkLst>
        </pc:spChg>
        <pc:spChg chg="add mod">
          <ac:chgData name="Jeff Hutchings" userId="85a048fd-f4ff-4c05-a8b1-d7a9b97d73c4" providerId="ADAL" clId="{D6F91F0B-C6A9-49B5-BB48-1FBC9859076F}" dt="2025-05-21T20:15:38.643" v="7444" actId="1076"/>
          <ac:spMkLst>
            <pc:docMk/>
            <pc:sldMk cId="2840312242" sldId="256"/>
            <ac:spMk id="79" creationId="{ED8CFB01-61DE-31E7-B648-29E759FDDE7A}"/>
          </ac:spMkLst>
        </pc:spChg>
        <pc:spChg chg="add mod">
          <ac:chgData name="Jeff Hutchings" userId="85a048fd-f4ff-4c05-a8b1-d7a9b97d73c4" providerId="ADAL" clId="{D6F91F0B-C6A9-49B5-BB48-1FBC9859076F}" dt="2025-05-21T20:16:05.227" v="7448" actId="14100"/>
          <ac:spMkLst>
            <pc:docMk/>
            <pc:sldMk cId="2840312242" sldId="256"/>
            <ac:spMk id="81" creationId="{5BDD8D59-780F-3B9D-FF87-7F906421457B}"/>
          </ac:spMkLst>
        </pc:spChg>
        <pc:spChg chg="add mod">
          <ac:chgData name="Jeff Hutchings" userId="85a048fd-f4ff-4c05-a8b1-d7a9b97d73c4" providerId="ADAL" clId="{D6F91F0B-C6A9-49B5-BB48-1FBC9859076F}" dt="2025-05-21T20:09:39.097" v="7355" actId="403"/>
          <ac:spMkLst>
            <pc:docMk/>
            <pc:sldMk cId="2840312242" sldId="256"/>
            <ac:spMk id="82" creationId="{21A10914-F66C-018C-7493-EA7EE318A131}"/>
          </ac:spMkLst>
        </pc:spChg>
        <pc:spChg chg="add mod">
          <ac:chgData name="Jeff Hutchings" userId="85a048fd-f4ff-4c05-a8b1-d7a9b97d73c4" providerId="ADAL" clId="{D6F91F0B-C6A9-49B5-BB48-1FBC9859076F}" dt="2025-05-21T20:17:02.338" v="7480" actId="14100"/>
          <ac:spMkLst>
            <pc:docMk/>
            <pc:sldMk cId="2840312242" sldId="256"/>
            <ac:spMk id="85" creationId="{97950ECD-0B4A-2DA6-25B6-4E1D8FCB1A5F}"/>
          </ac:spMkLst>
        </pc:spChg>
        <pc:spChg chg="add del mod">
          <ac:chgData name="Jeff Hutchings" userId="85a048fd-f4ff-4c05-a8b1-d7a9b97d73c4" providerId="ADAL" clId="{D6F91F0B-C6A9-49B5-BB48-1FBC9859076F}" dt="2025-05-21T15:51:25.451" v="3940" actId="478"/>
          <ac:spMkLst>
            <pc:docMk/>
            <pc:sldMk cId="2840312242" sldId="256"/>
            <ac:spMk id="86" creationId="{E6DF523E-CE77-67A3-5812-BA76217909BF}"/>
          </ac:spMkLst>
        </pc:spChg>
        <pc:spChg chg="add mod">
          <ac:chgData name="Jeff Hutchings" userId="85a048fd-f4ff-4c05-a8b1-d7a9b97d73c4" providerId="ADAL" clId="{D6F91F0B-C6A9-49B5-BB48-1FBC9859076F}" dt="2025-05-21T18:28:59.815" v="6072" actId="1076"/>
          <ac:spMkLst>
            <pc:docMk/>
            <pc:sldMk cId="2840312242" sldId="256"/>
            <ac:spMk id="87" creationId="{4E2A8B0D-B028-ABFA-201B-EE3564FDDBFE}"/>
          </ac:spMkLst>
        </pc:spChg>
        <pc:spChg chg="add del mod">
          <ac:chgData name="Jeff Hutchings" userId="85a048fd-f4ff-4c05-a8b1-d7a9b97d73c4" providerId="ADAL" clId="{D6F91F0B-C6A9-49B5-BB48-1FBC9859076F}" dt="2025-05-21T17:35:16.310" v="4663" actId="478"/>
          <ac:spMkLst>
            <pc:docMk/>
            <pc:sldMk cId="2840312242" sldId="256"/>
            <ac:spMk id="93" creationId="{39044072-12F0-7CCA-34B0-C58A9BBE3DCE}"/>
          </ac:spMkLst>
        </pc:spChg>
        <pc:spChg chg="add del mod">
          <ac:chgData name="Jeff Hutchings" userId="85a048fd-f4ff-4c05-a8b1-d7a9b97d73c4" providerId="ADAL" clId="{D6F91F0B-C6A9-49B5-BB48-1FBC9859076F}" dt="2025-05-21T17:35:16.310" v="4663" actId="478"/>
          <ac:spMkLst>
            <pc:docMk/>
            <pc:sldMk cId="2840312242" sldId="256"/>
            <ac:spMk id="96" creationId="{85E77DBC-C53D-84EA-4AB0-808DBBC05777}"/>
          </ac:spMkLst>
        </pc:spChg>
        <pc:spChg chg="add mod">
          <ac:chgData name="Jeff Hutchings" userId="85a048fd-f4ff-4c05-a8b1-d7a9b97d73c4" providerId="ADAL" clId="{D6F91F0B-C6A9-49B5-BB48-1FBC9859076F}" dt="2025-05-21T20:18:25.846" v="7532" actId="1076"/>
          <ac:spMkLst>
            <pc:docMk/>
            <pc:sldMk cId="2840312242" sldId="256"/>
            <ac:spMk id="98" creationId="{BD6967EC-4EB0-49BE-8FE6-8045A61182A4}"/>
          </ac:spMkLst>
        </pc:spChg>
        <pc:spChg chg="add mod">
          <ac:chgData name="Jeff Hutchings" userId="85a048fd-f4ff-4c05-a8b1-d7a9b97d73c4" providerId="ADAL" clId="{D6F91F0B-C6A9-49B5-BB48-1FBC9859076F}" dt="2025-05-21T18:28:59.815" v="6072" actId="1076"/>
          <ac:spMkLst>
            <pc:docMk/>
            <pc:sldMk cId="2840312242" sldId="256"/>
            <ac:spMk id="102" creationId="{92C11CA8-8996-A4EE-BF8D-83CD4A6A9C9A}"/>
          </ac:spMkLst>
        </pc:spChg>
        <pc:spChg chg="add mod">
          <ac:chgData name="Jeff Hutchings" userId="85a048fd-f4ff-4c05-a8b1-d7a9b97d73c4" providerId="ADAL" clId="{D6F91F0B-C6A9-49B5-BB48-1FBC9859076F}" dt="2025-05-21T20:09:39.097" v="7355" actId="403"/>
          <ac:spMkLst>
            <pc:docMk/>
            <pc:sldMk cId="2840312242" sldId="256"/>
            <ac:spMk id="103" creationId="{B9C85F8C-B85D-C142-0425-93CA4460DFC3}"/>
          </ac:spMkLst>
        </pc:spChg>
        <pc:spChg chg="add mod">
          <ac:chgData name="Jeff Hutchings" userId="85a048fd-f4ff-4c05-a8b1-d7a9b97d73c4" providerId="ADAL" clId="{D6F91F0B-C6A9-49B5-BB48-1FBC9859076F}" dt="2025-05-21T20:00:26.951" v="7218" actId="1076"/>
          <ac:spMkLst>
            <pc:docMk/>
            <pc:sldMk cId="2840312242" sldId="256"/>
            <ac:spMk id="104" creationId="{6E967745-A5C8-DEAA-6DD6-7874FCAA436D}"/>
          </ac:spMkLst>
        </pc:spChg>
        <pc:spChg chg="add del mod">
          <ac:chgData name="Jeff Hutchings" userId="85a048fd-f4ff-4c05-a8b1-d7a9b97d73c4" providerId="ADAL" clId="{D6F91F0B-C6A9-49B5-BB48-1FBC9859076F}" dt="2025-05-21T19:59:05.819" v="7204" actId="478"/>
          <ac:spMkLst>
            <pc:docMk/>
            <pc:sldMk cId="2840312242" sldId="256"/>
            <ac:spMk id="109" creationId="{ADCA6436-BCE9-74D2-6AEC-02DCE9CD3FDE}"/>
          </ac:spMkLst>
        </pc:spChg>
        <pc:spChg chg="add mod">
          <ac:chgData name="Jeff Hutchings" userId="85a048fd-f4ff-4c05-a8b1-d7a9b97d73c4" providerId="ADAL" clId="{D6F91F0B-C6A9-49B5-BB48-1FBC9859076F}" dt="2025-05-21T15:34:28.248" v="3772" actId="14100"/>
          <ac:spMkLst>
            <pc:docMk/>
            <pc:sldMk cId="2840312242" sldId="256"/>
            <ac:spMk id="110" creationId="{76F14111-F9C5-DEAE-F5B2-CEE58B2BD0AF}"/>
          </ac:spMkLst>
        </pc:spChg>
        <pc:spChg chg="add del mod">
          <ac:chgData name="Jeff Hutchings" userId="85a048fd-f4ff-4c05-a8b1-d7a9b97d73c4" providerId="ADAL" clId="{D6F91F0B-C6A9-49B5-BB48-1FBC9859076F}" dt="2025-05-21T17:35:16.310" v="4663" actId="478"/>
          <ac:spMkLst>
            <pc:docMk/>
            <pc:sldMk cId="2840312242" sldId="256"/>
            <ac:spMk id="120" creationId="{AA1A5E29-7513-252D-BACB-AA255720D045}"/>
          </ac:spMkLst>
        </pc:spChg>
        <pc:spChg chg="add mod">
          <ac:chgData name="Jeff Hutchings" userId="85a048fd-f4ff-4c05-a8b1-d7a9b97d73c4" providerId="ADAL" clId="{D6F91F0B-C6A9-49B5-BB48-1FBC9859076F}" dt="2025-05-21T20:16:58.818" v="7479" actId="14100"/>
          <ac:spMkLst>
            <pc:docMk/>
            <pc:sldMk cId="2840312242" sldId="256"/>
            <ac:spMk id="124" creationId="{5016579D-B4F5-9085-2F2A-5F0FF594CDBF}"/>
          </ac:spMkLst>
        </pc:spChg>
        <pc:spChg chg="add del mod">
          <ac:chgData name="Jeff Hutchings" userId="85a048fd-f4ff-4c05-a8b1-d7a9b97d73c4" providerId="ADAL" clId="{D6F91F0B-C6A9-49B5-BB48-1FBC9859076F}" dt="2025-05-21T17:34:52.047" v="4657" actId="478"/>
          <ac:spMkLst>
            <pc:docMk/>
            <pc:sldMk cId="2840312242" sldId="256"/>
            <ac:spMk id="129" creationId="{049552D0-02EA-C40A-D742-A481AB7D95B6}"/>
          </ac:spMkLst>
        </pc:spChg>
        <pc:spChg chg="add del mod">
          <ac:chgData name="Jeff Hutchings" userId="85a048fd-f4ff-4c05-a8b1-d7a9b97d73c4" providerId="ADAL" clId="{D6F91F0B-C6A9-49B5-BB48-1FBC9859076F}" dt="2025-05-21T20:18:18.985" v="7530" actId="14100"/>
          <ac:spMkLst>
            <pc:docMk/>
            <pc:sldMk cId="2840312242" sldId="256"/>
            <ac:spMk id="132" creationId="{F4C08E58-675C-9B80-B459-257E0724B6B1}"/>
          </ac:spMkLst>
        </pc:spChg>
        <pc:spChg chg="add del mod">
          <ac:chgData name="Jeff Hutchings" userId="85a048fd-f4ff-4c05-a8b1-d7a9b97d73c4" providerId="ADAL" clId="{D6F91F0B-C6A9-49B5-BB48-1FBC9859076F}" dt="2025-05-21T17:35:16.310" v="4663" actId="478"/>
          <ac:spMkLst>
            <pc:docMk/>
            <pc:sldMk cId="2840312242" sldId="256"/>
            <ac:spMk id="135" creationId="{176B9FC3-2FF9-8B61-2FC3-31156DE1EED2}"/>
          </ac:spMkLst>
        </pc:spChg>
        <pc:spChg chg="add del mod">
          <ac:chgData name="Jeff Hutchings" userId="85a048fd-f4ff-4c05-a8b1-d7a9b97d73c4" providerId="ADAL" clId="{D6F91F0B-C6A9-49B5-BB48-1FBC9859076F}" dt="2025-05-21T17:35:16.310" v="4663" actId="478"/>
          <ac:spMkLst>
            <pc:docMk/>
            <pc:sldMk cId="2840312242" sldId="256"/>
            <ac:spMk id="136" creationId="{5402ED9C-F5B2-87F4-74C5-DCCA91965FCD}"/>
          </ac:spMkLst>
        </pc:spChg>
        <pc:spChg chg="add del mod">
          <ac:chgData name="Jeff Hutchings" userId="85a048fd-f4ff-4c05-a8b1-d7a9b97d73c4" providerId="ADAL" clId="{D6F91F0B-C6A9-49B5-BB48-1FBC9859076F}" dt="2025-05-21T15:57:47.457" v="4114" actId="478"/>
          <ac:spMkLst>
            <pc:docMk/>
            <pc:sldMk cId="2840312242" sldId="256"/>
            <ac:spMk id="137" creationId="{A8AE5634-BEB1-030E-7F3A-1A86F5190E01}"/>
          </ac:spMkLst>
        </pc:spChg>
        <pc:spChg chg="add del mod">
          <ac:chgData name="Jeff Hutchings" userId="85a048fd-f4ff-4c05-a8b1-d7a9b97d73c4" providerId="ADAL" clId="{D6F91F0B-C6A9-49B5-BB48-1FBC9859076F}" dt="2025-05-21T20:06:56.413" v="7321" actId="478"/>
          <ac:spMkLst>
            <pc:docMk/>
            <pc:sldMk cId="2840312242" sldId="256"/>
            <ac:spMk id="138" creationId="{420F184D-701A-9DF2-4A32-283C0F32D0F5}"/>
          </ac:spMkLst>
        </pc:spChg>
        <pc:spChg chg="add mod">
          <ac:chgData name="Jeff Hutchings" userId="85a048fd-f4ff-4c05-a8b1-d7a9b97d73c4" providerId="ADAL" clId="{D6F91F0B-C6A9-49B5-BB48-1FBC9859076F}" dt="2025-05-21T20:19:28.169" v="7552" actId="14100"/>
          <ac:spMkLst>
            <pc:docMk/>
            <pc:sldMk cId="2840312242" sldId="256"/>
            <ac:spMk id="139" creationId="{B728CDBE-8B86-B31F-BAFA-DCC6B3CC76D0}"/>
          </ac:spMkLst>
        </pc:spChg>
        <pc:spChg chg="add del mod">
          <ac:chgData name="Jeff Hutchings" userId="85a048fd-f4ff-4c05-a8b1-d7a9b97d73c4" providerId="ADAL" clId="{D6F91F0B-C6A9-49B5-BB48-1FBC9859076F}" dt="2025-05-21T16:04:08.193" v="4211" actId="478"/>
          <ac:spMkLst>
            <pc:docMk/>
            <pc:sldMk cId="2840312242" sldId="256"/>
            <ac:spMk id="140" creationId="{AE053B4E-9EA4-7E16-A53F-7DFB75FB58BF}"/>
          </ac:spMkLst>
        </pc:spChg>
        <pc:spChg chg="add mod ord">
          <ac:chgData name="Jeff Hutchings" userId="85a048fd-f4ff-4c05-a8b1-d7a9b97d73c4" providerId="ADAL" clId="{D6F91F0B-C6A9-49B5-BB48-1FBC9859076F}" dt="2025-05-21T20:17:11.199" v="7483" actId="14100"/>
          <ac:spMkLst>
            <pc:docMk/>
            <pc:sldMk cId="2840312242" sldId="256"/>
            <ac:spMk id="149" creationId="{41C955C6-608C-7964-9BFB-F383EB1A8164}"/>
          </ac:spMkLst>
        </pc:spChg>
        <pc:spChg chg="add mod">
          <ac:chgData name="Jeff Hutchings" userId="85a048fd-f4ff-4c05-a8b1-d7a9b97d73c4" providerId="ADAL" clId="{D6F91F0B-C6A9-49B5-BB48-1FBC9859076F}" dt="2025-05-21T20:08:10.528" v="7332" actId="1076"/>
          <ac:spMkLst>
            <pc:docMk/>
            <pc:sldMk cId="2840312242" sldId="256"/>
            <ac:spMk id="151" creationId="{21FA0DE5-CABD-D302-FC2F-536EF8ED7599}"/>
          </ac:spMkLst>
        </pc:spChg>
        <pc:spChg chg="add mod">
          <ac:chgData name="Jeff Hutchings" userId="85a048fd-f4ff-4c05-a8b1-d7a9b97d73c4" providerId="ADAL" clId="{D6F91F0B-C6A9-49B5-BB48-1FBC9859076F}" dt="2025-05-21T20:17:33.177" v="7506" actId="14100"/>
          <ac:spMkLst>
            <pc:docMk/>
            <pc:sldMk cId="2840312242" sldId="256"/>
            <ac:spMk id="155" creationId="{53469C25-8209-CEB0-AFA0-8EA5D361614B}"/>
          </ac:spMkLst>
        </pc:spChg>
        <pc:spChg chg="add mod">
          <ac:chgData name="Jeff Hutchings" userId="85a048fd-f4ff-4c05-a8b1-d7a9b97d73c4" providerId="ADAL" clId="{D6F91F0B-C6A9-49B5-BB48-1FBC9859076F}" dt="2025-05-21T20:18:29.584" v="7533" actId="1076"/>
          <ac:spMkLst>
            <pc:docMk/>
            <pc:sldMk cId="2840312242" sldId="256"/>
            <ac:spMk id="156" creationId="{A4000B72-B9F1-BEB5-A820-2C4C346EAE9F}"/>
          </ac:spMkLst>
        </pc:spChg>
        <pc:spChg chg="add mod">
          <ac:chgData name="Jeff Hutchings" userId="85a048fd-f4ff-4c05-a8b1-d7a9b97d73c4" providerId="ADAL" clId="{D6F91F0B-C6A9-49B5-BB48-1FBC9859076F}" dt="2025-05-21T17:14:20.675" v="4541" actId="20577"/>
          <ac:spMkLst>
            <pc:docMk/>
            <pc:sldMk cId="2840312242" sldId="256"/>
            <ac:spMk id="157" creationId="{580F354F-5EC9-93FB-3483-6E5613F5BB4C}"/>
          </ac:spMkLst>
        </pc:spChg>
        <pc:spChg chg="add del mod">
          <ac:chgData name="Jeff Hutchings" userId="85a048fd-f4ff-4c05-a8b1-d7a9b97d73c4" providerId="ADAL" clId="{D6F91F0B-C6A9-49B5-BB48-1FBC9859076F}" dt="2025-05-21T17:34:54.893" v="4659" actId="478"/>
          <ac:spMkLst>
            <pc:docMk/>
            <pc:sldMk cId="2840312242" sldId="256"/>
            <ac:spMk id="158" creationId="{1BEF2C0E-9E01-0D74-33B6-994A40116185}"/>
          </ac:spMkLst>
        </pc:spChg>
        <pc:spChg chg="add del mod">
          <ac:chgData name="Jeff Hutchings" userId="85a048fd-f4ff-4c05-a8b1-d7a9b97d73c4" providerId="ADAL" clId="{D6F91F0B-C6A9-49B5-BB48-1FBC9859076F}" dt="2025-05-21T17:34:55.263" v="4660" actId="478"/>
          <ac:spMkLst>
            <pc:docMk/>
            <pc:sldMk cId="2840312242" sldId="256"/>
            <ac:spMk id="159" creationId="{EE35B8EB-C383-2F44-6FD9-32309704886F}"/>
          </ac:spMkLst>
        </pc:spChg>
        <pc:spChg chg="add mod">
          <ac:chgData name="Jeff Hutchings" userId="85a048fd-f4ff-4c05-a8b1-d7a9b97d73c4" providerId="ADAL" clId="{D6F91F0B-C6A9-49B5-BB48-1FBC9859076F}" dt="2025-05-21T20:10:27.480" v="7361" actId="14100"/>
          <ac:spMkLst>
            <pc:docMk/>
            <pc:sldMk cId="2840312242" sldId="256"/>
            <ac:spMk id="160" creationId="{C9974827-87F2-13AC-1F4A-F02F3E956F81}"/>
          </ac:spMkLst>
        </pc:spChg>
        <pc:spChg chg="add mod">
          <ac:chgData name="Jeff Hutchings" userId="85a048fd-f4ff-4c05-a8b1-d7a9b97d73c4" providerId="ADAL" clId="{D6F91F0B-C6A9-49B5-BB48-1FBC9859076F}" dt="2025-05-21T20:12:24.105" v="7391" actId="1036"/>
          <ac:spMkLst>
            <pc:docMk/>
            <pc:sldMk cId="2840312242" sldId="256"/>
            <ac:spMk id="164" creationId="{C5771912-D114-EB62-A900-51D08D8520BD}"/>
          </ac:spMkLst>
        </pc:spChg>
        <pc:spChg chg="add mod">
          <ac:chgData name="Jeff Hutchings" userId="85a048fd-f4ff-4c05-a8b1-d7a9b97d73c4" providerId="ADAL" clId="{D6F91F0B-C6A9-49B5-BB48-1FBC9859076F}" dt="2025-05-21T20:08:10.528" v="7332" actId="1076"/>
          <ac:spMkLst>
            <pc:docMk/>
            <pc:sldMk cId="2840312242" sldId="256"/>
            <ac:spMk id="182" creationId="{451F7FE3-29F3-A89F-8106-296991EEE38B}"/>
          </ac:spMkLst>
        </pc:spChg>
        <pc:spChg chg="add mod">
          <ac:chgData name="Jeff Hutchings" userId="85a048fd-f4ff-4c05-a8b1-d7a9b97d73c4" providerId="ADAL" clId="{D6F91F0B-C6A9-49B5-BB48-1FBC9859076F}" dt="2025-05-21T20:17:19.138" v="7491" actId="14100"/>
          <ac:spMkLst>
            <pc:docMk/>
            <pc:sldMk cId="2840312242" sldId="256"/>
            <ac:spMk id="183" creationId="{80DD84DA-013D-1812-A6FC-DBD00DFEE220}"/>
          </ac:spMkLst>
        </pc:spChg>
        <pc:spChg chg="add mod">
          <ac:chgData name="Jeff Hutchings" userId="85a048fd-f4ff-4c05-a8b1-d7a9b97d73c4" providerId="ADAL" clId="{D6F91F0B-C6A9-49B5-BB48-1FBC9859076F}" dt="2025-05-21T20:17:42.178" v="7509" actId="14100"/>
          <ac:spMkLst>
            <pc:docMk/>
            <pc:sldMk cId="2840312242" sldId="256"/>
            <ac:spMk id="184" creationId="{FFE74407-F916-559E-6F77-185A54219AB2}"/>
          </ac:spMkLst>
        </pc:spChg>
        <pc:spChg chg="add del">
          <ac:chgData name="Jeff Hutchings" userId="85a048fd-f4ff-4c05-a8b1-d7a9b97d73c4" providerId="ADAL" clId="{D6F91F0B-C6A9-49B5-BB48-1FBC9859076F}" dt="2025-05-21T18:10:23.914" v="5628" actId="478"/>
          <ac:spMkLst>
            <pc:docMk/>
            <pc:sldMk cId="2840312242" sldId="256"/>
            <ac:spMk id="192" creationId="{BC593630-2A4E-BF2C-C2C4-3E95B3B2AF41}"/>
          </ac:spMkLst>
        </pc:spChg>
        <pc:spChg chg="add del mod">
          <ac:chgData name="Jeff Hutchings" userId="85a048fd-f4ff-4c05-a8b1-d7a9b97d73c4" providerId="ADAL" clId="{D6F91F0B-C6A9-49B5-BB48-1FBC9859076F}" dt="2025-05-21T20:08:45.438" v="7336" actId="478"/>
          <ac:spMkLst>
            <pc:docMk/>
            <pc:sldMk cId="2840312242" sldId="256"/>
            <ac:spMk id="193" creationId="{0D9B463F-8441-F429-61E2-071E1A0FEB06}"/>
          </ac:spMkLst>
        </pc:spChg>
        <pc:spChg chg="add mod">
          <ac:chgData name="Jeff Hutchings" userId="85a048fd-f4ff-4c05-a8b1-d7a9b97d73c4" providerId="ADAL" clId="{D6F91F0B-C6A9-49B5-BB48-1FBC9859076F}" dt="2025-05-21T18:28:02.632" v="6059" actId="1076"/>
          <ac:spMkLst>
            <pc:docMk/>
            <pc:sldMk cId="2840312242" sldId="256"/>
            <ac:spMk id="194" creationId="{FBAB1197-9450-C366-5D6C-964C45758341}"/>
          </ac:spMkLst>
        </pc:spChg>
        <pc:spChg chg="add mod">
          <ac:chgData name="Jeff Hutchings" userId="85a048fd-f4ff-4c05-a8b1-d7a9b97d73c4" providerId="ADAL" clId="{D6F91F0B-C6A9-49B5-BB48-1FBC9859076F}" dt="2025-05-21T18:28:12.774" v="6060" actId="1076"/>
          <ac:spMkLst>
            <pc:docMk/>
            <pc:sldMk cId="2840312242" sldId="256"/>
            <ac:spMk id="195" creationId="{536E3BD2-F5B9-F07D-23B2-9102071DC6A2}"/>
          </ac:spMkLst>
        </pc:spChg>
        <pc:spChg chg="add mod">
          <ac:chgData name="Jeff Hutchings" userId="85a048fd-f4ff-4c05-a8b1-d7a9b97d73c4" providerId="ADAL" clId="{D6F91F0B-C6A9-49B5-BB48-1FBC9859076F}" dt="2025-05-21T18:28:12.774" v="6060" actId="1076"/>
          <ac:spMkLst>
            <pc:docMk/>
            <pc:sldMk cId="2840312242" sldId="256"/>
            <ac:spMk id="196" creationId="{75B47BC2-D9D8-D461-C948-001316FFD3C2}"/>
          </ac:spMkLst>
        </pc:spChg>
        <pc:spChg chg="add mod">
          <ac:chgData name="Jeff Hutchings" userId="85a048fd-f4ff-4c05-a8b1-d7a9b97d73c4" providerId="ADAL" clId="{D6F91F0B-C6A9-49B5-BB48-1FBC9859076F}" dt="2025-05-21T20:19:21.827" v="7550" actId="1035"/>
          <ac:spMkLst>
            <pc:docMk/>
            <pc:sldMk cId="2840312242" sldId="256"/>
            <ac:spMk id="202" creationId="{0E22C9DC-A434-C74C-2562-0CEF74D78034}"/>
          </ac:spMkLst>
        </pc:spChg>
        <pc:cxnChg chg="add mod">
          <ac:chgData name="Jeff Hutchings" userId="85a048fd-f4ff-4c05-a8b1-d7a9b97d73c4" providerId="ADAL" clId="{D6F91F0B-C6A9-49B5-BB48-1FBC9859076F}" dt="2025-05-21T15:16:14.243" v="3448" actId="1076"/>
          <ac:cxnSpMkLst>
            <pc:docMk/>
            <pc:sldMk cId="2840312242" sldId="256"/>
            <ac:cxnSpMk id="12" creationId="{E4B128A6-B7A4-B293-C418-2BCA07808EE9}"/>
          </ac:cxnSpMkLst>
        </pc:cxnChg>
        <pc:cxnChg chg="add mod">
          <ac:chgData name="Jeff Hutchings" userId="85a048fd-f4ff-4c05-a8b1-d7a9b97d73c4" providerId="ADAL" clId="{D6F91F0B-C6A9-49B5-BB48-1FBC9859076F}" dt="2025-05-21T15:16:22.794" v="3450" actId="1076"/>
          <ac:cxnSpMkLst>
            <pc:docMk/>
            <pc:sldMk cId="2840312242" sldId="256"/>
            <ac:cxnSpMk id="13" creationId="{C2E3B84E-3EC9-FE1E-3901-179B6B2EA790}"/>
          </ac:cxnSpMkLst>
        </pc:cxnChg>
        <pc:cxnChg chg="mod">
          <ac:chgData name="Jeff Hutchings" userId="85a048fd-f4ff-4c05-a8b1-d7a9b97d73c4" providerId="ADAL" clId="{D6F91F0B-C6A9-49B5-BB48-1FBC9859076F}" dt="2025-05-21T20:09:13.642" v="7354" actId="1035"/>
          <ac:cxnSpMkLst>
            <pc:docMk/>
            <pc:sldMk cId="2840312242" sldId="256"/>
            <ac:cxnSpMk id="14" creationId="{7E0E5488-B7C6-DD12-DDB0-39D3AFB14445}"/>
          </ac:cxnSpMkLst>
        </pc:cxnChg>
        <pc:cxnChg chg="add del mod">
          <ac:chgData name="Jeff Hutchings" userId="85a048fd-f4ff-4c05-a8b1-d7a9b97d73c4" providerId="ADAL" clId="{D6F91F0B-C6A9-49B5-BB48-1FBC9859076F}" dt="2025-05-21T15:05:30.701" v="3329" actId="478"/>
          <ac:cxnSpMkLst>
            <pc:docMk/>
            <pc:sldMk cId="2840312242" sldId="256"/>
            <ac:cxnSpMk id="15" creationId="{882BAB2A-91E4-5676-5675-840E205DD72E}"/>
          </ac:cxnSpMkLst>
        </pc:cxnChg>
        <pc:cxnChg chg="add mod">
          <ac:chgData name="Jeff Hutchings" userId="85a048fd-f4ff-4c05-a8b1-d7a9b97d73c4" providerId="ADAL" clId="{D6F91F0B-C6A9-49B5-BB48-1FBC9859076F}" dt="2025-05-21T20:14:47.414" v="7426" actId="1076"/>
          <ac:cxnSpMkLst>
            <pc:docMk/>
            <pc:sldMk cId="2840312242" sldId="256"/>
            <ac:cxnSpMk id="16" creationId="{FAB7A4CF-FB06-AFC4-87DF-C1388E6AF8A0}"/>
          </ac:cxnSpMkLst>
        </pc:cxnChg>
        <pc:cxnChg chg="add del mod">
          <ac:chgData name="Jeff Hutchings" userId="85a048fd-f4ff-4c05-a8b1-d7a9b97d73c4" providerId="ADAL" clId="{D6F91F0B-C6A9-49B5-BB48-1FBC9859076F}" dt="2025-05-21T17:43:10.970" v="5076" actId="478"/>
          <ac:cxnSpMkLst>
            <pc:docMk/>
            <pc:sldMk cId="2840312242" sldId="256"/>
            <ac:cxnSpMk id="22" creationId="{A0CC90A7-3B7D-034C-BAF7-40451A04C991}"/>
          </ac:cxnSpMkLst>
        </pc:cxnChg>
        <pc:cxnChg chg="add mod">
          <ac:chgData name="Jeff Hutchings" userId="85a048fd-f4ff-4c05-a8b1-d7a9b97d73c4" providerId="ADAL" clId="{D6F91F0B-C6A9-49B5-BB48-1FBC9859076F}" dt="2025-05-21T20:11:15.160" v="7370" actId="1035"/>
          <ac:cxnSpMkLst>
            <pc:docMk/>
            <pc:sldMk cId="2840312242" sldId="256"/>
            <ac:cxnSpMk id="23" creationId="{CC49DC57-3A8D-C1AD-5535-F6C9DF4F7CE7}"/>
          </ac:cxnSpMkLst>
        </pc:cxnChg>
        <pc:cxnChg chg="add mod">
          <ac:chgData name="Jeff Hutchings" userId="85a048fd-f4ff-4c05-a8b1-d7a9b97d73c4" providerId="ADAL" clId="{D6F91F0B-C6A9-49B5-BB48-1FBC9859076F}" dt="2025-05-21T20:11:08.661" v="7369" actId="1076"/>
          <ac:cxnSpMkLst>
            <pc:docMk/>
            <pc:sldMk cId="2840312242" sldId="256"/>
            <ac:cxnSpMk id="25" creationId="{C1ABB423-AB1C-78E9-7504-D29DA7E1B4BE}"/>
          </ac:cxnSpMkLst>
        </pc:cxnChg>
        <pc:cxnChg chg="add del mod">
          <ac:chgData name="Jeff Hutchings" userId="85a048fd-f4ff-4c05-a8b1-d7a9b97d73c4" providerId="ADAL" clId="{D6F91F0B-C6A9-49B5-BB48-1FBC9859076F}" dt="2025-05-21T17:35:08.598" v="4662" actId="478"/>
          <ac:cxnSpMkLst>
            <pc:docMk/>
            <pc:sldMk cId="2840312242" sldId="256"/>
            <ac:cxnSpMk id="26" creationId="{CB4BEC73-7974-FE5E-A90E-FD7AD88927B5}"/>
          </ac:cxnSpMkLst>
        </pc:cxnChg>
        <pc:cxnChg chg="add mod">
          <ac:chgData name="Jeff Hutchings" userId="85a048fd-f4ff-4c05-a8b1-d7a9b97d73c4" providerId="ADAL" clId="{D6F91F0B-C6A9-49B5-BB48-1FBC9859076F}" dt="2025-05-21T20:13:32.290" v="7404" actId="1076"/>
          <ac:cxnSpMkLst>
            <pc:docMk/>
            <pc:sldMk cId="2840312242" sldId="256"/>
            <ac:cxnSpMk id="31" creationId="{B1DE13F9-FF6F-2785-4C0E-1C79B176FC96}"/>
          </ac:cxnSpMkLst>
        </pc:cxnChg>
        <pc:cxnChg chg="add mod">
          <ac:chgData name="Jeff Hutchings" userId="85a048fd-f4ff-4c05-a8b1-d7a9b97d73c4" providerId="ADAL" clId="{D6F91F0B-C6A9-49B5-BB48-1FBC9859076F}" dt="2025-05-21T20:13:32.290" v="7404" actId="1076"/>
          <ac:cxnSpMkLst>
            <pc:docMk/>
            <pc:sldMk cId="2840312242" sldId="256"/>
            <ac:cxnSpMk id="32" creationId="{70B9E66E-B05E-7A97-D738-8753FD186606}"/>
          </ac:cxnSpMkLst>
        </pc:cxnChg>
        <pc:cxnChg chg="add mod">
          <ac:chgData name="Jeff Hutchings" userId="85a048fd-f4ff-4c05-a8b1-d7a9b97d73c4" providerId="ADAL" clId="{D6F91F0B-C6A9-49B5-BB48-1FBC9859076F}" dt="2025-05-21T20:13:32.290" v="7404" actId="1076"/>
          <ac:cxnSpMkLst>
            <pc:docMk/>
            <pc:sldMk cId="2840312242" sldId="256"/>
            <ac:cxnSpMk id="33" creationId="{353ED74B-20E0-8723-6A96-B1BD7E0F9EAF}"/>
          </ac:cxnSpMkLst>
        </pc:cxnChg>
        <pc:cxnChg chg="add mod">
          <ac:chgData name="Jeff Hutchings" userId="85a048fd-f4ff-4c05-a8b1-d7a9b97d73c4" providerId="ADAL" clId="{D6F91F0B-C6A9-49B5-BB48-1FBC9859076F}" dt="2025-05-21T20:13:32.290" v="7404" actId="1076"/>
          <ac:cxnSpMkLst>
            <pc:docMk/>
            <pc:sldMk cId="2840312242" sldId="256"/>
            <ac:cxnSpMk id="35" creationId="{03B93228-16B7-51DA-8CD4-DB13B7780840}"/>
          </ac:cxnSpMkLst>
        </pc:cxnChg>
        <pc:cxnChg chg="add mod">
          <ac:chgData name="Jeff Hutchings" userId="85a048fd-f4ff-4c05-a8b1-d7a9b97d73c4" providerId="ADAL" clId="{D6F91F0B-C6A9-49B5-BB48-1FBC9859076F}" dt="2025-05-21T15:16:43.459" v="3455" actId="1076"/>
          <ac:cxnSpMkLst>
            <pc:docMk/>
            <pc:sldMk cId="2840312242" sldId="256"/>
            <ac:cxnSpMk id="37" creationId="{C393A3A8-3241-E793-987D-3B2984DD2CBD}"/>
          </ac:cxnSpMkLst>
        </pc:cxnChg>
        <pc:cxnChg chg="add mod">
          <ac:chgData name="Jeff Hutchings" userId="85a048fd-f4ff-4c05-a8b1-d7a9b97d73c4" providerId="ADAL" clId="{D6F91F0B-C6A9-49B5-BB48-1FBC9859076F}" dt="2025-05-21T15:16:43.459" v="3455" actId="1076"/>
          <ac:cxnSpMkLst>
            <pc:docMk/>
            <pc:sldMk cId="2840312242" sldId="256"/>
            <ac:cxnSpMk id="38" creationId="{52A2F0BA-D3AE-F682-B0C7-3216C95DBC0B}"/>
          </ac:cxnSpMkLst>
        </pc:cxnChg>
        <pc:cxnChg chg="add del mod">
          <ac:chgData name="Jeff Hutchings" userId="85a048fd-f4ff-4c05-a8b1-d7a9b97d73c4" providerId="ADAL" clId="{D6F91F0B-C6A9-49B5-BB48-1FBC9859076F}" dt="2025-05-21T15:03:21.790" v="3213" actId="478"/>
          <ac:cxnSpMkLst>
            <pc:docMk/>
            <pc:sldMk cId="2840312242" sldId="256"/>
            <ac:cxnSpMk id="41" creationId="{CA1763A4-7A5F-A326-8604-2A80729E7816}"/>
          </ac:cxnSpMkLst>
        </pc:cxnChg>
        <pc:cxnChg chg="add del mod">
          <ac:chgData name="Jeff Hutchings" userId="85a048fd-f4ff-4c05-a8b1-d7a9b97d73c4" providerId="ADAL" clId="{D6F91F0B-C6A9-49B5-BB48-1FBC9859076F}" dt="2025-05-21T15:05:30.701" v="3329" actId="478"/>
          <ac:cxnSpMkLst>
            <pc:docMk/>
            <pc:sldMk cId="2840312242" sldId="256"/>
            <ac:cxnSpMk id="46" creationId="{C7BB6697-4C88-87B7-61AD-09363D38CFFA}"/>
          </ac:cxnSpMkLst>
        </pc:cxnChg>
        <pc:cxnChg chg="add del mod">
          <ac:chgData name="Jeff Hutchings" userId="85a048fd-f4ff-4c05-a8b1-d7a9b97d73c4" providerId="ADAL" clId="{D6F91F0B-C6A9-49B5-BB48-1FBC9859076F}" dt="2025-05-21T17:45:42.042" v="5144" actId="478"/>
          <ac:cxnSpMkLst>
            <pc:docMk/>
            <pc:sldMk cId="2840312242" sldId="256"/>
            <ac:cxnSpMk id="51" creationId="{2495B169-1CFE-EEF3-E4CA-D61EFD0E79CC}"/>
          </ac:cxnSpMkLst>
        </pc:cxnChg>
        <pc:cxnChg chg="add mod">
          <ac:chgData name="Jeff Hutchings" userId="85a048fd-f4ff-4c05-a8b1-d7a9b97d73c4" providerId="ADAL" clId="{D6F91F0B-C6A9-49B5-BB48-1FBC9859076F}" dt="2025-05-21T15:17:00.148" v="3463" actId="1038"/>
          <ac:cxnSpMkLst>
            <pc:docMk/>
            <pc:sldMk cId="2840312242" sldId="256"/>
            <ac:cxnSpMk id="52" creationId="{C200750E-D42F-AC5E-DAC5-A99EA1314815}"/>
          </ac:cxnSpMkLst>
        </pc:cxnChg>
        <pc:cxnChg chg="add del mod">
          <ac:chgData name="Jeff Hutchings" userId="85a048fd-f4ff-4c05-a8b1-d7a9b97d73c4" providerId="ADAL" clId="{D6F91F0B-C6A9-49B5-BB48-1FBC9859076F}" dt="2025-05-21T17:45:42.042" v="5144" actId="478"/>
          <ac:cxnSpMkLst>
            <pc:docMk/>
            <pc:sldMk cId="2840312242" sldId="256"/>
            <ac:cxnSpMk id="53" creationId="{E4008E42-4495-F401-A467-984CF73E12B6}"/>
          </ac:cxnSpMkLst>
        </pc:cxnChg>
        <pc:cxnChg chg="add mod">
          <ac:chgData name="Jeff Hutchings" userId="85a048fd-f4ff-4c05-a8b1-d7a9b97d73c4" providerId="ADAL" clId="{D6F91F0B-C6A9-49B5-BB48-1FBC9859076F}" dt="2025-05-21T15:17:00.148" v="3463" actId="1038"/>
          <ac:cxnSpMkLst>
            <pc:docMk/>
            <pc:sldMk cId="2840312242" sldId="256"/>
            <ac:cxnSpMk id="54" creationId="{DB6E3D6C-DF21-1E9B-FF22-233A7F21BD6D}"/>
          </ac:cxnSpMkLst>
        </pc:cxnChg>
        <pc:cxnChg chg="add mod">
          <ac:chgData name="Jeff Hutchings" userId="85a048fd-f4ff-4c05-a8b1-d7a9b97d73c4" providerId="ADAL" clId="{D6F91F0B-C6A9-49B5-BB48-1FBC9859076F}" dt="2025-05-21T20:14:42.794" v="7425" actId="14100"/>
          <ac:cxnSpMkLst>
            <pc:docMk/>
            <pc:sldMk cId="2840312242" sldId="256"/>
            <ac:cxnSpMk id="55" creationId="{641670CD-FED4-4D2C-FDC4-06A7716E44F9}"/>
          </ac:cxnSpMkLst>
        </pc:cxnChg>
        <pc:cxnChg chg="add mod">
          <ac:chgData name="Jeff Hutchings" userId="85a048fd-f4ff-4c05-a8b1-d7a9b97d73c4" providerId="ADAL" clId="{D6F91F0B-C6A9-49B5-BB48-1FBC9859076F}" dt="2025-05-21T15:16:50.077" v="3459" actId="1035"/>
          <ac:cxnSpMkLst>
            <pc:docMk/>
            <pc:sldMk cId="2840312242" sldId="256"/>
            <ac:cxnSpMk id="56" creationId="{4751A24A-34FF-025A-4CCC-1097AFB4E438}"/>
          </ac:cxnSpMkLst>
        </pc:cxnChg>
        <pc:cxnChg chg="add mod">
          <ac:chgData name="Jeff Hutchings" userId="85a048fd-f4ff-4c05-a8b1-d7a9b97d73c4" providerId="ADAL" clId="{D6F91F0B-C6A9-49B5-BB48-1FBC9859076F}" dt="2025-05-21T17:41:40.137" v="5030" actId="14100"/>
          <ac:cxnSpMkLst>
            <pc:docMk/>
            <pc:sldMk cId="2840312242" sldId="256"/>
            <ac:cxnSpMk id="57" creationId="{77324A7F-EA96-C748-D8FB-D73C75AC3EB5}"/>
          </ac:cxnSpMkLst>
        </pc:cxnChg>
        <pc:cxnChg chg="add mod">
          <ac:chgData name="Jeff Hutchings" userId="85a048fd-f4ff-4c05-a8b1-d7a9b97d73c4" providerId="ADAL" clId="{D6F91F0B-C6A9-49B5-BB48-1FBC9859076F}" dt="2025-05-21T16:03:14.263" v="4198" actId="1076"/>
          <ac:cxnSpMkLst>
            <pc:docMk/>
            <pc:sldMk cId="2840312242" sldId="256"/>
            <ac:cxnSpMk id="60" creationId="{5E038259-9EEA-7792-71E2-C614BA46C35F}"/>
          </ac:cxnSpMkLst>
        </pc:cxnChg>
        <pc:cxnChg chg="add mod">
          <ac:chgData name="Jeff Hutchings" userId="85a048fd-f4ff-4c05-a8b1-d7a9b97d73c4" providerId="ADAL" clId="{D6F91F0B-C6A9-49B5-BB48-1FBC9859076F}" dt="2025-05-21T16:03:14.263" v="4198" actId="1076"/>
          <ac:cxnSpMkLst>
            <pc:docMk/>
            <pc:sldMk cId="2840312242" sldId="256"/>
            <ac:cxnSpMk id="61" creationId="{80A49D19-EC14-5194-46C6-7A366D741BFF}"/>
          </ac:cxnSpMkLst>
        </pc:cxnChg>
        <pc:cxnChg chg="add mod">
          <ac:chgData name="Jeff Hutchings" userId="85a048fd-f4ff-4c05-a8b1-d7a9b97d73c4" providerId="ADAL" clId="{D6F91F0B-C6A9-49B5-BB48-1FBC9859076F}" dt="2025-05-21T18:27:52.587" v="6057" actId="1076"/>
          <ac:cxnSpMkLst>
            <pc:docMk/>
            <pc:sldMk cId="2840312242" sldId="256"/>
            <ac:cxnSpMk id="65" creationId="{306B56A7-987A-2A42-2F26-6E79FA64058A}"/>
          </ac:cxnSpMkLst>
        </pc:cxnChg>
        <pc:cxnChg chg="add mod">
          <ac:chgData name="Jeff Hutchings" userId="85a048fd-f4ff-4c05-a8b1-d7a9b97d73c4" providerId="ADAL" clId="{D6F91F0B-C6A9-49B5-BB48-1FBC9859076F}" dt="2025-05-21T18:27:52.587" v="6057" actId="1076"/>
          <ac:cxnSpMkLst>
            <pc:docMk/>
            <pc:sldMk cId="2840312242" sldId="256"/>
            <ac:cxnSpMk id="66" creationId="{93B6E62C-3548-1350-18D1-421E1F6CB170}"/>
          </ac:cxnSpMkLst>
        </pc:cxnChg>
        <pc:cxnChg chg="add mod">
          <ac:chgData name="Jeff Hutchings" userId="85a048fd-f4ff-4c05-a8b1-d7a9b97d73c4" providerId="ADAL" clId="{D6F91F0B-C6A9-49B5-BB48-1FBC9859076F}" dt="2025-05-21T18:27:52.587" v="6057" actId="1076"/>
          <ac:cxnSpMkLst>
            <pc:docMk/>
            <pc:sldMk cId="2840312242" sldId="256"/>
            <ac:cxnSpMk id="67" creationId="{9F7FD344-5EE1-13D4-B867-83658943582E}"/>
          </ac:cxnSpMkLst>
        </pc:cxnChg>
        <pc:cxnChg chg="add del mod">
          <ac:chgData name="Jeff Hutchings" userId="85a048fd-f4ff-4c05-a8b1-d7a9b97d73c4" providerId="ADAL" clId="{D6F91F0B-C6A9-49B5-BB48-1FBC9859076F}" dt="2025-05-21T17:44:47.695" v="5112" actId="478"/>
          <ac:cxnSpMkLst>
            <pc:docMk/>
            <pc:sldMk cId="2840312242" sldId="256"/>
            <ac:cxnSpMk id="68" creationId="{67339265-5E23-0C8D-BCC6-7ACDFCF866C6}"/>
          </ac:cxnSpMkLst>
        </pc:cxnChg>
        <pc:cxnChg chg="add mod">
          <ac:chgData name="Jeff Hutchings" userId="85a048fd-f4ff-4c05-a8b1-d7a9b97d73c4" providerId="ADAL" clId="{D6F91F0B-C6A9-49B5-BB48-1FBC9859076F}" dt="2025-05-21T20:14:47.414" v="7426" actId="1076"/>
          <ac:cxnSpMkLst>
            <pc:docMk/>
            <pc:sldMk cId="2840312242" sldId="256"/>
            <ac:cxnSpMk id="69" creationId="{1F438E79-58D8-B555-20E0-3FA39C6A1ECB}"/>
          </ac:cxnSpMkLst>
        </pc:cxnChg>
        <pc:cxnChg chg="add mod">
          <ac:chgData name="Jeff Hutchings" userId="85a048fd-f4ff-4c05-a8b1-d7a9b97d73c4" providerId="ADAL" clId="{D6F91F0B-C6A9-49B5-BB48-1FBC9859076F}" dt="2025-05-21T20:14:47.414" v="7426" actId="1076"/>
          <ac:cxnSpMkLst>
            <pc:docMk/>
            <pc:sldMk cId="2840312242" sldId="256"/>
            <ac:cxnSpMk id="70" creationId="{E5474D33-7C29-E26D-7F9E-8138046A70F9}"/>
          </ac:cxnSpMkLst>
        </pc:cxnChg>
        <pc:cxnChg chg="add mod">
          <ac:chgData name="Jeff Hutchings" userId="85a048fd-f4ff-4c05-a8b1-d7a9b97d73c4" providerId="ADAL" clId="{D6F91F0B-C6A9-49B5-BB48-1FBC9859076F}" dt="2025-05-21T20:14:47.414" v="7426" actId="1076"/>
          <ac:cxnSpMkLst>
            <pc:docMk/>
            <pc:sldMk cId="2840312242" sldId="256"/>
            <ac:cxnSpMk id="71" creationId="{88849826-2A40-35D1-AD66-12969CF3E644}"/>
          </ac:cxnSpMkLst>
        </pc:cxnChg>
        <pc:cxnChg chg="add del mod">
          <ac:chgData name="Jeff Hutchings" userId="85a048fd-f4ff-4c05-a8b1-d7a9b97d73c4" providerId="ADAL" clId="{D6F91F0B-C6A9-49B5-BB48-1FBC9859076F}" dt="2025-05-21T18:01:06.983" v="5400" actId="478"/>
          <ac:cxnSpMkLst>
            <pc:docMk/>
            <pc:sldMk cId="2840312242" sldId="256"/>
            <ac:cxnSpMk id="73" creationId="{096901C1-6EB9-CF55-2A39-A71C6427A8DA}"/>
          </ac:cxnSpMkLst>
        </pc:cxnChg>
        <pc:cxnChg chg="add mod">
          <ac:chgData name="Jeff Hutchings" userId="85a048fd-f4ff-4c05-a8b1-d7a9b97d73c4" providerId="ADAL" clId="{D6F91F0B-C6A9-49B5-BB48-1FBC9859076F}" dt="2025-05-21T18:05:15.908" v="5475" actId="1076"/>
          <ac:cxnSpMkLst>
            <pc:docMk/>
            <pc:sldMk cId="2840312242" sldId="256"/>
            <ac:cxnSpMk id="74" creationId="{F1936A96-2ACA-AD39-0103-7674F4D56F0C}"/>
          </ac:cxnSpMkLst>
        </pc:cxnChg>
        <pc:cxnChg chg="add mod">
          <ac:chgData name="Jeff Hutchings" userId="85a048fd-f4ff-4c05-a8b1-d7a9b97d73c4" providerId="ADAL" clId="{D6F91F0B-C6A9-49B5-BB48-1FBC9859076F}" dt="2025-05-21T18:05:28.389" v="5476" actId="1076"/>
          <ac:cxnSpMkLst>
            <pc:docMk/>
            <pc:sldMk cId="2840312242" sldId="256"/>
            <ac:cxnSpMk id="75" creationId="{53C37F72-0C1C-2CD5-1052-CC79E01AC7B1}"/>
          </ac:cxnSpMkLst>
        </pc:cxnChg>
        <pc:cxnChg chg="add del mod">
          <ac:chgData name="Jeff Hutchings" userId="85a048fd-f4ff-4c05-a8b1-d7a9b97d73c4" providerId="ADAL" clId="{D6F91F0B-C6A9-49B5-BB48-1FBC9859076F}" dt="2025-05-21T15:51:26.475" v="3941" actId="478"/>
          <ac:cxnSpMkLst>
            <pc:docMk/>
            <pc:sldMk cId="2840312242" sldId="256"/>
            <ac:cxnSpMk id="76" creationId="{B3A556E4-8B0D-D8D8-C212-C006ED744C9B}"/>
          </ac:cxnSpMkLst>
        </pc:cxnChg>
        <pc:cxnChg chg="add mod">
          <ac:chgData name="Jeff Hutchings" userId="85a048fd-f4ff-4c05-a8b1-d7a9b97d73c4" providerId="ADAL" clId="{D6F91F0B-C6A9-49B5-BB48-1FBC9859076F}" dt="2025-05-21T18:27:52.587" v="6057" actId="1076"/>
          <ac:cxnSpMkLst>
            <pc:docMk/>
            <pc:sldMk cId="2840312242" sldId="256"/>
            <ac:cxnSpMk id="78" creationId="{D5E202FB-A4D5-D3FA-57A9-1863A79BEB53}"/>
          </ac:cxnSpMkLst>
        </pc:cxnChg>
        <pc:cxnChg chg="add mod">
          <ac:chgData name="Jeff Hutchings" userId="85a048fd-f4ff-4c05-a8b1-d7a9b97d73c4" providerId="ADAL" clId="{D6F91F0B-C6A9-49B5-BB48-1FBC9859076F}" dt="2025-05-21T20:14:47.414" v="7426" actId="1076"/>
          <ac:cxnSpMkLst>
            <pc:docMk/>
            <pc:sldMk cId="2840312242" sldId="256"/>
            <ac:cxnSpMk id="80" creationId="{126ADEC6-A451-B27D-EB6C-54496A00CA62}"/>
          </ac:cxnSpMkLst>
        </pc:cxnChg>
        <pc:cxnChg chg="add mod">
          <ac:chgData name="Jeff Hutchings" userId="85a048fd-f4ff-4c05-a8b1-d7a9b97d73c4" providerId="ADAL" clId="{D6F91F0B-C6A9-49B5-BB48-1FBC9859076F}" dt="2025-05-21T20:15:46.634" v="7445" actId="1076"/>
          <ac:cxnSpMkLst>
            <pc:docMk/>
            <pc:sldMk cId="2840312242" sldId="256"/>
            <ac:cxnSpMk id="83" creationId="{11F81EFB-FFD8-81B6-85C7-47BB6E031757}"/>
          </ac:cxnSpMkLst>
        </pc:cxnChg>
        <pc:cxnChg chg="add mod">
          <ac:chgData name="Jeff Hutchings" userId="85a048fd-f4ff-4c05-a8b1-d7a9b97d73c4" providerId="ADAL" clId="{D6F91F0B-C6A9-49B5-BB48-1FBC9859076F}" dt="2025-05-21T20:16:07.706" v="7452" actId="1036"/>
          <ac:cxnSpMkLst>
            <pc:docMk/>
            <pc:sldMk cId="2840312242" sldId="256"/>
            <ac:cxnSpMk id="84" creationId="{5D45D6EB-CF3A-C1AC-4509-EB7E1588193D}"/>
          </ac:cxnSpMkLst>
        </pc:cxnChg>
        <pc:cxnChg chg="add del mod">
          <ac:chgData name="Jeff Hutchings" userId="85a048fd-f4ff-4c05-a8b1-d7a9b97d73c4" providerId="ADAL" clId="{D6F91F0B-C6A9-49B5-BB48-1FBC9859076F}" dt="2025-05-21T20:07:20.678" v="7322" actId="478"/>
          <ac:cxnSpMkLst>
            <pc:docMk/>
            <pc:sldMk cId="2840312242" sldId="256"/>
            <ac:cxnSpMk id="88" creationId="{4FE86BC3-61AD-4B06-0061-73680478AECF}"/>
          </ac:cxnSpMkLst>
        </pc:cxnChg>
        <pc:cxnChg chg="add del mod">
          <ac:chgData name="Jeff Hutchings" userId="85a048fd-f4ff-4c05-a8b1-d7a9b97d73c4" providerId="ADAL" clId="{D6F91F0B-C6A9-49B5-BB48-1FBC9859076F}" dt="2025-05-21T20:07:20.678" v="7322" actId="478"/>
          <ac:cxnSpMkLst>
            <pc:docMk/>
            <pc:sldMk cId="2840312242" sldId="256"/>
            <ac:cxnSpMk id="89" creationId="{0245B31D-4486-8061-78A6-F9959DBA1711}"/>
          </ac:cxnSpMkLst>
        </pc:cxnChg>
        <pc:cxnChg chg="add del mod">
          <ac:chgData name="Jeff Hutchings" userId="85a048fd-f4ff-4c05-a8b1-d7a9b97d73c4" providerId="ADAL" clId="{D6F91F0B-C6A9-49B5-BB48-1FBC9859076F}" dt="2025-05-21T20:07:20.678" v="7322" actId="478"/>
          <ac:cxnSpMkLst>
            <pc:docMk/>
            <pc:sldMk cId="2840312242" sldId="256"/>
            <ac:cxnSpMk id="90" creationId="{A6D4B5C8-1472-DE30-7522-D19D1C63829A}"/>
          </ac:cxnSpMkLst>
        </pc:cxnChg>
        <pc:cxnChg chg="add del mod">
          <ac:chgData name="Jeff Hutchings" userId="85a048fd-f4ff-4c05-a8b1-d7a9b97d73c4" providerId="ADAL" clId="{D6F91F0B-C6A9-49B5-BB48-1FBC9859076F}" dt="2025-05-21T20:07:20.678" v="7322" actId="478"/>
          <ac:cxnSpMkLst>
            <pc:docMk/>
            <pc:sldMk cId="2840312242" sldId="256"/>
            <ac:cxnSpMk id="91" creationId="{E29A94DB-4782-DB6E-C785-C7ED6C9248B4}"/>
          </ac:cxnSpMkLst>
        </pc:cxnChg>
        <pc:cxnChg chg="add del mod">
          <ac:chgData name="Jeff Hutchings" userId="85a048fd-f4ff-4c05-a8b1-d7a9b97d73c4" providerId="ADAL" clId="{D6F91F0B-C6A9-49B5-BB48-1FBC9859076F}" dt="2025-05-21T15:26:53.314" v="3710" actId="478"/>
          <ac:cxnSpMkLst>
            <pc:docMk/>
            <pc:sldMk cId="2840312242" sldId="256"/>
            <ac:cxnSpMk id="92" creationId="{AEE17C84-27AB-EB4F-610D-BFE1BA1F0744}"/>
          </ac:cxnSpMkLst>
        </pc:cxnChg>
        <pc:cxnChg chg="add del mod">
          <ac:chgData name="Jeff Hutchings" userId="85a048fd-f4ff-4c05-a8b1-d7a9b97d73c4" providerId="ADAL" clId="{D6F91F0B-C6A9-49B5-BB48-1FBC9859076F}" dt="2025-05-21T15:47:26.140" v="3919" actId="478"/>
          <ac:cxnSpMkLst>
            <pc:docMk/>
            <pc:sldMk cId="2840312242" sldId="256"/>
            <ac:cxnSpMk id="94" creationId="{A07A9078-B15C-95FD-6348-7AC49B10FB7D}"/>
          </ac:cxnSpMkLst>
        </pc:cxnChg>
        <pc:cxnChg chg="add mod">
          <ac:chgData name="Jeff Hutchings" userId="85a048fd-f4ff-4c05-a8b1-d7a9b97d73c4" providerId="ADAL" clId="{D6F91F0B-C6A9-49B5-BB48-1FBC9859076F}" dt="2025-05-21T17:50:50.053" v="5276" actId="1035"/>
          <ac:cxnSpMkLst>
            <pc:docMk/>
            <pc:sldMk cId="2840312242" sldId="256"/>
            <ac:cxnSpMk id="95" creationId="{6D89B26D-6012-AEA4-2284-07410BDE5792}"/>
          </ac:cxnSpMkLst>
        </pc:cxnChg>
        <pc:cxnChg chg="add del mod">
          <ac:chgData name="Jeff Hutchings" userId="85a048fd-f4ff-4c05-a8b1-d7a9b97d73c4" providerId="ADAL" clId="{D6F91F0B-C6A9-49B5-BB48-1FBC9859076F}" dt="2025-05-21T15:56:28.746" v="4098" actId="478"/>
          <ac:cxnSpMkLst>
            <pc:docMk/>
            <pc:sldMk cId="2840312242" sldId="256"/>
            <ac:cxnSpMk id="97" creationId="{AF4E2862-C4B3-F2BB-C13A-BE077FDC346C}"/>
          </ac:cxnSpMkLst>
        </pc:cxnChg>
        <pc:cxnChg chg="add mod">
          <ac:chgData name="Jeff Hutchings" userId="85a048fd-f4ff-4c05-a8b1-d7a9b97d73c4" providerId="ADAL" clId="{D6F91F0B-C6A9-49B5-BB48-1FBC9859076F}" dt="2025-05-21T17:52:04.205" v="5289" actId="1036"/>
          <ac:cxnSpMkLst>
            <pc:docMk/>
            <pc:sldMk cId="2840312242" sldId="256"/>
            <ac:cxnSpMk id="99" creationId="{E9111AA0-2FEA-E931-57F3-6B0E6B880C05}"/>
          </ac:cxnSpMkLst>
        </pc:cxnChg>
        <pc:cxnChg chg="add mod">
          <ac:chgData name="Jeff Hutchings" userId="85a048fd-f4ff-4c05-a8b1-d7a9b97d73c4" providerId="ADAL" clId="{D6F91F0B-C6A9-49B5-BB48-1FBC9859076F}" dt="2025-05-21T18:28:59.815" v="6072" actId="1076"/>
          <ac:cxnSpMkLst>
            <pc:docMk/>
            <pc:sldMk cId="2840312242" sldId="256"/>
            <ac:cxnSpMk id="100" creationId="{1BA22B91-52E6-7355-B5D3-1D57D0BE3F84}"/>
          </ac:cxnSpMkLst>
        </pc:cxnChg>
        <pc:cxnChg chg="add mod">
          <ac:chgData name="Jeff Hutchings" userId="85a048fd-f4ff-4c05-a8b1-d7a9b97d73c4" providerId="ADAL" clId="{D6F91F0B-C6A9-49B5-BB48-1FBC9859076F}" dt="2025-05-21T18:28:59.815" v="6072" actId="1076"/>
          <ac:cxnSpMkLst>
            <pc:docMk/>
            <pc:sldMk cId="2840312242" sldId="256"/>
            <ac:cxnSpMk id="101" creationId="{89B6C397-0DE8-2E62-175D-F58EDC221915}"/>
          </ac:cxnSpMkLst>
        </pc:cxnChg>
        <pc:cxnChg chg="add mod">
          <ac:chgData name="Jeff Hutchings" userId="85a048fd-f4ff-4c05-a8b1-d7a9b97d73c4" providerId="ADAL" clId="{D6F91F0B-C6A9-49B5-BB48-1FBC9859076F}" dt="2025-05-21T20:00:13.896" v="7214" actId="1076"/>
          <ac:cxnSpMkLst>
            <pc:docMk/>
            <pc:sldMk cId="2840312242" sldId="256"/>
            <ac:cxnSpMk id="105" creationId="{26B14D18-4B05-5531-E5B3-66778FC32660}"/>
          </ac:cxnSpMkLst>
        </pc:cxnChg>
        <pc:cxnChg chg="add mod">
          <ac:chgData name="Jeff Hutchings" userId="85a048fd-f4ff-4c05-a8b1-d7a9b97d73c4" providerId="ADAL" clId="{D6F91F0B-C6A9-49B5-BB48-1FBC9859076F}" dt="2025-05-21T20:00:17.306" v="7215" actId="1076"/>
          <ac:cxnSpMkLst>
            <pc:docMk/>
            <pc:sldMk cId="2840312242" sldId="256"/>
            <ac:cxnSpMk id="106" creationId="{E0321897-B555-188D-B679-C2F19C3B82BA}"/>
          </ac:cxnSpMkLst>
        </pc:cxnChg>
        <pc:cxnChg chg="add del mod">
          <ac:chgData name="Jeff Hutchings" userId="85a048fd-f4ff-4c05-a8b1-d7a9b97d73c4" providerId="ADAL" clId="{D6F91F0B-C6A9-49B5-BB48-1FBC9859076F}" dt="2025-05-21T20:06:56.413" v="7321" actId="478"/>
          <ac:cxnSpMkLst>
            <pc:docMk/>
            <pc:sldMk cId="2840312242" sldId="256"/>
            <ac:cxnSpMk id="107" creationId="{E5E6E1AA-0869-BC93-BDF1-2B4D167A5C94}"/>
          </ac:cxnSpMkLst>
        </pc:cxnChg>
        <pc:cxnChg chg="add del mod">
          <ac:chgData name="Jeff Hutchings" userId="85a048fd-f4ff-4c05-a8b1-d7a9b97d73c4" providerId="ADAL" clId="{D6F91F0B-C6A9-49B5-BB48-1FBC9859076F}" dt="2025-05-21T20:06:56.413" v="7321" actId="478"/>
          <ac:cxnSpMkLst>
            <pc:docMk/>
            <pc:sldMk cId="2840312242" sldId="256"/>
            <ac:cxnSpMk id="108" creationId="{B3041E5D-D0B3-5E03-A624-D783E552BC76}"/>
          </ac:cxnSpMkLst>
        </pc:cxnChg>
        <pc:cxnChg chg="add del mod">
          <ac:chgData name="Jeff Hutchings" userId="85a048fd-f4ff-4c05-a8b1-d7a9b97d73c4" providerId="ADAL" clId="{D6F91F0B-C6A9-49B5-BB48-1FBC9859076F}" dt="2025-05-21T15:52:50.058" v="3954" actId="478"/>
          <ac:cxnSpMkLst>
            <pc:docMk/>
            <pc:sldMk cId="2840312242" sldId="256"/>
            <ac:cxnSpMk id="126" creationId="{55D86927-285C-4F08-609B-DD6F92F7D933}"/>
          </ac:cxnSpMkLst>
        </pc:cxnChg>
        <pc:cxnChg chg="add del mod">
          <ac:chgData name="Jeff Hutchings" userId="85a048fd-f4ff-4c05-a8b1-d7a9b97d73c4" providerId="ADAL" clId="{D6F91F0B-C6A9-49B5-BB48-1FBC9859076F}" dt="2025-05-21T20:18:21.762" v="7531" actId="1076"/>
          <ac:cxnSpMkLst>
            <pc:docMk/>
            <pc:sldMk cId="2840312242" sldId="256"/>
            <ac:cxnSpMk id="131" creationId="{33386359-363D-F847-B843-CE52BFA8C299}"/>
          </ac:cxnSpMkLst>
        </pc:cxnChg>
        <pc:cxnChg chg="add del mod">
          <ac:chgData name="Jeff Hutchings" userId="85a048fd-f4ff-4c05-a8b1-d7a9b97d73c4" providerId="ADAL" clId="{D6F91F0B-C6A9-49B5-BB48-1FBC9859076F}" dt="2025-05-21T16:02:45.862" v="4195" actId="478"/>
          <ac:cxnSpMkLst>
            <pc:docMk/>
            <pc:sldMk cId="2840312242" sldId="256"/>
            <ac:cxnSpMk id="144" creationId="{B5B2E8B4-BB84-AD59-31F8-04F98B28CDDB}"/>
          </ac:cxnSpMkLst>
        </pc:cxnChg>
        <pc:cxnChg chg="add mod">
          <ac:chgData name="Jeff Hutchings" userId="85a048fd-f4ff-4c05-a8b1-d7a9b97d73c4" providerId="ADAL" clId="{D6F91F0B-C6A9-49B5-BB48-1FBC9859076F}" dt="2025-05-21T19:44:54.377" v="6861" actId="1038"/>
          <ac:cxnSpMkLst>
            <pc:docMk/>
            <pc:sldMk cId="2840312242" sldId="256"/>
            <ac:cxnSpMk id="145" creationId="{90D36EE4-C165-B0DD-5F89-0C0B57827427}"/>
          </ac:cxnSpMkLst>
        </pc:cxnChg>
        <pc:cxnChg chg="add mod">
          <ac:chgData name="Jeff Hutchings" userId="85a048fd-f4ff-4c05-a8b1-d7a9b97d73c4" providerId="ADAL" clId="{D6F91F0B-C6A9-49B5-BB48-1FBC9859076F}" dt="2025-05-21T18:28:59.815" v="6072" actId="1076"/>
          <ac:cxnSpMkLst>
            <pc:docMk/>
            <pc:sldMk cId="2840312242" sldId="256"/>
            <ac:cxnSpMk id="147" creationId="{73A810E9-ED47-AFD8-FF17-797583247FF9}"/>
          </ac:cxnSpMkLst>
        </pc:cxnChg>
        <pc:cxnChg chg="add mod">
          <ac:chgData name="Jeff Hutchings" userId="85a048fd-f4ff-4c05-a8b1-d7a9b97d73c4" providerId="ADAL" clId="{D6F91F0B-C6A9-49B5-BB48-1FBC9859076F}" dt="2025-05-21T17:58:25.826" v="5381" actId="14100"/>
          <ac:cxnSpMkLst>
            <pc:docMk/>
            <pc:sldMk cId="2840312242" sldId="256"/>
            <ac:cxnSpMk id="150" creationId="{FDEC488A-ADB8-8A70-C705-EF6FE1902746}"/>
          </ac:cxnSpMkLst>
        </pc:cxnChg>
        <pc:cxnChg chg="add mod">
          <ac:chgData name="Jeff Hutchings" userId="85a048fd-f4ff-4c05-a8b1-d7a9b97d73c4" providerId="ADAL" clId="{D6F91F0B-C6A9-49B5-BB48-1FBC9859076F}" dt="2025-05-21T17:43:27.796" v="5084" actId="1035"/>
          <ac:cxnSpMkLst>
            <pc:docMk/>
            <pc:sldMk cId="2840312242" sldId="256"/>
            <ac:cxnSpMk id="165" creationId="{D0CF110E-5F93-27F0-51BF-67DB42E90E33}"/>
          </ac:cxnSpMkLst>
        </pc:cxnChg>
        <pc:cxnChg chg="add mod">
          <ac:chgData name="Jeff Hutchings" userId="85a048fd-f4ff-4c05-a8b1-d7a9b97d73c4" providerId="ADAL" clId="{D6F91F0B-C6A9-49B5-BB48-1FBC9859076F}" dt="2025-05-21T20:12:20.141" v="7388" actId="1076"/>
          <ac:cxnSpMkLst>
            <pc:docMk/>
            <pc:sldMk cId="2840312242" sldId="256"/>
            <ac:cxnSpMk id="166" creationId="{7A52074A-41ED-14FE-70AA-E8302529B060}"/>
          </ac:cxnSpMkLst>
        </pc:cxnChg>
        <pc:cxnChg chg="add mod">
          <ac:chgData name="Jeff Hutchings" userId="85a048fd-f4ff-4c05-a8b1-d7a9b97d73c4" providerId="ADAL" clId="{D6F91F0B-C6A9-49B5-BB48-1FBC9859076F}" dt="2025-05-21T20:13:01.913" v="7398" actId="1076"/>
          <ac:cxnSpMkLst>
            <pc:docMk/>
            <pc:sldMk cId="2840312242" sldId="256"/>
            <ac:cxnSpMk id="168" creationId="{A10C72C5-CFA0-B738-B337-7A01D52D1FC2}"/>
          </ac:cxnSpMkLst>
        </pc:cxnChg>
        <pc:cxnChg chg="add mod">
          <ac:chgData name="Jeff Hutchings" userId="85a048fd-f4ff-4c05-a8b1-d7a9b97d73c4" providerId="ADAL" clId="{D6F91F0B-C6A9-49B5-BB48-1FBC9859076F}" dt="2025-05-21T17:47:49.142" v="5247" actId="1035"/>
          <ac:cxnSpMkLst>
            <pc:docMk/>
            <pc:sldMk cId="2840312242" sldId="256"/>
            <ac:cxnSpMk id="169" creationId="{D19F1163-24AE-40CE-F0CC-58BCB4591533}"/>
          </ac:cxnSpMkLst>
        </pc:cxnChg>
        <pc:cxnChg chg="add mod">
          <ac:chgData name="Jeff Hutchings" userId="85a048fd-f4ff-4c05-a8b1-d7a9b97d73c4" providerId="ADAL" clId="{D6F91F0B-C6A9-49B5-BB48-1FBC9859076F}" dt="2025-05-21T17:46:34.708" v="5164" actId="1035"/>
          <ac:cxnSpMkLst>
            <pc:docMk/>
            <pc:sldMk cId="2840312242" sldId="256"/>
            <ac:cxnSpMk id="170" creationId="{F67186A0-E35B-8518-E7E9-A8E916A9A9FC}"/>
          </ac:cxnSpMkLst>
        </pc:cxnChg>
        <pc:cxnChg chg="add mod">
          <ac:chgData name="Jeff Hutchings" userId="85a048fd-f4ff-4c05-a8b1-d7a9b97d73c4" providerId="ADAL" clId="{D6F91F0B-C6A9-49B5-BB48-1FBC9859076F}" dt="2025-05-21T20:14:07.494" v="7420" actId="14100"/>
          <ac:cxnSpMkLst>
            <pc:docMk/>
            <pc:sldMk cId="2840312242" sldId="256"/>
            <ac:cxnSpMk id="171" creationId="{170A0DE8-BA1D-7AA2-AA91-CFF316115CD7}"/>
          </ac:cxnSpMkLst>
        </pc:cxnChg>
        <pc:cxnChg chg="add mod">
          <ac:chgData name="Jeff Hutchings" userId="85a048fd-f4ff-4c05-a8b1-d7a9b97d73c4" providerId="ADAL" clId="{D6F91F0B-C6A9-49B5-BB48-1FBC9859076F}" dt="2025-05-21T17:47:49.142" v="5247" actId="1035"/>
          <ac:cxnSpMkLst>
            <pc:docMk/>
            <pc:sldMk cId="2840312242" sldId="256"/>
            <ac:cxnSpMk id="172" creationId="{5CDB40BB-C34D-A532-6040-5BFA130E7CBC}"/>
          </ac:cxnSpMkLst>
        </pc:cxnChg>
        <pc:cxnChg chg="add mod">
          <ac:chgData name="Jeff Hutchings" userId="85a048fd-f4ff-4c05-a8b1-d7a9b97d73c4" providerId="ADAL" clId="{D6F91F0B-C6A9-49B5-BB48-1FBC9859076F}" dt="2025-05-21T17:47:26.918" v="5244" actId="1035"/>
          <ac:cxnSpMkLst>
            <pc:docMk/>
            <pc:sldMk cId="2840312242" sldId="256"/>
            <ac:cxnSpMk id="174" creationId="{1AE71E24-E4B7-F395-90EB-C3D1483C736B}"/>
          </ac:cxnSpMkLst>
        </pc:cxnChg>
        <pc:cxnChg chg="add del mod">
          <ac:chgData name="Jeff Hutchings" userId="85a048fd-f4ff-4c05-a8b1-d7a9b97d73c4" providerId="ADAL" clId="{D6F91F0B-C6A9-49B5-BB48-1FBC9859076F}" dt="2025-05-21T18:27:56.282" v="6058" actId="478"/>
          <ac:cxnSpMkLst>
            <pc:docMk/>
            <pc:sldMk cId="2840312242" sldId="256"/>
            <ac:cxnSpMk id="185" creationId="{2659FE30-8598-3368-74C4-274FC1ED4D14}"/>
          </ac:cxnSpMkLst>
        </pc:cxnChg>
        <pc:cxnChg chg="add mod">
          <ac:chgData name="Jeff Hutchings" userId="85a048fd-f4ff-4c05-a8b1-d7a9b97d73c4" providerId="ADAL" clId="{D6F91F0B-C6A9-49B5-BB48-1FBC9859076F}" dt="2025-05-21T20:17:25.793" v="7504" actId="1036"/>
          <ac:cxnSpMkLst>
            <pc:docMk/>
            <pc:sldMk cId="2840312242" sldId="256"/>
            <ac:cxnSpMk id="186" creationId="{30464BAF-D14D-7AD7-9D24-BFC979408FB8}"/>
          </ac:cxnSpMkLst>
        </pc:cxnChg>
        <pc:cxnChg chg="add mod">
          <ac:chgData name="Jeff Hutchings" userId="85a048fd-f4ff-4c05-a8b1-d7a9b97d73c4" providerId="ADAL" clId="{D6F91F0B-C6A9-49B5-BB48-1FBC9859076F}" dt="2025-05-21T20:17:17.769" v="7490" actId="1035"/>
          <ac:cxnSpMkLst>
            <pc:docMk/>
            <pc:sldMk cId="2840312242" sldId="256"/>
            <ac:cxnSpMk id="187" creationId="{FC419A1D-9ADA-CD5B-D163-2A628E689D51}"/>
          </ac:cxnSpMkLst>
        </pc:cxnChg>
        <pc:cxnChg chg="add mod">
          <ac:chgData name="Jeff Hutchings" userId="85a048fd-f4ff-4c05-a8b1-d7a9b97d73c4" providerId="ADAL" clId="{D6F91F0B-C6A9-49B5-BB48-1FBC9859076F}" dt="2025-05-21T18:03:49.831" v="5458"/>
          <ac:cxnSpMkLst>
            <pc:docMk/>
            <pc:sldMk cId="2840312242" sldId="256"/>
            <ac:cxnSpMk id="188" creationId="{CF1F76F7-4BCD-3869-6C9A-E1F0FE2CBAD2}"/>
          </ac:cxnSpMkLst>
        </pc:cxnChg>
        <pc:cxnChg chg="add mod">
          <ac:chgData name="Jeff Hutchings" userId="85a048fd-f4ff-4c05-a8b1-d7a9b97d73c4" providerId="ADAL" clId="{D6F91F0B-C6A9-49B5-BB48-1FBC9859076F}" dt="2025-05-21T20:17:49.113" v="7515" actId="1036"/>
          <ac:cxnSpMkLst>
            <pc:docMk/>
            <pc:sldMk cId="2840312242" sldId="256"/>
            <ac:cxnSpMk id="190" creationId="{AE20D1B3-DCF4-C5D2-373B-3E40FDB47499}"/>
          </ac:cxnSpMkLst>
        </pc:cxnChg>
        <pc:cxnChg chg="add mod">
          <ac:chgData name="Jeff Hutchings" userId="85a048fd-f4ff-4c05-a8b1-d7a9b97d73c4" providerId="ADAL" clId="{D6F91F0B-C6A9-49B5-BB48-1FBC9859076F}" dt="2025-05-21T20:17:52.493" v="7524" actId="1036"/>
          <ac:cxnSpMkLst>
            <pc:docMk/>
            <pc:sldMk cId="2840312242" sldId="256"/>
            <ac:cxnSpMk id="191" creationId="{6918CC77-E2D5-F517-CC9C-727AD7A6BFFC}"/>
          </ac:cxnSpMkLst>
        </pc:cxnChg>
        <pc:cxnChg chg="add mod">
          <ac:chgData name="Jeff Hutchings" userId="85a048fd-f4ff-4c05-a8b1-d7a9b97d73c4" providerId="ADAL" clId="{D6F91F0B-C6A9-49B5-BB48-1FBC9859076F}" dt="2025-05-21T18:28:24.809" v="6063" actId="1076"/>
          <ac:cxnSpMkLst>
            <pc:docMk/>
            <pc:sldMk cId="2840312242" sldId="256"/>
            <ac:cxnSpMk id="197" creationId="{C2BEBD74-B0CB-8451-26D0-9FB34A783F4A}"/>
          </ac:cxnSpMkLst>
        </pc:cxnChg>
        <pc:cxnChg chg="add mod">
          <ac:chgData name="Jeff Hutchings" userId="85a048fd-f4ff-4c05-a8b1-d7a9b97d73c4" providerId="ADAL" clId="{D6F91F0B-C6A9-49B5-BB48-1FBC9859076F}" dt="2025-05-21T18:28:33.782" v="6068" actId="1037"/>
          <ac:cxnSpMkLst>
            <pc:docMk/>
            <pc:sldMk cId="2840312242" sldId="256"/>
            <ac:cxnSpMk id="198" creationId="{0A286217-D038-C978-6FA2-F60531D31D33}"/>
          </ac:cxnSpMkLst>
        </pc:cxnChg>
        <pc:cxnChg chg="add mod">
          <ac:chgData name="Jeff Hutchings" userId="85a048fd-f4ff-4c05-a8b1-d7a9b97d73c4" providerId="ADAL" clId="{D6F91F0B-C6A9-49B5-BB48-1FBC9859076F}" dt="2025-05-21T18:29:02.353" v="6073" actId="1076"/>
          <ac:cxnSpMkLst>
            <pc:docMk/>
            <pc:sldMk cId="2840312242" sldId="256"/>
            <ac:cxnSpMk id="199" creationId="{9737C68F-F5B5-4059-36D3-8B15D523597E}"/>
          </ac:cxnSpMkLst>
        </pc:cxnChg>
        <pc:cxnChg chg="add mod">
          <ac:chgData name="Jeff Hutchings" userId="85a048fd-f4ff-4c05-a8b1-d7a9b97d73c4" providerId="ADAL" clId="{D6F91F0B-C6A9-49B5-BB48-1FBC9859076F}" dt="2025-05-21T18:29:05.828" v="6075" actId="14100"/>
          <ac:cxnSpMkLst>
            <pc:docMk/>
            <pc:sldMk cId="2840312242" sldId="256"/>
            <ac:cxnSpMk id="200" creationId="{3DEB31B4-019E-DC30-7280-33A5A4B2254A}"/>
          </ac:cxnSpMkLst>
        </pc:cxnChg>
        <pc:cxnChg chg="add mod">
          <ac:chgData name="Jeff Hutchings" userId="85a048fd-f4ff-4c05-a8b1-d7a9b97d73c4" providerId="ADAL" clId="{D6F91F0B-C6A9-49B5-BB48-1FBC9859076F}" dt="2025-05-21T20:19:05.584" v="7539" actId="14100"/>
          <ac:cxnSpMkLst>
            <pc:docMk/>
            <pc:sldMk cId="2840312242" sldId="256"/>
            <ac:cxnSpMk id="203" creationId="{E6809763-EE7B-E735-EF9E-7BBEDE80F979}"/>
          </ac:cxnSpMkLst>
        </pc:cxnChg>
        <pc:cxnChg chg="add mod">
          <ac:chgData name="Jeff Hutchings" userId="85a048fd-f4ff-4c05-a8b1-d7a9b97d73c4" providerId="ADAL" clId="{D6F91F0B-C6A9-49B5-BB48-1FBC9859076F}" dt="2025-05-21T20:18:49.955" v="7537" actId="14100"/>
          <ac:cxnSpMkLst>
            <pc:docMk/>
            <pc:sldMk cId="2840312242" sldId="256"/>
            <ac:cxnSpMk id="205" creationId="{4B3DAA62-A01B-AE46-072A-94FA79BBD322}"/>
          </ac:cxnSpMkLst>
        </pc:cxnChg>
        <pc:cxnChg chg="add mod">
          <ac:chgData name="Jeff Hutchings" userId="85a048fd-f4ff-4c05-a8b1-d7a9b97d73c4" providerId="ADAL" clId="{D6F91F0B-C6A9-49B5-BB48-1FBC9859076F}" dt="2025-05-21T20:18:57.726" v="7538" actId="1076"/>
          <ac:cxnSpMkLst>
            <pc:docMk/>
            <pc:sldMk cId="2840312242" sldId="256"/>
            <ac:cxnSpMk id="206" creationId="{3F25D79B-1ADF-B1BB-29E8-A60C6AC59B22}"/>
          </ac:cxnSpMkLst>
        </pc:cxnChg>
      </pc:sldChg>
      <pc:sldChg chg="addSp delSp modSp add mod">
        <pc:chgData name="Jeff Hutchings" userId="85a048fd-f4ff-4c05-a8b1-d7a9b97d73c4" providerId="ADAL" clId="{D6F91F0B-C6A9-49B5-BB48-1FBC9859076F}" dt="2025-05-21T20:22:06.079" v="7595" actId="478"/>
        <pc:sldMkLst>
          <pc:docMk/>
          <pc:sldMk cId="1122258304" sldId="257"/>
        </pc:sldMkLst>
        <pc:spChg chg="add del mod">
          <ac:chgData name="Jeff Hutchings" userId="85a048fd-f4ff-4c05-a8b1-d7a9b97d73c4" providerId="ADAL" clId="{D6F91F0B-C6A9-49B5-BB48-1FBC9859076F}" dt="2025-05-21T20:22:06.079" v="7595" actId="478"/>
          <ac:spMkLst>
            <pc:docMk/>
            <pc:sldMk cId="1122258304" sldId="257"/>
            <ac:spMk id="2" creationId="{9DCECE11-2BE0-F2A7-1F5E-46123C5FD54F}"/>
          </ac:spMkLst>
        </pc:spChg>
        <pc:spChg chg="add del mod">
          <ac:chgData name="Jeff Hutchings" userId="85a048fd-f4ff-4c05-a8b1-d7a9b97d73c4" providerId="ADAL" clId="{D6F91F0B-C6A9-49B5-BB48-1FBC9859076F}" dt="2025-05-21T20:19:57.146" v="7553" actId="478"/>
          <ac:spMkLst>
            <pc:docMk/>
            <pc:sldMk cId="1122258304" sldId="257"/>
            <ac:spMk id="3" creationId="{C1266F63-DD89-C5C3-0BE0-F846C7A029D6}"/>
          </ac:spMkLst>
        </pc:spChg>
        <pc:spChg chg="del">
          <ac:chgData name="Jeff Hutchings" userId="85a048fd-f4ff-4c05-a8b1-d7a9b97d73c4" providerId="ADAL" clId="{D6F91F0B-C6A9-49B5-BB48-1FBC9859076F}" dt="2025-05-21T18:13:04.127" v="5668" actId="478"/>
          <ac:spMkLst>
            <pc:docMk/>
            <pc:sldMk cId="1122258304" sldId="257"/>
            <ac:spMk id="4" creationId="{A18178FE-F391-0A1A-C397-5BC951F532C1}"/>
          </ac:spMkLst>
        </pc:spChg>
        <pc:spChg chg="del">
          <ac:chgData name="Jeff Hutchings" userId="85a048fd-f4ff-4c05-a8b1-d7a9b97d73c4" providerId="ADAL" clId="{D6F91F0B-C6A9-49B5-BB48-1FBC9859076F}" dt="2025-05-21T20:19:57.146" v="7553" actId="478"/>
          <ac:spMkLst>
            <pc:docMk/>
            <pc:sldMk cId="1122258304" sldId="257"/>
            <ac:spMk id="5" creationId="{023D41FB-FC51-93A7-D459-0A3005FB318A}"/>
          </ac:spMkLst>
        </pc:spChg>
        <pc:spChg chg="add mod">
          <ac:chgData name="Jeff Hutchings" userId="85a048fd-f4ff-4c05-a8b1-d7a9b97d73c4" providerId="ADAL" clId="{D6F91F0B-C6A9-49B5-BB48-1FBC9859076F}" dt="2025-05-21T20:21:32.157" v="7583" actId="14100"/>
          <ac:spMkLst>
            <pc:docMk/>
            <pc:sldMk cId="1122258304" sldId="257"/>
            <ac:spMk id="6" creationId="{EA67CBE0-B607-FDFE-D789-8FAE796B6B8D}"/>
          </ac:spMkLst>
        </pc:spChg>
        <pc:spChg chg="add mod">
          <ac:chgData name="Jeff Hutchings" userId="85a048fd-f4ff-4c05-a8b1-d7a9b97d73c4" providerId="ADAL" clId="{D6F91F0B-C6A9-49B5-BB48-1FBC9859076F}" dt="2025-05-21T20:21:02.492" v="7574" actId="1076"/>
          <ac:spMkLst>
            <pc:docMk/>
            <pc:sldMk cId="1122258304" sldId="257"/>
            <ac:spMk id="8" creationId="{390C63DC-7FA6-9C5E-0EC4-7C263859FEEF}"/>
          </ac:spMkLst>
        </pc:spChg>
        <pc:spChg chg="del mod">
          <ac:chgData name="Jeff Hutchings" userId="85a048fd-f4ff-4c05-a8b1-d7a9b97d73c4" providerId="ADAL" clId="{D6F91F0B-C6A9-49B5-BB48-1FBC9859076F}" dt="2025-05-21T20:19:57.146" v="7553" actId="478"/>
          <ac:spMkLst>
            <pc:docMk/>
            <pc:sldMk cId="1122258304" sldId="257"/>
            <ac:spMk id="9" creationId="{A280D1C3-277B-8154-4DD1-517D7985CCE1}"/>
          </ac:spMkLst>
        </pc:spChg>
        <pc:spChg chg="mod">
          <ac:chgData name="Jeff Hutchings" userId="85a048fd-f4ff-4c05-a8b1-d7a9b97d73c4" providerId="ADAL" clId="{D6F91F0B-C6A9-49B5-BB48-1FBC9859076F}" dt="2025-05-21T20:20:14.472" v="7559" actId="207"/>
          <ac:spMkLst>
            <pc:docMk/>
            <pc:sldMk cId="1122258304" sldId="257"/>
            <ac:spMk id="10" creationId="{8A903784-654D-DD0F-83B5-3ADAB22D1086}"/>
          </ac:spMkLst>
        </pc:spChg>
        <pc:spChg chg="del">
          <ac:chgData name="Jeff Hutchings" userId="85a048fd-f4ff-4c05-a8b1-d7a9b97d73c4" providerId="ADAL" clId="{D6F91F0B-C6A9-49B5-BB48-1FBC9859076F}" dt="2025-05-21T18:13:20.199" v="5669" actId="478"/>
          <ac:spMkLst>
            <pc:docMk/>
            <pc:sldMk cId="1122258304" sldId="257"/>
            <ac:spMk id="11" creationId="{4A0E8C6E-D2CD-6D39-1FDB-A56691CD9F8B}"/>
          </ac:spMkLst>
        </pc:spChg>
        <pc:spChg chg="del">
          <ac:chgData name="Jeff Hutchings" userId="85a048fd-f4ff-4c05-a8b1-d7a9b97d73c4" providerId="ADAL" clId="{D6F91F0B-C6A9-49B5-BB48-1FBC9859076F}" dt="2025-05-21T18:13:20.199" v="5669" actId="478"/>
          <ac:spMkLst>
            <pc:docMk/>
            <pc:sldMk cId="1122258304" sldId="257"/>
            <ac:spMk id="17" creationId="{A20718C3-66B2-7504-936B-3C144BD5D016}"/>
          </ac:spMkLst>
        </pc:spChg>
        <pc:spChg chg="mod">
          <ac:chgData name="Jeff Hutchings" userId="85a048fd-f4ff-4c05-a8b1-d7a9b97d73c4" providerId="ADAL" clId="{D6F91F0B-C6A9-49B5-BB48-1FBC9859076F}" dt="2025-05-21T20:21:36.001" v="7585" actId="14100"/>
          <ac:spMkLst>
            <pc:docMk/>
            <pc:sldMk cId="1122258304" sldId="257"/>
            <ac:spMk id="24" creationId="{4AA9140B-761F-17B0-8736-B015D927E664}"/>
          </ac:spMkLst>
        </pc:spChg>
        <pc:spChg chg="del">
          <ac:chgData name="Jeff Hutchings" userId="85a048fd-f4ff-4c05-a8b1-d7a9b97d73c4" providerId="ADAL" clId="{D6F91F0B-C6A9-49B5-BB48-1FBC9859076F}" dt="2025-05-21T18:13:20.199" v="5669" actId="478"/>
          <ac:spMkLst>
            <pc:docMk/>
            <pc:sldMk cId="1122258304" sldId="257"/>
            <ac:spMk id="28" creationId="{7B3CBD05-126E-B02B-DC55-162868DAEB94}"/>
          </ac:spMkLst>
        </pc:spChg>
        <pc:spChg chg="del">
          <ac:chgData name="Jeff Hutchings" userId="85a048fd-f4ff-4c05-a8b1-d7a9b97d73c4" providerId="ADAL" clId="{D6F91F0B-C6A9-49B5-BB48-1FBC9859076F}" dt="2025-05-21T18:13:04.127" v="5668" actId="478"/>
          <ac:spMkLst>
            <pc:docMk/>
            <pc:sldMk cId="1122258304" sldId="257"/>
            <ac:spMk id="30" creationId="{C0AF379D-7088-2CC5-1378-4B22F0510961}"/>
          </ac:spMkLst>
        </pc:spChg>
        <pc:spChg chg="del">
          <ac:chgData name="Jeff Hutchings" userId="85a048fd-f4ff-4c05-a8b1-d7a9b97d73c4" providerId="ADAL" clId="{D6F91F0B-C6A9-49B5-BB48-1FBC9859076F}" dt="2025-05-21T18:13:04.127" v="5668" actId="478"/>
          <ac:spMkLst>
            <pc:docMk/>
            <pc:sldMk cId="1122258304" sldId="257"/>
            <ac:spMk id="34" creationId="{D52B51BC-EAD4-C1AA-7AC5-ED9C999F1F1A}"/>
          </ac:spMkLst>
        </pc:spChg>
        <pc:spChg chg="add mod">
          <ac:chgData name="Jeff Hutchings" userId="85a048fd-f4ff-4c05-a8b1-d7a9b97d73c4" providerId="ADAL" clId="{D6F91F0B-C6A9-49B5-BB48-1FBC9859076F}" dt="2025-05-21T20:21:06.275" v="7575" actId="1076"/>
          <ac:spMkLst>
            <pc:docMk/>
            <pc:sldMk cId="1122258304" sldId="257"/>
            <ac:spMk id="42" creationId="{64DDCAFE-BEBC-1660-C7DB-D87CA93FD196}"/>
          </ac:spMkLst>
        </pc:spChg>
        <pc:spChg chg="add mod">
          <ac:chgData name="Jeff Hutchings" userId="85a048fd-f4ff-4c05-a8b1-d7a9b97d73c4" providerId="ADAL" clId="{D6F91F0B-C6A9-49B5-BB48-1FBC9859076F}" dt="2025-05-21T20:21:08.226" v="7576" actId="1076"/>
          <ac:spMkLst>
            <pc:docMk/>
            <pc:sldMk cId="1122258304" sldId="257"/>
            <ac:spMk id="43" creationId="{47349197-82AD-DAD8-1B35-7F5917AEE9A0}"/>
          </ac:spMkLst>
        </pc:spChg>
        <pc:spChg chg="del">
          <ac:chgData name="Jeff Hutchings" userId="85a048fd-f4ff-4c05-a8b1-d7a9b97d73c4" providerId="ADAL" clId="{D6F91F0B-C6A9-49B5-BB48-1FBC9859076F}" dt="2025-05-21T18:13:20.199" v="5669" actId="478"/>
          <ac:spMkLst>
            <pc:docMk/>
            <pc:sldMk cId="1122258304" sldId="257"/>
            <ac:spMk id="44" creationId="{12FD6791-7644-4509-4E79-5F0DDE062A8A}"/>
          </ac:spMkLst>
        </pc:spChg>
        <pc:spChg chg="add mod">
          <ac:chgData name="Jeff Hutchings" userId="85a048fd-f4ff-4c05-a8b1-d7a9b97d73c4" providerId="ADAL" clId="{D6F91F0B-C6A9-49B5-BB48-1FBC9859076F}" dt="2025-05-21T20:21:14.556" v="7579" actId="1076"/>
          <ac:spMkLst>
            <pc:docMk/>
            <pc:sldMk cId="1122258304" sldId="257"/>
            <ac:spMk id="46" creationId="{4D1B7134-6A48-182A-FBDC-94025C0B6EA3}"/>
          </ac:spMkLst>
        </pc:spChg>
        <pc:spChg chg="del">
          <ac:chgData name="Jeff Hutchings" userId="85a048fd-f4ff-4c05-a8b1-d7a9b97d73c4" providerId="ADAL" clId="{D6F91F0B-C6A9-49B5-BB48-1FBC9859076F}" dt="2025-05-21T18:13:04.127" v="5668" actId="478"/>
          <ac:spMkLst>
            <pc:docMk/>
            <pc:sldMk cId="1122258304" sldId="257"/>
            <ac:spMk id="50" creationId="{CE6AFD88-96EC-A1B5-2510-1F38D3A9FF0C}"/>
          </ac:spMkLst>
        </pc:spChg>
        <pc:spChg chg="del">
          <ac:chgData name="Jeff Hutchings" userId="85a048fd-f4ff-4c05-a8b1-d7a9b97d73c4" providerId="ADAL" clId="{D6F91F0B-C6A9-49B5-BB48-1FBC9859076F}" dt="2025-05-21T18:13:20.199" v="5669" actId="478"/>
          <ac:spMkLst>
            <pc:docMk/>
            <pc:sldMk cId="1122258304" sldId="257"/>
            <ac:spMk id="58" creationId="{A4E0B1AD-2ACA-44F8-BDDB-D508A350659C}"/>
          </ac:spMkLst>
        </pc:spChg>
        <pc:spChg chg="del">
          <ac:chgData name="Jeff Hutchings" userId="85a048fd-f4ff-4c05-a8b1-d7a9b97d73c4" providerId="ADAL" clId="{D6F91F0B-C6A9-49B5-BB48-1FBC9859076F}" dt="2025-05-21T18:13:04.127" v="5668" actId="478"/>
          <ac:spMkLst>
            <pc:docMk/>
            <pc:sldMk cId="1122258304" sldId="257"/>
            <ac:spMk id="79" creationId="{5B29E10E-04AD-C77A-37C6-4F0A27F242E2}"/>
          </ac:spMkLst>
        </pc:spChg>
        <pc:spChg chg="del">
          <ac:chgData name="Jeff Hutchings" userId="85a048fd-f4ff-4c05-a8b1-d7a9b97d73c4" providerId="ADAL" clId="{D6F91F0B-C6A9-49B5-BB48-1FBC9859076F}" dt="2025-05-21T18:13:04.127" v="5668" actId="478"/>
          <ac:spMkLst>
            <pc:docMk/>
            <pc:sldMk cId="1122258304" sldId="257"/>
            <ac:spMk id="87" creationId="{8291419F-CF2F-02E9-C356-BBF1E2CFD6B1}"/>
          </ac:spMkLst>
        </pc:spChg>
        <pc:spChg chg="del">
          <ac:chgData name="Jeff Hutchings" userId="85a048fd-f4ff-4c05-a8b1-d7a9b97d73c4" providerId="ADAL" clId="{D6F91F0B-C6A9-49B5-BB48-1FBC9859076F}" dt="2025-05-21T18:13:20.199" v="5669" actId="478"/>
          <ac:spMkLst>
            <pc:docMk/>
            <pc:sldMk cId="1122258304" sldId="257"/>
            <ac:spMk id="93" creationId="{8264AAA3-6B5C-F408-CA26-5F6ED18F106B}"/>
          </ac:spMkLst>
        </pc:spChg>
        <pc:spChg chg="del">
          <ac:chgData name="Jeff Hutchings" userId="85a048fd-f4ff-4c05-a8b1-d7a9b97d73c4" providerId="ADAL" clId="{D6F91F0B-C6A9-49B5-BB48-1FBC9859076F}" dt="2025-05-21T18:13:20.199" v="5669" actId="478"/>
          <ac:spMkLst>
            <pc:docMk/>
            <pc:sldMk cId="1122258304" sldId="257"/>
            <ac:spMk id="96" creationId="{0FFA69A0-2349-DFF0-95E1-69B9A595A409}"/>
          </ac:spMkLst>
        </pc:spChg>
        <pc:spChg chg="del">
          <ac:chgData name="Jeff Hutchings" userId="85a048fd-f4ff-4c05-a8b1-d7a9b97d73c4" providerId="ADAL" clId="{D6F91F0B-C6A9-49B5-BB48-1FBC9859076F}" dt="2025-05-21T18:13:04.127" v="5668" actId="478"/>
          <ac:spMkLst>
            <pc:docMk/>
            <pc:sldMk cId="1122258304" sldId="257"/>
            <ac:spMk id="124" creationId="{6BAFE6A7-D5B7-BDAC-B522-8A8A3C6E89EF}"/>
          </ac:spMkLst>
        </pc:spChg>
        <pc:spChg chg="mod">
          <ac:chgData name="Jeff Hutchings" userId="85a048fd-f4ff-4c05-a8b1-d7a9b97d73c4" providerId="ADAL" clId="{D6F91F0B-C6A9-49B5-BB48-1FBC9859076F}" dt="2025-05-21T20:21:02.492" v="7574" actId="1076"/>
          <ac:spMkLst>
            <pc:docMk/>
            <pc:sldMk cId="1122258304" sldId="257"/>
            <ac:spMk id="129" creationId="{32BFB6B1-0C1D-3B8A-52D9-433E14099C63}"/>
          </ac:spMkLst>
        </pc:spChg>
        <pc:spChg chg="del">
          <ac:chgData name="Jeff Hutchings" userId="85a048fd-f4ff-4c05-a8b1-d7a9b97d73c4" providerId="ADAL" clId="{D6F91F0B-C6A9-49B5-BB48-1FBC9859076F}" dt="2025-05-21T18:13:20.199" v="5669" actId="478"/>
          <ac:spMkLst>
            <pc:docMk/>
            <pc:sldMk cId="1122258304" sldId="257"/>
            <ac:spMk id="135" creationId="{5EC22F0A-DE23-1E52-6693-848EB399F297}"/>
          </ac:spMkLst>
        </pc:spChg>
        <pc:spChg chg="del">
          <ac:chgData name="Jeff Hutchings" userId="85a048fd-f4ff-4c05-a8b1-d7a9b97d73c4" providerId="ADAL" clId="{D6F91F0B-C6A9-49B5-BB48-1FBC9859076F}" dt="2025-05-21T18:13:20.199" v="5669" actId="478"/>
          <ac:spMkLst>
            <pc:docMk/>
            <pc:sldMk cId="1122258304" sldId="257"/>
            <ac:spMk id="136" creationId="{EBA65D5C-21F6-F218-C9D0-EF75B2D44B79}"/>
          </ac:spMkLst>
        </pc:spChg>
        <pc:spChg chg="del">
          <ac:chgData name="Jeff Hutchings" userId="85a048fd-f4ff-4c05-a8b1-d7a9b97d73c4" providerId="ADAL" clId="{D6F91F0B-C6A9-49B5-BB48-1FBC9859076F}" dt="2025-05-21T18:13:04.127" v="5668" actId="478"/>
          <ac:spMkLst>
            <pc:docMk/>
            <pc:sldMk cId="1122258304" sldId="257"/>
            <ac:spMk id="151" creationId="{75ACAA1D-6A55-51B4-D66C-DD10B4F589E4}"/>
          </ac:spMkLst>
        </pc:spChg>
        <pc:spChg chg="del">
          <ac:chgData name="Jeff Hutchings" userId="85a048fd-f4ff-4c05-a8b1-d7a9b97d73c4" providerId="ADAL" clId="{D6F91F0B-C6A9-49B5-BB48-1FBC9859076F}" dt="2025-05-21T18:13:04.127" v="5668" actId="478"/>
          <ac:spMkLst>
            <pc:docMk/>
            <pc:sldMk cId="1122258304" sldId="257"/>
            <ac:spMk id="155" creationId="{D666D008-E185-DDAB-8A5F-1AFA0D007E7B}"/>
          </ac:spMkLst>
        </pc:spChg>
        <pc:spChg chg="del">
          <ac:chgData name="Jeff Hutchings" userId="85a048fd-f4ff-4c05-a8b1-d7a9b97d73c4" providerId="ADAL" clId="{D6F91F0B-C6A9-49B5-BB48-1FBC9859076F}" dt="2025-05-21T18:13:04.127" v="5668" actId="478"/>
          <ac:spMkLst>
            <pc:docMk/>
            <pc:sldMk cId="1122258304" sldId="257"/>
            <ac:spMk id="156" creationId="{78D63834-88E3-7259-C42E-DAD46D59A16B}"/>
          </ac:spMkLst>
        </pc:spChg>
        <pc:spChg chg="del">
          <ac:chgData name="Jeff Hutchings" userId="85a048fd-f4ff-4c05-a8b1-d7a9b97d73c4" providerId="ADAL" clId="{D6F91F0B-C6A9-49B5-BB48-1FBC9859076F}" dt="2025-05-21T18:13:20.199" v="5669" actId="478"/>
          <ac:spMkLst>
            <pc:docMk/>
            <pc:sldMk cId="1122258304" sldId="257"/>
            <ac:spMk id="157" creationId="{24C93061-25FE-69D2-23D3-EACAE174B80C}"/>
          </ac:spMkLst>
        </pc:spChg>
        <pc:spChg chg="del mod">
          <ac:chgData name="Jeff Hutchings" userId="85a048fd-f4ff-4c05-a8b1-d7a9b97d73c4" providerId="ADAL" clId="{D6F91F0B-C6A9-49B5-BB48-1FBC9859076F}" dt="2025-05-21T18:30:43.026" v="6086" actId="478"/>
          <ac:spMkLst>
            <pc:docMk/>
            <pc:sldMk cId="1122258304" sldId="257"/>
            <ac:spMk id="158" creationId="{988AD88E-F520-2E09-0C30-D9A95C26D142}"/>
          </ac:spMkLst>
        </pc:spChg>
        <pc:spChg chg="del mod">
          <ac:chgData name="Jeff Hutchings" userId="85a048fd-f4ff-4c05-a8b1-d7a9b97d73c4" providerId="ADAL" clId="{D6F91F0B-C6A9-49B5-BB48-1FBC9859076F}" dt="2025-05-21T18:30:43.635" v="6087" actId="478"/>
          <ac:spMkLst>
            <pc:docMk/>
            <pc:sldMk cId="1122258304" sldId="257"/>
            <ac:spMk id="159" creationId="{55A942E2-EC87-70A0-607E-A00B6DCFC460}"/>
          </ac:spMkLst>
        </pc:spChg>
        <pc:cxnChg chg="add mod">
          <ac:chgData name="Jeff Hutchings" userId="85a048fd-f4ff-4c05-a8b1-d7a9b97d73c4" providerId="ADAL" clId="{D6F91F0B-C6A9-49B5-BB48-1FBC9859076F}" dt="2025-05-21T20:20:57.756" v="7572" actId="1076"/>
          <ac:cxnSpMkLst>
            <pc:docMk/>
            <pc:sldMk cId="1122258304" sldId="257"/>
            <ac:cxnSpMk id="15" creationId="{805DAC9B-4E2E-F806-D648-D1B1ACF6685B}"/>
          </ac:cxnSpMkLst>
        </pc:cxnChg>
        <pc:cxnChg chg="del mod">
          <ac:chgData name="Jeff Hutchings" userId="85a048fd-f4ff-4c05-a8b1-d7a9b97d73c4" providerId="ADAL" clId="{D6F91F0B-C6A9-49B5-BB48-1FBC9859076F}" dt="2025-05-21T18:30:45.381" v="6088" actId="478"/>
          <ac:cxnSpMkLst>
            <pc:docMk/>
            <pc:sldMk cId="1122258304" sldId="257"/>
            <ac:cxnSpMk id="16" creationId="{2477ACD6-14D8-8376-E5B1-2DDA869DDB10}"/>
          </ac:cxnSpMkLst>
        </pc:cxnChg>
        <pc:cxnChg chg="mod">
          <ac:chgData name="Jeff Hutchings" userId="85a048fd-f4ff-4c05-a8b1-d7a9b97d73c4" providerId="ADAL" clId="{D6F91F0B-C6A9-49B5-BB48-1FBC9859076F}" dt="2025-05-21T20:20:19.344" v="7560" actId="1076"/>
          <ac:cxnSpMkLst>
            <pc:docMk/>
            <pc:sldMk cId="1122258304" sldId="257"/>
            <ac:cxnSpMk id="26" creationId="{25F7BD83-7B5A-0B80-277C-050B590C0A2A}"/>
          </ac:cxnSpMkLst>
        </pc:cxnChg>
        <pc:cxnChg chg="add mod">
          <ac:chgData name="Jeff Hutchings" userId="85a048fd-f4ff-4c05-a8b1-d7a9b97d73c4" providerId="ADAL" clId="{D6F91F0B-C6A9-49B5-BB48-1FBC9859076F}" dt="2025-05-21T20:20:57.756" v="7572" actId="1076"/>
          <ac:cxnSpMkLst>
            <pc:docMk/>
            <pc:sldMk cId="1122258304" sldId="257"/>
            <ac:cxnSpMk id="41" creationId="{3D8709AA-7E0D-1132-2E2A-BD3D81466443}"/>
          </ac:cxnSpMkLst>
        </pc:cxnChg>
        <pc:cxnChg chg="add mod">
          <ac:chgData name="Jeff Hutchings" userId="85a048fd-f4ff-4c05-a8b1-d7a9b97d73c4" providerId="ADAL" clId="{D6F91F0B-C6A9-49B5-BB48-1FBC9859076F}" dt="2025-05-21T20:21:24.203" v="7581" actId="1076"/>
          <ac:cxnSpMkLst>
            <pc:docMk/>
            <pc:sldMk cId="1122258304" sldId="257"/>
            <ac:cxnSpMk id="62" creationId="{1D318EB6-2E4A-4B2C-02EA-AF0CEFF8B94B}"/>
          </ac:cxnSpMkLst>
        </pc:cxnChg>
        <pc:cxnChg chg="del">
          <ac:chgData name="Jeff Hutchings" userId="85a048fd-f4ff-4c05-a8b1-d7a9b97d73c4" providerId="ADAL" clId="{D6F91F0B-C6A9-49B5-BB48-1FBC9859076F}" dt="2025-05-21T18:30:53.009" v="6089" actId="478"/>
          <ac:cxnSpMkLst>
            <pc:docMk/>
            <pc:sldMk cId="1122258304" sldId="257"/>
            <ac:cxnSpMk id="65" creationId="{8DEB7253-A6D5-D0FD-29C2-4675FCD71E87}"/>
          </ac:cxnSpMkLst>
        </pc:cxnChg>
        <pc:cxnChg chg="del mod">
          <ac:chgData name="Jeff Hutchings" userId="85a048fd-f4ff-4c05-a8b1-d7a9b97d73c4" providerId="ADAL" clId="{D6F91F0B-C6A9-49B5-BB48-1FBC9859076F}" dt="2025-05-21T18:30:45.381" v="6088" actId="478"/>
          <ac:cxnSpMkLst>
            <pc:docMk/>
            <pc:sldMk cId="1122258304" sldId="257"/>
            <ac:cxnSpMk id="69" creationId="{B6F06143-2D21-95A5-0D03-939006E7AE2C}"/>
          </ac:cxnSpMkLst>
        </pc:cxnChg>
        <pc:cxnChg chg="del mod">
          <ac:chgData name="Jeff Hutchings" userId="85a048fd-f4ff-4c05-a8b1-d7a9b97d73c4" providerId="ADAL" clId="{D6F91F0B-C6A9-49B5-BB48-1FBC9859076F}" dt="2025-05-21T18:30:45.381" v="6088" actId="478"/>
          <ac:cxnSpMkLst>
            <pc:docMk/>
            <pc:sldMk cId="1122258304" sldId="257"/>
            <ac:cxnSpMk id="70" creationId="{DB1181C2-5595-DFFC-F1BA-F23A2FFB3417}"/>
          </ac:cxnSpMkLst>
        </pc:cxnChg>
        <pc:cxnChg chg="add mod">
          <ac:chgData name="Jeff Hutchings" userId="85a048fd-f4ff-4c05-a8b1-d7a9b97d73c4" providerId="ADAL" clId="{D6F91F0B-C6A9-49B5-BB48-1FBC9859076F}" dt="2025-05-21T20:21:24.203" v="7581" actId="1076"/>
          <ac:cxnSpMkLst>
            <pc:docMk/>
            <pc:sldMk cId="1122258304" sldId="257"/>
            <ac:cxnSpMk id="72" creationId="{349C2AD9-269B-0554-7306-B926B6ECEF0E}"/>
          </ac:cxnSpMkLst>
        </pc:cxnChg>
        <pc:cxnChg chg="del">
          <ac:chgData name="Jeff Hutchings" userId="85a048fd-f4ff-4c05-a8b1-d7a9b97d73c4" providerId="ADAL" clId="{D6F91F0B-C6A9-49B5-BB48-1FBC9859076F}" dt="2025-05-21T20:19:57.146" v="7553" actId="478"/>
          <ac:cxnSpMkLst>
            <pc:docMk/>
            <pc:sldMk cId="1122258304" sldId="257"/>
            <ac:cxnSpMk id="88" creationId="{9BF14CF2-BFD1-514F-71C0-81CA74EFE7BD}"/>
          </ac:cxnSpMkLst>
        </pc:cxnChg>
        <pc:cxnChg chg="del">
          <ac:chgData name="Jeff Hutchings" userId="85a048fd-f4ff-4c05-a8b1-d7a9b97d73c4" providerId="ADAL" clId="{D6F91F0B-C6A9-49B5-BB48-1FBC9859076F}" dt="2025-05-21T20:19:57.146" v="7553" actId="478"/>
          <ac:cxnSpMkLst>
            <pc:docMk/>
            <pc:sldMk cId="1122258304" sldId="257"/>
            <ac:cxnSpMk id="89" creationId="{F2F76B93-4AAD-4879-CBBA-15E8B7E25644}"/>
          </ac:cxnSpMkLst>
        </pc:cxnChg>
        <pc:cxnChg chg="del">
          <ac:chgData name="Jeff Hutchings" userId="85a048fd-f4ff-4c05-a8b1-d7a9b97d73c4" providerId="ADAL" clId="{D6F91F0B-C6A9-49B5-BB48-1FBC9859076F}" dt="2025-05-21T20:19:57.146" v="7553" actId="478"/>
          <ac:cxnSpMkLst>
            <pc:docMk/>
            <pc:sldMk cId="1122258304" sldId="257"/>
            <ac:cxnSpMk id="90" creationId="{D80E9ADB-32E5-1057-344C-190660EFFF86}"/>
          </ac:cxnSpMkLst>
        </pc:cxnChg>
        <pc:cxnChg chg="del">
          <ac:chgData name="Jeff Hutchings" userId="85a048fd-f4ff-4c05-a8b1-d7a9b97d73c4" providerId="ADAL" clId="{D6F91F0B-C6A9-49B5-BB48-1FBC9859076F}" dt="2025-05-21T20:19:57.146" v="7553" actId="478"/>
          <ac:cxnSpMkLst>
            <pc:docMk/>
            <pc:sldMk cId="1122258304" sldId="257"/>
            <ac:cxnSpMk id="91" creationId="{F6387A4E-1E86-4BD1-C489-A36CDC4A879A}"/>
          </ac:cxnSpMkLst>
        </pc:cxnChg>
      </pc:sldChg>
      <pc:sldChg chg="add del">
        <pc:chgData name="Jeff Hutchings" userId="85a048fd-f4ff-4c05-a8b1-d7a9b97d73c4" providerId="ADAL" clId="{D6F91F0B-C6A9-49B5-BB48-1FBC9859076F}" dt="2025-05-21T12:57:54.972" v="2508" actId="47"/>
        <pc:sldMkLst>
          <pc:docMk/>
          <pc:sldMk cId="2715348882" sldId="257"/>
        </pc:sldMkLst>
      </pc:sldChg>
      <pc:sldChg chg="add del">
        <pc:chgData name="Jeff Hutchings" userId="85a048fd-f4ff-4c05-a8b1-d7a9b97d73c4" providerId="ADAL" clId="{D6F91F0B-C6A9-49B5-BB48-1FBC9859076F}" dt="2025-05-21T14:53:00.368" v="2863" actId="2890"/>
        <pc:sldMkLst>
          <pc:docMk/>
          <pc:sldMk cId="4192061448" sldId="257"/>
        </pc:sldMkLst>
      </pc:sldChg>
      <pc:sldChg chg="addSp delSp modSp add mod">
        <pc:chgData name="Jeff Hutchings" userId="85a048fd-f4ff-4c05-a8b1-d7a9b97d73c4" providerId="ADAL" clId="{D6F91F0B-C6A9-49B5-BB48-1FBC9859076F}" dt="2025-05-21T20:25:34.008" v="7666" actId="1035"/>
        <pc:sldMkLst>
          <pc:docMk/>
          <pc:sldMk cId="121021516" sldId="258"/>
        </pc:sldMkLst>
        <pc:spChg chg="add mod">
          <ac:chgData name="Jeff Hutchings" userId="85a048fd-f4ff-4c05-a8b1-d7a9b97d73c4" providerId="ADAL" clId="{D6F91F0B-C6A9-49B5-BB48-1FBC9859076F}" dt="2025-05-21T20:23:06.533" v="7617" actId="14100"/>
          <ac:spMkLst>
            <pc:docMk/>
            <pc:sldMk cId="121021516" sldId="258"/>
            <ac:spMk id="2" creationId="{86CC3FCB-A446-6239-B12D-7E29D9A8CCE7}"/>
          </ac:spMkLst>
        </pc:spChg>
        <pc:spChg chg="add mod">
          <ac:chgData name="Jeff Hutchings" userId="85a048fd-f4ff-4c05-a8b1-d7a9b97d73c4" providerId="ADAL" clId="{D6F91F0B-C6A9-49B5-BB48-1FBC9859076F}" dt="2025-05-21T20:23:58.394" v="7638" actId="14100"/>
          <ac:spMkLst>
            <pc:docMk/>
            <pc:sldMk cId="121021516" sldId="258"/>
            <ac:spMk id="3" creationId="{0C9DF313-16C3-FD67-859A-BD0766889E34}"/>
          </ac:spMkLst>
        </pc:spChg>
        <pc:spChg chg="del">
          <ac:chgData name="Jeff Hutchings" userId="85a048fd-f4ff-4c05-a8b1-d7a9b97d73c4" providerId="ADAL" clId="{D6F91F0B-C6A9-49B5-BB48-1FBC9859076F}" dt="2025-05-21T18:35:00.542" v="6120" actId="478"/>
          <ac:spMkLst>
            <pc:docMk/>
            <pc:sldMk cId="121021516" sldId="258"/>
            <ac:spMk id="4" creationId="{CB73A88C-646F-DB08-71C8-2593212DD0D1}"/>
          </ac:spMkLst>
        </pc:spChg>
        <pc:spChg chg="del">
          <ac:chgData name="Jeff Hutchings" userId="85a048fd-f4ff-4c05-a8b1-d7a9b97d73c4" providerId="ADAL" clId="{D6F91F0B-C6A9-49B5-BB48-1FBC9859076F}" dt="2025-05-21T20:21:45.933" v="7586" actId="478"/>
          <ac:spMkLst>
            <pc:docMk/>
            <pc:sldMk cId="121021516" sldId="258"/>
            <ac:spMk id="5" creationId="{959F4E7B-2463-138A-B6D7-411AAC3E00C9}"/>
          </ac:spMkLst>
        </pc:spChg>
        <pc:spChg chg="add del mod">
          <ac:chgData name="Jeff Hutchings" userId="85a048fd-f4ff-4c05-a8b1-d7a9b97d73c4" providerId="ADAL" clId="{D6F91F0B-C6A9-49B5-BB48-1FBC9859076F}" dt="2025-05-21T18:58:13.235" v="6515" actId="478"/>
          <ac:spMkLst>
            <pc:docMk/>
            <pc:sldMk cId="121021516" sldId="258"/>
            <ac:spMk id="6" creationId="{BCE6924C-40DC-57AB-C192-605F3A910E7B}"/>
          </ac:spMkLst>
        </pc:spChg>
        <pc:spChg chg="mod">
          <ac:chgData name="Jeff Hutchings" userId="85a048fd-f4ff-4c05-a8b1-d7a9b97d73c4" providerId="ADAL" clId="{D6F91F0B-C6A9-49B5-BB48-1FBC9859076F}" dt="2025-05-21T20:22:00.667" v="7593" actId="207"/>
          <ac:spMkLst>
            <pc:docMk/>
            <pc:sldMk cId="121021516" sldId="258"/>
            <ac:spMk id="7" creationId="{084CFD82-0573-8F19-78C9-87421C9EED77}"/>
          </ac:spMkLst>
        </pc:spChg>
        <pc:spChg chg="del">
          <ac:chgData name="Jeff Hutchings" userId="85a048fd-f4ff-4c05-a8b1-d7a9b97d73c4" providerId="ADAL" clId="{D6F91F0B-C6A9-49B5-BB48-1FBC9859076F}" dt="2025-05-21T18:35:35.518" v="6122" actId="478"/>
          <ac:spMkLst>
            <pc:docMk/>
            <pc:sldMk cId="121021516" sldId="258"/>
            <ac:spMk id="9" creationId="{BA5A57A2-DD65-C068-2B56-7585BB30F17D}"/>
          </ac:spMkLst>
        </pc:spChg>
        <pc:spChg chg="del">
          <ac:chgData name="Jeff Hutchings" userId="85a048fd-f4ff-4c05-a8b1-d7a9b97d73c4" providerId="ADAL" clId="{D6F91F0B-C6A9-49B5-BB48-1FBC9859076F}" dt="2025-05-21T18:35:35.518" v="6122" actId="478"/>
          <ac:spMkLst>
            <pc:docMk/>
            <pc:sldMk cId="121021516" sldId="258"/>
            <ac:spMk id="10" creationId="{13344377-F55E-48CA-5A33-6E3EAA783BAE}"/>
          </ac:spMkLst>
        </pc:spChg>
        <pc:spChg chg="mod">
          <ac:chgData name="Jeff Hutchings" userId="85a048fd-f4ff-4c05-a8b1-d7a9b97d73c4" providerId="ADAL" clId="{D6F91F0B-C6A9-49B5-BB48-1FBC9859076F}" dt="2025-05-21T20:22:52.782" v="7613" actId="1076"/>
          <ac:spMkLst>
            <pc:docMk/>
            <pc:sldMk cId="121021516" sldId="258"/>
            <ac:spMk id="11" creationId="{ED767915-7FC4-EA68-DB60-756B560788E5}"/>
          </ac:spMkLst>
        </pc:spChg>
        <pc:spChg chg="mod">
          <ac:chgData name="Jeff Hutchings" userId="85a048fd-f4ff-4c05-a8b1-d7a9b97d73c4" providerId="ADAL" clId="{D6F91F0B-C6A9-49B5-BB48-1FBC9859076F}" dt="2025-05-21T20:22:57.555" v="7615" actId="1076"/>
          <ac:spMkLst>
            <pc:docMk/>
            <pc:sldMk cId="121021516" sldId="258"/>
            <ac:spMk id="17" creationId="{93EA7331-71AA-7320-2F8D-20E4EAB741F1}"/>
          </ac:spMkLst>
        </pc:spChg>
        <pc:spChg chg="del">
          <ac:chgData name="Jeff Hutchings" userId="85a048fd-f4ff-4c05-a8b1-d7a9b97d73c4" providerId="ADAL" clId="{D6F91F0B-C6A9-49B5-BB48-1FBC9859076F}" dt="2025-05-21T18:35:00.542" v="6120" actId="478"/>
          <ac:spMkLst>
            <pc:docMk/>
            <pc:sldMk cId="121021516" sldId="258"/>
            <ac:spMk id="19" creationId="{F316F719-3BD5-FE5F-C3AC-E2E71776AAE2}"/>
          </ac:spMkLst>
        </pc:spChg>
        <pc:spChg chg="mod">
          <ac:chgData name="Jeff Hutchings" userId="85a048fd-f4ff-4c05-a8b1-d7a9b97d73c4" providerId="ADAL" clId="{D6F91F0B-C6A9-49B5-BB48-1FBC9859076F}" dt="2025-05-21T20:24:27.749" v="7644" actId="14100"/>
          <ac:spMkLst>
            <pc:docMk/>
            <pc:sldMk cId="121021516" sldId="258"/>
            <ac:spMk id="28" creationId="{F0F982AE-E15E-A822-295C-48EFF7769EBD}"/>
          </ac:spMkLst>
        </pc:spChg>
        <pc:spChg chg="del">
          <ac:chgData name="Jeff Hutchings" userId="85a048fd-f4ff-4c05-a8b1-d7a9b97d73c4" providerId="ADAL" clId="{D6F91F0B-C6A9-49B5-BB48-1FBC9859076F}" dt="2025-05-21T18:35:00.542" v="6120" actId="478"/>
          <ac:spMkLst>
            <pc:docMk/>
            <pc:sldMk cId="121021516" sldId="258"/>
            <ac:spMk id="34" creationId="{5A1FAF07-5AB3-C369-5F59-5AD99AF32F34}"/>
          </ac:spMkLst>
        </pc:spChg>
        <pc:spChg chg="mod">
          <ac:chgData name="Jeff Hutchings" userId="85a048fd-f4ff-4c05-a8b1-d7a9b97d73c4" providerId="ADAL" clId="{D6F91F0B-C6A9-49B5-BB48-1FBC9859076F}" dt="2025-05-21T20:24:27.749" v="7644" actId="14100"/>
          <ac:spMkLst>
            <pc:docMk/>
            <pc:sldMk cId="121021516" sldId="258"/>
            <ac:spMk id="36" creationId="{09BC0757-60BA-4291-0613-A96D2356FCC8}"/>
          </ac:spMkLst>
        </pc:spChg>
        <pc:spChg chg="mod">
          <ac:chgData name="Jeff Hutchings" userId="85a048fd-f4ff-4c05-a8b1-d7a9b97d73c4" providerId="ADAL" clId="{D6F91F0B-C6A9-49B5-BB48-1FBC9859076F}" dt="2025-05-21T20:23:50.347" v="7635" actId="14100"/>
          <ac:spMkLst>
            <pc:docMk/>
            <pc:sldMk cId="121021516" sldId="258"/>
            <ac:spMk id="44" creationId="{A2739697-F639-4572-AC6A-D58872AC7F03}"/>
          </ac:spMkLst>
        </pc:spChg>
        <pc:spChg chg="del">
          <ac:chgData name="Jeff Hutchings" userId="85a048fd-f4ff-4c05-a8b1-d7a9b97d73c4" providerId="ADAL" clId="{D6F91F0B-C6A9-49B5-BB48-1FBC9859076F}" dt="2025-05-21T18:35:00.542" v="6120" actId="478"/>
          <ac:spMkLst>
            <pc:docMk/>
            <pc:sldMk cId="121021516" sldId="258"/>
            <ac:spMk id="48" creationId="{C3C83248-3F76-13BF-89DE-24649B8B93DC}"/>
          </ac:spMkLst>
        </pc:spChg>
        <pc:spChg chg="mod">
          <ac:chgData name="Jeff Hutchings" userId="85a048fd-f4ff-4c05-a8b1-d7a9b97d73c4" providerId="ADAL" clId="{D6F91F0B-C6A9-49B5-BB48-1FBC9859076F}" dt="2025-05-21T20:25:09.163" v="7658" actId="1076"/>
          <ac:spMkLst>
            <pc:docMk/>
            <pc:sldMk cId="121021516" sldId="258"/>
            <ac:spMk id="58" creationId="{8E2B4C36-BE07-7FD2-C9C0-D2A442FE2779}"/>
          </ac:spMkLst>
        </pc:spChg>
        <pc:spChg chg="mod">
          <ac:chgData name="Jeff Hutchings" userId="85a048fd-f4ff-4c05-a8b1-d7a9b97d73c4" providerId="ADAL" clId="{D6F91F0B-C6A9-49B5-BB48-1FBC9859076F}" dt="2025-05-21T20:23:22.397" v="7621" actId="1076"/>
          <ac:spMkLst>
            <pc:docMk/>
            <pc:sldMk cId="121021516" sldId="258"/>
            <ac:spMk id="59" creationId="{2F195812-E96F-1ABA-036E-A2678C354B44}"/>
          </ac:spMkLst>
        </pc:spChg>
        <pc:spChg chg="del">
          <ac:chgData name="Jeff Hutchings" userId="85a048fd-f4ff-4c05-a8b1-d7a9b97d73c4" providerId="ADAL" clId="{D6F91F0B-C6A9-49B5-BB48-1FBC9859076F}" dt="2025-05-21T18:35:00.542" v="6120" actId="478"/>
          <ac:spMkLst>
            <pc:docMk/>
            <pc:sldMk cId="121021516" sldId="258"/>
            <ac:spMk id="79" creationId="{3DD2C11B-28AF-16BA-E3FA-1B180DA500A1}"/>
          </ac:spMkLst>
        </pc:spChg>
        <pc:spChg chg="del">
          <ac:chgData name="Jeff Hutchings" userId="85a048fd-f4ff-4c05-a8b1-d7a9b97d73c4" providerId="ADAL" clId="{D6F91F0B-C6A9-49B5-BB48-1FBC9859076F}" dt="2025-05-21T18:35:00.542" v="6120" actId="478"/>
          <ac:spMkLst>
            <pc:docMk/>
            <pc:sldMk cId="121021516" sldId="258"/>
            <ac:spMk id="82" creationId="{E7CE0833-49BC-651F-05C6-2EF7C5B8169D}"/>
          </ac:spMkLst>
        </pc:spChg>
        <pc:spChg chg="del">
          <ac:chgData name="Jeff Hutchings" userId="85a048fd-f4ff-4c05-a8b1-d7a9b97d73c4" providerId="ADAL" clId="{D6F91F0B-C6A9-49B5-BB48-1FBC9859076F}" dt="2025-05-21T18:35:00.542" v="6120" actId="478"/>
          <ac:spMkLst>
            <pc:docMk/>
            <pc:sldMk cId="121021516" sldId="258"/>
            <ac:spMk id="87" creationId="{842AE1B3-9277-16E7-4D0B-21A08A50643F}"/>
          </ac:spMkLst>
        </pc:spChg>
        <pc:spChg chg="add del mod">
          <ac:chgData name="Jeff Hutchings" userId="85a048fd-f4ff-4c05-a8b1-d7a9b97d73c4" providerId="ADAL" clId="{D6F91F0B-C6A9-49B5-BB48-1FBC9859076F}" dt="2025-05-21T20:22:03.690" v="7594" actId="478"/>
          <ac:spMkLst>
            <pc:docMk/>
            <pc:sldMk cId="121021516" sldId="258"/>
            <ac:spMk id="92" creationId="{6790556A-5769-C756-EBFB-2CC16771D4B6}"/>
          </ac:spMkLst>
        </pc:spChg>
        <pc:spChg chg="del mod">
          <ac:chgData name="Jeff Hutchings" userId="85a048fd-f4ff-4c05-a8b1-d7a9b97d73c4" providerId="ADAL" clId="{D6F91F0B-C6A9-49B5-BB48-1FBC9859076F}" dt="2025-05-21T18:57:16.569" v="6504" actId="478"/>
          <ac:spMkLst>
            <pc:docMk/>
            <pc:sldMk cId="121021516" sldId="258"/>
            <ac:spMk id="93" creationId="{13241D31-64FC-6846-C7CB-63E144DBFEC8}"/>
          </ac:spMkLst>
        </pc:spChg>
        <pc:spChg chg="del mod">
          <ac:chgData name="Jeff Hutchings" userId="85a048fd-f4ff-4c05-a8b1-d7a9b97d73c4" providerId="ADAL" clId="{D6F91F0B-C6A9-49B5-BB48-1FBC9859076F}" dt="2025-05-21T18:57:16.569" v="6504" actId="478"/>
          <ac:spMkLst>
            <pc:docMk/>
            <pc:sldMk cId="121021516" sldId="258"/>
            <ac:spMk id="96" creationId="{5B949A81-2F82-DD04-4469-F7027EBB3FEB}"/>
          </ac:spMkLst>
        </pc:spChg>
        <pc:spChg chg="del">
          <ac:chgData name="Jeff Hutchings" userId="85a048fd-f4ff-4c05-a8b1-d7a9b97d73c4" providerId="ADAL" clId="{D6F91F0B-C6A9-49B5-BB48-1FBC9859076F}" dt="2025-05-21T18:35:00.542" v="6120" actId="478"/>
          <ac:spMkLst>
            <pc:docMk/>
            <pc:sldMk cId="121021516" sldId="258"/>
            <ac:spMk id="102" creationId="{8DA938FB-7D4C-A2C5-3C2C-F163A4B61064}"/>
          </ac:spMkLst>
        </pc:spChg>
        <pc:spChg chg="del mod">
          <ac:chgData name="Jeff Hutchings" userId="85a048fd-f4ff-4c05-a8b1-d7a9b97d73c4" providerId="ADAL" clId="{D6F91F0B-C6A9-49B5-BB48-1FBC9859076F}" dt="2025-05-21T18:58:11.688" v="6513" actId="478"/>
          <ac:spMkLst>
            <pc:docMk/>
            <pc:sldMk cId="121021516" sldId="258"/>
            <ac:spMk id="110" creationId="{A0BB13B8-BA71-E7F4-3381-C8CB85C8E755}"/>
          </ac:spMkLst>
        </pc:spChg>
        <pc:spChg chg="mod">
          <ac:chgData name="Jeff Hutchings" userId="85a048fd-f4ff-4c05-a8b1-d7a9b97d73c4" providerId="ADAL" clId="{D6F91F0B-C6A9-49B5-BB48-1FBC9859076F}" dt="2025-05-21T20:25:09.163" v="7658" actId="1076"/>
          <ac:spMkLst>
            <pc:docMk/>
            <pc:sldMk cId="121021516" sldId="258"/>
            <ac:spMk id="120" creationId="{3DA25947-B4B1-30CD-A2A8-CDF66440BD74}"/>
          </ac:spMkLst>
        </pc:spChg>
        <pc:spChg chg="del mod">
          <ac:chgData name="Jeff Hutchings" userId="85a048fd-f4ff-4c05-a8b1-d7a9b97d73c4" providerId="ADAL" clId="{D6F91F0B-C6A9-49B5-BB48-1FBC9859076F}" dt="2025-05-21T18:58:10.502" v="6512" actId="478"/>
          <ac:spMkLst>
            <pc:docMk/>
            <pc:sldMk cId="121021516" sldId="258"/>
            <ac:spMk id="135" creationId="{B49C9236-FE7C-64E1-4140-EB5D90BB34E6}"/>
          </ac:spMkLst>
        </pc:spChg>
        <pc:spChg chg="mod">
          <ac:chgData name="Jeff Hutchings" userId="85a048fd-f4ff-4c05-a8b1-d7a9b97d73c4" providerId="ADAL" clId="{D6F91F0B-C6A9-49B5-BB48-1FBC9859076F}" dt="2025-05-21T20:22:39.845" v="7601" actId="1076"/>
          <ac:spMkLst>
            <pc:docMk/>
            <pc:sldMk cId="121021516" sldId="258"/>
            <ac:spMk id="136" creationId="{5DEDA1C0-0DD8-A08A-CF4F-B308FD41D3A6}"/>
          </ac:spMkLst>
        </pc:spChg>
        <pc:spChg chg="del">
          <ac:chgData name="Jeff Hutchings" userId="85a048fd-f4ff-4c05-a8b1-d7a9b97d73c4" providerId="ADAL" clId="{D6F91F0B-C6A9-49B5-BB48-1FBC9859076F}" dt="2025-05-21T18:35:00.542" v="6120" actId="478"/>
          <ac:spMkLst>
            <pc:docMk/>
            <pc:sldMk cId="121021516" sldId="258"/>
            <ac:spMk id="139" creationId="{1245798D-0CE5-EA7C-6CB1-EEAD0E8819E5}"/>
          </ac:spMkLst>
        </pc:spChg>
        <pc:spChg chg="del">
          <ac:chgData name="Jeff Hutchings" userId="85a048fd-f4ff-4c05-a8b1-d7a9b97d73c4" providerId="ADAL" clId="{D6F91F0B-C6A9-49B5-BB48-1FBC9859076F}" dt="2025-05-21T18:35:00.542" v="6120" actId="478"/>
          <ac:spMkLst>
            <pc:docMk/>
            <pc:sldMk cId="121021516" sldId="258"/>
            <ac:spMk id="151" creationId="{9B76932E-4FE6-F301-8FAD-4BB3E0AB404E}"/>
          </ac:spMkLst>
        </pc:spChg>
        <pc:spChg chg="mod">
          <ac:chgData name="Jeff Hutchings" userId="85a048fd-f4ff-4c05-a8b1-d7a9b97d73c4" providerId="ADAL" clId="{D6F91F0B-C6A9-49B5-BB48-1FBC9859076F}" dt="2025-05-21T20:23:03.845" v="7616" actId="14100"/>
          <ac:spMkLst>
            <pc:docMk/>
            <pc:sldMk cId="121021516" sldId="258"/>
            <ac:spMk id="157" creationId="{6FF35585-B07C-9E53-3921-5BA349FAB4F2}"/>
          </ac:spMkLst>
        </pc:spChg>
        <pc:cxnChg chg="add mod">
          <ac:chgData name="Jeff Hutchings" userId="85a048fd-f4ff-4c05-a8b1-d7a9b97d73c4" providerId="ADAL" clId="{D6F91F0B-C6A9-49B5-BB48-1FBC9859076F}" dt="2025-05-21T20:23:41.926" v="7633" actId="1076"/>
          <ac:cxnSpMkLst>
            <pc:docMk/>
            <pc:sldMk cId="121021516" sldId="258"/>
            <ac:cxnSpMk id="8" creationId="{65C7A355-4883-3A8F-C7DB-BB59AE590DC2}"/>
          </ac:cxnSpMkLst>
        </pc:cxnChg>
        <pc:cxnChg chg="mod">
          <ac:chgData name="Jeff Hutchings" userId="85a048fd-f4ff-4c05-a8b1-d7a9b97d73c4" providerId="ADAL" clId="{D6F91F0B-C6A9-49B5-BB48-1FBC9859076F}" dt="2025-05-21T20:22:47.301" v="7610" actId="1035"/>
          <ac:cxnSpMkLst>
            <pc:docMk/>
            <pc:sldMk cId="121021516" sldId="258"/>
            <ac:cxnSpMk id="12" creationId="{6289E67C-06E1-C24C-5575-0D96FF9AFF01}"/>
          </ac:cxnSpMkLst>
        </pc:cxnChg>
        <pc:cxnChg chg="del">
          <ac:chgData name="Jeff Hutchings" userId="85a048fd-f4ff-4c05-a8b1-d7a9b97d73c4" providerId="ADAL" clId="{D6F91F0B-C6A9-49B5-BB48-1FBC9859076F}" dt="2025-05-21T18:41:48.382" v="6158" actId="478"/>
          <ac:cxnSpMkLst>
            <pc:docMk/>
            <pc:sldMk cId="121021516" sldId="258"/>
            <ac:cxnSpMk id="13" creationId="{275EA248-E08F-BBF5-4CF9-4DFE1493EC46}"/>
          </ac:cxnSpMkLst>
        </pc:cxnChg>
        <pc:cxnChg chg="add mod">
          <ac:chgData name="Jeff Hutchings" userId="85a048fd-f4ff-4c05-a8b1-d7a9b97d73c4" providerId="ADAL" clId="{D6F91F0B-C6A9-49B5-BB48-1FBC9859076F}" dt="2025-05-21T20:23:39.941" v="7632" actId="1038"/>
          <ac:cxnSpMkLst>
            <pc:docMk/>
            <pc:sldMk cId="121021516" sldId="258"/>
            <ac:cxnSpMk id="15" creationId="{0E73541A-134B-3CA8-D452-52D1EB4AABCE}"/>
          </ac:cxnSpMkLst>
        </pc:cxnChg>
        <pc:cxnChg chg="del">
          <ac:chgData name="Jeff Hutchings" userId="85a048fd-f4ff-4c05-a8b1-d7a9b97d73c4" providerId="ADAL" clId="{D6F91F0B-C6A9-49B5-BB48-1FBC9859076F}" dt="2025-05-21T18:35:05.306" v="6121" actId="478"/>
          <ac:cxnSpMkLst>
            <pc:docMk/>
            <pc:sldMk cId="121021516" sldId="258"/>
            <ac:cxnSpMk id="16" creationId="{48BB608D-1BFD-3075-28D3-1BCE181896F9}"/>
          </ac:cxnSpMkLst>
        </pc:cxnChg>
        <pc:cxnChg chg="mod">
          <ac:chgData name="Jeff Hutchings" userId="85a048fd-f4ff-4c05-a8b1-d7a9b97d73c4" providerId="ADAL" clId="{D6F91F0B-C6A9-49B5-BB48-1FBC9859076F}" dt="2025-05-21T18:48:10.541" v="6195" actId="1076"/>
          <ac:cxnSpMkLst>
            <pc:docMk/>
            <pc:sldMk cId="121021516" sldId="258"/>
            <ac:cxnSpMk id="37" creationId="{896857DF-AB8A-62EC-521D-1B88C5462FF7}"/>
          </ac:cxnSpMkLst>
        </pc:cxnChg>
        <pc:cxnChg chg="mod">
          <ac:chgData name="Jeff Hutchings" userId="85a048fd-f4ff-4c05-a8b1-d7a9b97d73c4" providerId="ADAL" clId="{D6F91F0B-C6A9-49B5-BB48-1FBC9859076F}" dt="2025-05-21T18:48:10.541" v="6195" actId="1076"/>
          <ac:cxnSpMkLst>
            <pc:docMk/>
            <pc:sldMk cId="121021516" sldId="258"/>
            <ac:cxnSpMk id="38" creationId="{1969A8E4-4E78-698A-85D2-B2C76D07F459}"/>
          </ac:cxnSpMkLst>
        </pc:cxnChg>
        <pc:cxnChg chg="add mod">
          <ac:chgData name="Jeff Hutchings" userId="85a048fd-f4ff-4c05-a8b1-d7a9b97d73c4" providerId="ADAL" clId="{D6F91F0B-C6A9-49B5-BB48-1FBC9859076F}" dt="2025-05-21T20:25:21.139" v="7661" actId="14100"/>
          <ac:cxnSpMkLst>
            <pc:docMk/>
            <pc:sldMk cId="121021516" sldId="258"/>
            <ac:cxnSpMk id="42" creationId="{0DBAAC6E-A2E9-C004-1732-309F917822E2}"/>
          </ac:cxnSpMkLst>
        </pc:cxnChg>
        <pc:cxnChg chg="mod">
          <ac:chgData name="Jeff Hutchings" userId="85a048fd-f4ff-4c05-a8b1-d7a9b97d73c4" providerId="ADAL" clId="{D6F91F0B-C6A9-49B5-BB48-1FBC9859076F}" dt="2025-05-21T20:25:34.008" v="7666" actId="1035"/>
          <ac:cxnSpMkLst>
            <pc:docMk/>
            <pc:sldMk cId="121021516" sldId="258"/>
            <ac:cxnSpMk id="52" creationId="{8E63D734-927A-94F2-18CD-84FF2BCAB4D0}"/>
          </ac:cxnSpMkLst>
        </pc:cxnChg>
        <pc:cxnChg chg="del mod">
          <ac:chgData name="Jeff Hutchings" userId="85a048fd-f4ff-4c05-a8b1-d7a9b97d73c4" providerId="ADAL" clId="{D6F91F0B-C6A9-49B5-BB48-1FBC9859076F}" dt="2025-05-21T18:59:10.757" v="6537" actId="478"/>
          <ac:cxnSpMkLst>
            <pc:docMk/>
            <pc:sldMk cId="121021516" sldId="258"/>
            <ac:cxnSpMk id="54" creationId="{A88D214C-3EE4-3BF7-DFDF-651E1A3A3FD9}"/>
          </ac:cxnSpMkLst>
        </pc:cxnChg>
        <pc:cxnChg chg="mod">
          <ac:chgData name="Jeff Hutchings" userId="85a048fd-f4ff-4c05-a8b1-d7a9b97d73c4" providerId="ADAL" clId="{D6F91F0B-C6A9-49B5-BB48-1FBC9859076F}" dt="2025-05-21T20:25:17.506" v="7660" actId="14100"/>
          <ac:cxnSpMkLst>
            <pc:docMk/>
            <pc:sldMk cId="121021516" sldId="258"/>
            <ac:cxnSpMk id="56" creationId="{83EB8EF5-E468-79FD-B65E-34296FB370CF}"/>
          </ac:cxnSpMkLst>
        </pc:cxnChg>
        <pc:cxnChg chg="mod">
          <ac:chgData name="Jeff Hutchings" userId="85a048fd-f4ff-4c05-a8b1-d7a9b97d73c4" providerId="ADAL" clId="{D6F91F0B-C6A9-49B5-BB48-1FBC9859076F}" dt="2025-05-21T20:24:46.437" v="7652" actId="1076"/>
          <ac:cxnSpMkLst>
            <pc:docMk/>
            <pc:sldMk cId="121021516" sldId="258"/>
            <ac:cxnSpMk id="60" creationId="{137F92D2-14DD-F18E-23F5-E10E7696FABD}"/>
          </ac:cxnSpMkLst>
        </pc:cxnChg>
        <pc:cxnChg chg="mod">
          <ac:chgData name="Jeff Hutchings" userId="85a048fd-f4ff-4c05-a8b1-d7a9b97d73c4" providerId="ADAL" clId="{D6F91F0B-C6A9-49B5-BB48-1FBC9859076F}" dt="2025-05-21T20:24:44.050" v="7651" actId="1036"/>
          <ac:cxnSpMkLst>
            <pc:docMk/>
            <pc:sldMk cId="121021516" sldId="258"/>
            <ac:cxnSpMk id="61" creationId="{3CE92FFA-FD66-C7CD-DE2F-4F9C7FFD4CCB}"/>
          </ac:cxnSpMkLst>
        </pc:cxnChg>
        <pc:cxnChg chg="del">
          <ac:chgData name="Jeff Hutchings" userId="85a048fd-f4ff-4c05-a8b1-d7a9b97d73c4" providerId="ADAL" clId="{D6F91F0B-C6A9-49B5-BB48-1FBC9859076F}" dt="2025-05-21T18:35:05.306" v="6121" actId="478"/>
          <ac:cxnSpMkLst>
            <pc:docMk/>
            <pc:sldMk cId="121021516" sldId="258"/>
            <ac:cxnSpMk id="69" creationId="{9BDC865A-DCD0-71DB-5323-0EEB289F83B0}"/>
          </ac:cxnSpMkLst>
        </pc:cxnChg>
        <pc:cxnChg chg="del">
          <ac:chgData name="Jeff Hutchings" userId="85a048fd-f4ff-4c05-a8b1-d7a9b97d73c4" providerId="ADAL" clId="{D6F91F0B-C6A9-49B5-BB48-1FBC9859076F}" dt="2025-05-21T18:35:05.306" v="6121" actId="478"/>
          <ac:cxnSpMkLst>
            <pc:docMk/>
            <pc:sldMk cId="121021516" sldId="258"/>
            <ac:cxnSpMk id="70" creationId="{B75658CF-B2F4-8867-468F-E37F2ED7E42F}"/>
          </ac:cxnSpMkLst>
        </pc:cxnChg>
        <pc:cxnChg chg="add mod">
          <ac:chgData name="Jeff Hutchings" userId="85a048fd-f4ff-4c05-a8b1-d7a9b97d73c4" providerId="ADAL" clId="{D6F91F0B-C6A9-49B5-BB48-1FBC9859076F}" dt="2025-05-21T20:25:14.835" v="7659" actId="1076"/>
          <ac:cxnSpMkLst>
            <pc:docMk/>
            <pc:sldMk cId="121021516" sldId="258"/>
            <ac:cxnSpMk id="72" creationId="{B8FB8AFA-B199-6655-4A94-08809674C473}"/>
          </ac:cxnSpMkLst>
        </pc:cxnChg>
        <pc:cxnChg chg="add mod">
          <ac:chgData name="Jeff Hutchings" userId="85a048fd-f4ff-4c05-a8b1-d7a9b97d73c4" providerId="ADAL" clId="{D6F91F0B-C6A9-49B5-BB48-1FBC9859076F}" dt="2025-05-21T20:25:14.835" v="7659" actId="1076"/>
          <ac:cxnSpMkLst>
            <pc:docMk/>
            <pc:sldMk cId="121021516" sldId="258"/>
            <ac:cxnSpMk id="86" creationId="{835ABE11-A9C6-8A2D-3FCE-5DC35D1B7BBF}"/>
          </ac:cxnSpMkLst>
        </pc:cxnChg>
        <pc:cxnChg chg="del">
          <ac:chgData name="Jeff Hutchings" userId="85a048fd-f4ff-4c05-a8b1-d7a9b97d73c4" providerId="ADAL" clId="{D6F91F0B-C6A9-49B5-BB48-1FBC9859076F}" dt="2025-05-21T20:21:45.933" v="7586" actId="478"/>
          <ac:cxnSpMkLst>
            <pc:docMk/>
            <pc:sldMk cId="121021516" sldId="258"/>
            <ac:cxnSpMk id="88" creationId="{8CFC0538-AACE-DCED-DEFC-679839BFA98B}"/>
          </ac:cxnSpMkLst>
        </pc:cxnChg>
        <pc:cxnChg chg="del">
          <ac:chgData name="Jeff Hutchings" userId="85a048fd-f4ff-4c05-a8b1-d7a9b97d73c4" providerId="ADAL" clId="{D6F91F0B-C6A9-49B5-BB48-1FBC9859076F}" dt="2025-05-21T20:21:45.933" v="7586" actId="478"/>
          <ac:cxnSpMkLst>
            <pc:docMk/>
            <pc:sldMk cId="121021516" sldId="258"/>
            <ac:cxnSpMk id="89" creationId="{E8407A10-3DFF-673E-6F08-AA889A9A1DCF}"/>
          </ac:cxnSpMkLst>
        </pc:cxnChg>
        <pc:cxnChg chg="del">
          <ac:chgData name="Jeff Hutchings" userId="85a048fd-f4ff-4c05-a8b1-d7a9b97d73c4" providerId="ADAL" clId="{D6F91F0B-C6A9-49B5-BB48-1FBC9859076F}" dt="2025-05-21T20:21:45.933" v="7586" actId="478"/>
          <ac:cxnSpMkLst>
            <pc:docMk/>
            <pc:sldMk cId="121021516" sldId="258"/>
            <ac:cxnSpMk id="90" creationId="{E9399C69-71B9-E1B0-0862-EC390D1CA58D}"/>
          </ac:cxnSpMkLst>
        </pc:cxnChg>
        <pc:cxnChg chg="del">
          <ac:chgData name="Jeff Hutchings" userId="85a048fd-f4ff-4c05-a8b1-d7a9b97d73c4" providerId="ADAL" clId="{D6F91F0B-C6A9-49B5-BB48-1FBC9859076F}" dt="2025-05-21T20:21:45.933" v="7586" actId="478"/>
          <ac:cxnSpMkLst>
            <pc:docMk/>
            <pc:sldMk cId="121021516" sldId="258"/>
            <ac:cxnSpMk id="91" creationId="{32D06913-E17B-9A2C-91A0-0FC356BCE3F5}"/>
          </ac:cxnSpMkLst>
        </pc:cxnChg>
      </pc:sldChg>
      <pc:sldChg chg="add del">
        <pc:chgData name="Jeff Hutchings" userId="85a048fd-f4ff-4c05-a8b1-d7a9b97d73c4" providerId="ADAL" clId="{D6F91F0B-C6A9-49B5-BB48-1FBC9859076F}" dt="2025-05-21T12:57:54.972" v="2508" actId="47"/>
        <pc:sldMkLst>
          <pc:docMk/>
          <pc:sldMk cId="3730356450" sldId="258"/>
        </pc:sldMkLst>
      </pc:sldChg>
      <pc:sldChg chg="addSp delSp modSp add mod ord">
        <pc:chgData name="Jeff Hutchings" userId="85a048fd-f4ff-4c05-a8b1-d7a9b97d73c4" providerId="ADAL" clId="{D6F91F0B-C6A9-49B5-BB48-1FBC9859076F}" dt="2025-05-21T20:06:51" v="7320" actId="478"/>
        <pc:sldMkLst>
          <pc:docMk/>
          <pc:sldMk cId="2944972605" sldId="259"/>
        </pc:sldMkLst>
        <pc:spChg chg="mod">
          <ac:chgData name="Jeff Hutchings" userId="85a048fd-f4ff-4c05-a8b1-d7a9b97d73c4" providerId="ADAL" clId="{D6F91F0B-C6A9-49B5-BB48-1FBC9859076F}" dt="2025-05-21T19:34:13.343" v="6704" actId="14100"/>
          <ac:spMkLst>
            <pc:docMk/>
            <pc:sldMk cId="2944972605" sldId="259"/>
            <ac:spMk id="3" creationId="{422B7F18-C207-76D4-1C0F-D818EA8B5D31}"/>
          </ac:spMkLst>
        </pc:spChg>
        <pc:spChg chg="mod">
          <ac:chgData name="Jeff Hutchings" userId="85a048fd-f4ff-4c05-a8b1-d7a9b97d73c4" providerId="ADAL" clId="{D6F91F0B-C6A9-49B5-BB48-1FBC9859076F}" dt="2025-05-21T19:03:22.013" v="6593" actId="14100"/>
          <ac:spMkLst>
            <pc:docMk/>
            <pc:sldMk cId="2944972605" sldId="259"/>
            <ac:spMk id="5" creationId="{0D7D0508-CF3A-7037-BCF8-24E24C075D44}"/>
          </ac:spMkLst>
        </pc:spChg>
        <pc:spChg chg="mod">
          <ac:chgData name="Jeff Hutchings" userId="85a048fd-f4ff-4c05-a8b1-d7a9b97d73c4" providerId="ADAL" clId="{D6F91F0B-C6A9-49B5-BB48-1FBC9859076F}" dt="2025-05-21T19:30:01.274" v="6611" actId="14100"/>
          <ac:spMkLst>
            <pc:docMk/>
            <pc:sldMk cId="2944972605" sldId="259"/>
            <ac:spMk id="6" creationId="{B9D7C89F-AC9A-5071-F7E1-06D321FABB5E}"/>
          </ac:spMkLst>
        </pc:spChg>
        <pc:spChg chg="mod">
          <ac:chgData name="Jeff Hutchings" userId="85a048fd-f4ff-4c05-a8b1-d7a9b97d73c4" providerId="ADAL" clId="{D6F91F0B-C6A9-49B5-BB48-1FBC9859076F}" dt="2025-05-21T19:30:13.271" v="6614" actId="1035"/>
          <ac:spMkLst>
            <pc:docMk/>
            <pc:sldMk cId="2944972605" sldId="259"/>
            <ac:spMk id="7" creationId="{F7FAA498-12DA-B5C4-6F4D-92264137980A}"/>
          </ac:spMkLst>
        </pc:spChg>
        <pc:spChg chg="mod">
          <ac:chgData name="Jeff Hutchings" userId="85a048fd-f4ff-4c05-a8b1-d7a9b97d73c4" providerId="ADAL" clId="{D6F91F0B-C6A9-49B5-BB48-1FBC9859076F}" dt="2025-05-21T19:35:52.392" v="6744" actId="1076"/>
          <ac:spMkLst>
            <pc:docMk/>
            <pc:sldMk cId="2944972605" sldId="259"/>
            <ac:spMk id="8" creationId="{A9E55830-F379-B18F-779E-EAB25AD9C752}"/>
          </ac:spMkLst>
        </pc:spChg>
        <pc:spChg chg="mod">
          <ac:chgData name="Jeff Hutchings" userId="85a048fd-f4ff-4c05-a8b1-d7a9b97d73c4" providerId="ADAL" clId="{D6F91F0B-C6A9-49B5-BB48-1FBC9859076F}" dt="2025-05-21T19:30:13.271" v="6614" actId="1035"/>
          <ac:spMkLst>
            <pc:docMk/>
            <pc:sldMk cId="2944972605" sldId="259"/>
            <ac:spMk id="9" creationId="{21D240BF-D25D-36C3-9EF1-83D543E35DFE}"/>
          </ac:spMkLst>
        </pc:spChg>
        <pc:spChg chg="mod">
          <ac:chgData name="Jeff Hutchings" userId="85a048fd-f4ff-4c05-a8b1-d7a9b97d73c4" providerId="ADAL" clId="{D6F91F0B-C6A9-49B5-BB48-1FBC9859076F}" dt="2025-05-21T19:30:13.271" v="6614" actId="1035"/>
          <ac:spMkLst>
            <pc:docMk/>
            <pc:sldMk cId="2944972605" sldId="259"/>
            <ac:spMk id="10" creationId="{78F5D348-4BBC-20CF-86E5-6827C5A04582}"/>
          </ac:spMkLst>
        </pc:spChg>
        <pc:spChg chg="mod">
          <ac:chgData name="Jeff Hutchings" userId="85a048fd-f4ff-4c05-a8b1-d7a9b97d73c4" providerId="ADAL" clId="{D6F91F0B-C6A9-49B5-BB48-1FBC9859076F}" dt="2025-05-21T19:37:49.169" v="6754" actId="14100"/>
          <ac:spMkLst>
            <pc:docMk/>
            <pc:sldMk cId="2944972605" sldId="259"/>
            <ac:spMk id="15" creationId="{F5BE5DDE-39BD-EEFD-3EE6-92A7CD8C0235}"/>
          </ac:spMkLst>
        </pc:spChg>
        <pc:spChg chg="del">
          <ac:chgData name="Jeff Hutchings" userId="85a048fd-f4ff-4c05-a8b1-d7a9b97d73c4" providerId="ADAL" clId="{D6F91F0B-C6A9-49B5-BB48-1FBC9859076F}" dt="2025-05-21T19:01:37.572" v="6568" actId="478"/>
          <ac:spMkLst>
            <pc:docMk/>
            <pc:sldMk cId="2944972605" sldId="259"/>
            <ac:spMk id="17" creationId="{EA50103C-10D9-5D51-8ECA-FABC75BD86CA}"/>
          </ac:spMkLst>
        </pc:spChg>
        <pc:spChg chg="del">
          <ac:chgData name="Jeff Hutchings" userId="85a048fd-f4ff-4c05-a8b1-d7a9b97d73c4" providerId="ADAL" clId="{D6F91F0B-C6A9-49B5-BB48-1FBC9859076F}" dt="2025-05-21T19:01:37.572" v="6568" actId="478"/>
          <ac:spMkLst>
            <pc:docMk/>
            <pc:sldMk cId="2944972605" sldId="259"/>
            <ac:spMk id="21" creationId="{6854203E-8A11-3772-03B0-506C84859CE6}"/>
          </ac:spMkLst>
        </pc:spChg>
        <pc:spChg chg="del">
          <ac:chgData name="Jeff Hutchings" userId="85a048fd-f4ff-4c05-a8b1-d7a9b97d73c4" providerId="ADAL" clId="{D6F91F0B-C6A9-49B5-BB48-1FBC9859076F}" dt="2025-05-21T19:01:37.572" v="6568" actId="478"/>
          <ac:spMkLst>
            <pc:docMk/>
            <pc:sldMk cId="2944972605" sldId="259"/>
            <ac:spMk id="27" creationId="{6CE68493-09D8-7350-45C1-8720636074F2}"/>
          </ac:spMkLst>
        </pc:spChg>
        <pc:spChg chg="del">
          <ac:chgData name="Jeff Hutchings" userId="85a048fd-f4ff-4c05-a8b1-d7a9b97d73c4" providerId="ADAL" clId="{D6F91F0B-C6A9-49B5-BB48-1FBC9859076F}" dt="2025-05-21T19:01:37.572" v="6568" actId="478"/>
          <ac:spMkLst>
            <pc:docMk/>
            <pc:sldMk cId="2944972605" sldId="259"/>
            <ac:spMk id="29" creationId="{6397AA3A-E80E-033F-B8D0-7360F1C4620F}"/>
          </ac:spMkLst>
        </pc:spChg>
        <pc:spChg chg="del mod">
          <ac:chgData name="Jeff Hutchings" userId="85a048fd-f4ff-4c05-a8b1-d7a9b97d73c4" providerId="ADAL" clId="{D6F91F0B-C6A9-49B5-BB48-1FBC9859076F}" dt="2025-05-21T19:45:28.688" v="6862" actId="478"/>
          <ac:spMkLst>
            <pc:docMk/>
            <pc:sldMk cId="2944972605" sldId="259"/>
            <ac:spMk id="41" creationId="{61ED7339-75FF-FDD1-54FC-E511F46ABAB1}"/>
          </ac:spMkLst>
        </pc:spChg>
        <pc:spChg chg="add mod">
          <ac:chgData name="Jeff Hutchings" userId="85a048fd-f4ff-4c05-a8b1-d7a9b97d73c4" providerId="ADAL" clId="{D6F91F0B-C6A9-49B5-BB48-1FBC9859076F}" dt="2025-05-21T19:37:51.254" v="6755" actId="1076"/>
          <ac:spMkLst>
            <pc:docMk/>
            <pc:sldMk cId="2944972605" sldId="259"/>
            <ac:spMk id="42" creationId="{A6965B34-B22B-697A-A923-158C0C9AFEAA}"/>
          </ac:spMkLst>
        </pc:spChg>
        <pc:spChg chg="add mod">
          <ac:chgData name="Jeff Hutchings" userId="85a048fd-f4ff-4c05-a8b1-d7a9b97d73c4" providerId="ADAL" clId="{D6F91F0B-C6A9-49B5-BB48-1FBC9859076F}" dt="2025-05-21T19:37:55.072" v="6756" actId="1076"/>
          <ac:spMkLst>
            <pc:docMk/>
            <pc:sldMk cId="2944972605" sldId="259"/>
            <ac:spMk id="43" creationId="{CDF6847B-E4B7-A494-14A9-103D67BA3752}"/>
          </ac:spMkLst>
        </pc:spChg>
        <pc:spChg chg="del">
          <ac:chgData name="Jeff Hutchings" userId="85a048fd-f4ff-4c05-a8b1-d7a9b97d73c4" providerId="ADAL" clId="{D6F91F0B-C6A9-49B5-BB48-1FBC9859076F}" dt="2025-05-21T19:01:37.572" v="6568" actId="478"/>
          <ac:spMkLst>
            <pc:docMk/>
            <pc:sldMk cId="2944972605" sldId="259"/>
            <ac:spMk id="44" creationId="{1D8B5CF5-2FD4-8B7F-E762-AEE46A51A051}"/>
          </ac:spMkLst>
        </pc:spChg>
        <pc:spChg chg="del">
          <ac:chgData name="Jeff Hutchings" userId="85a048fd-f4ff-4c05-a8b1-d7a9b97d73c4" providerId="ADAL" clId="{D6F91F0B-C6A9-49B5-BB48-1FBC9859076F}" dt="2025-05-21T19:01:37.572" v="6568" actId="478"/>
          <ac:spMkLst>
            <pc:docMk/>
            <pc:sldMk cId="2944972605" sldId="259"/>
            <ac:spMk id="50" creationId="{ECE1D13E-C496-8721-55E3-A73FBBC7EE4A}"/>
          </ac:spMkLst>
        </pc:spChg>
        <pc:spChg chg="del">
          <ac:chgData name="Jeff Hutchings" userId="85a048fd-f4ff-4c05-a8b1-d7a9b97d73c4" providerId="ADAL" clId="{D6F91F0B-C6A9-49B5-BB48-1FBC9859076F}" dt="2025-05-21T19:01:37.572" v="6568" actId="478"/>
          <ac:spMkLst>
            <pc:docMk/>
            <pc:sldMk cId="2944972605" sldId="259"/>
            <ac:spMk id="58" creationId="{AD98FC04-C17C-2BAD-E63A-52C8B558C428}"/>
          </ac:spMkLst>
        </pc:spChg>
        <pc:spChg chg="del">
          <ac:chgData name="Jeff Hutchings" userId="85a048fd-f4ff-4c05-a8b1-d7a9b97d73c4" providerId="ADAL" clId="{D6F91F0B-C6A9-49B5-BB48-1FBC9859076F}" dt="2025-05-21T19:01:37.572" v="6568" actId="478"/>
          <ac:spMkLst>
            <pc:docMk/>
            <pc:sldMk cId="2944972605" sldId="259"/>
            <ac:spMk id="96" creationId="{E9B25D5C-1FB5-B19E-2785-C1F35F158C5A}"/>
          </ac:spMkLst>
        </pc:spChg>
        <pc:spChg chg="mod">
          <ac:chgData name="Jeff Hutchings" userId="85a048fd-f4ff-4c05-a8b1-d7a9b97d73c4" providerId="ADAL" clId="{D6F91F0B-C6A9-49B5-BB48-1FBC9859076F}" dt="2025-05-21T19:38:39.575" v="6765" actId="1076"/>
          <ac:spMkLst>
            <pc:docMk/>
            <pc:sldMk cId="2944972605" sldId="259"/>
            <ac:spMk id="97" creationId="{4C2A1F1F-0A70-0315-C63D-3772CF26560B}"/>
          </ac:spMkLst>
        </pc:spChg>
        <pc:spChg chg="del">
          <ac:chgData name="Jeff Hutchings" userId="85a048fd-f4ff-4c05-a8b1-d7a9b97d73c4" providerId="ADAL" clId="{D6F91F0B-C6A9-49B5-BB48-1FBC9859076F}" dt="2025-05-21T19:01:37.572" v="6568" actId="478"/>
          <ac:spMkLst>
            <pc:docMk/>
            <pc:sldMk cId="2944972605" sldId="259"/>
            <ac:spMk id="98" creationId="{27267111-8E74-0D9A-6772-F2240F0ECC0D}"/>
          </ac:spMkLst>
        </pc:spChg>
        <pc:spChg chg="del mod">
          <ac:chgData name="Jeff Hutchings" userId="85a048fd-f4ff-4c05-a8b1-d7a9b97d73c4" providerId="ADAL" clId="{D6F91F0B-C6A9-49B5-BB48-1FBC9859076F}" dt="2025-05-21T20:04:52.973" v="7263" actId="478"/>
          <ac:spMkLst>
            <pc:docMk/>
            <pc:sldMk cId="2944972605" sldId="259"/>
            <ac:spMk id="102" creationId="{237F9A9A-561E-6CD7-A1A6-5D4A435EAAC9}"/>
          </ac:spMkLst>
        </pc:spChg>
        <pc:spChg chg="del mod">
          <ac:chgData name="Jeff Hutchings" userId="85a048fd-f4ff-4c05-a8b1-d7a9b97d73c4" providerId="ADAL" clId="{D6F91F0B-C6A9-49B5-BB48-1FBC9859076F}" dt="2025-05-21T20:04:52.973" v="7263" actId="478"/>
          <ac:spMkLst>
            <pc:docMk/>
            <pc:sldMk cId="2944972605" sldId="259"/>
            <ac:spMk id="103" creationId="{253FC7FE-343B-C526-DE6F-E18ED5F77A52}"/>
          </ac:spMkLst>
        </pc:spChg>
        <pc:spChg chg="del mod">
          <ac:chgData name="Jeff Hutchings" userId="85a048fd-f4ff-4c05-a8b1-d7a9b97d73c4" providerId="ADAL" clId="{D6F91F0B-C6A9-49B5-BB48-1FBC9859076F}" dt="2025-05-21T20:04:52.973" v="7263" actId="478"/>
          <ac:spMkLst>
            <pc:docMk/>
            <pc:sldMk cId="2944972605" sldId="259"/>
            <ac:spMk id="104" creationId="{52FA6DC9-0DA3-77F1-1F55-0DBCFC3A2D45}"/>
          </ac:spMkLst>
        </pc:spChg>
        <pc:spChg chg="del mod">
          <ac:chgData name="Jeff Hutchings" userId="85a048fd-f4ff-4c05-a8b1-d7a9b97d73c4" providerId="ADAL" clId="{D6F91F0B-C6A9-49B5-BB48-1FBC9859076F}" dt="2025-05-21T20:04:52.973" v="7263" actId="478"/>
          <ac:spMkLst>
            <pc:docMk/>
            <pc:sldMk cId="2944972605" sldId="259"/>
            <ac:spMk id="109" creationId="{BAD32DBD-B763-4776-EBDE-E7B675CC8E1F}"/>
          </ac:spMkLst>
        </pc:spChg>
        <pc:spChg chg="mod">
          <ac:chgData name="Jeff Hutchings" userId="85a048fd-f4ff-4c05-a8b1-d7a9b97d73c4" providerId="ADAL" clId="{D6F91F0B-C6A9-49B5-BB48-1FBC9859076F}" dt="2025-05-21T19:38:39.575" v="6765" actId="1076"/>
          <ac:spMkLst>
            <pc:docMk/>
            <pc:sldMk cId="2944972605" sldId="259"/>
            <ac:spMk id="111" creationId="{F0A978F6-BB90-A28F-C09D-8AD84D57280E}"/>
          </ac:spMkLst>
        </pc:spChg>
        <pc:spChg chg="add del mod">
          <ac:chgData name="Jeff Hutchings" userId="85a048fd-f4ff-4c05-a8b1-d7a9b97d73c4" providerId="ADAL" clId="{D6F91F0B-C6A9-49B5-BB48-1FBC9859076F}" dt="2025-05-21T19:45:28.688" v="6862" actId="478"/>
          <ac:spMkLst>
            <pc:docMk/>
            <pc:sldMk cId="2944972605" sldId="259"/>
            <ac:spMk id="113" creationId="{1D44B229-C045-C418-FB7C-43C530E4629E}"/>
          </ac:spMkLst>
        </pc:spChg>
        <pc:spChg chg="del mod">
          <ac:chgData name="Jeff Hutchings" userId="85a048fd-f4ff-4c05-a8b1-d7a9b97d73c4" providerId="ADAL" clId="{D6F91F0B-C6A9-49B5-BB48-1FBC9859076F}" dt="2025-05-21T19:45:28.688" v="6862" actId="478"/>
          <ac:spMkLst>
            <pc:docMk/>
            <pc:sldMk cId="2944972605" sldId="259"/>
            <ac:spMk id="116" creationId="{046F4EDF-61BC-A14B-BE81-EF9DC930DB12}"/>
          </ac:spMkLst>
        </pc:spChg>
        <pc:spChg chg="mod">
          <ac:chgData name="Jeff Hutchings" userId="85a048fd-f4ff-4c05-a8b1-d7a9b97d73c4" providerId="ADAL" clId="{D6F91F0B-C6A9-49B5-BB48-1FBC9859076F}" dt="2025-05-21T19:32:30.166" v="6650" actId="1035"/>
          <ac:spMkLst>
            <pc:docMk/>
            <pc:sldMk cId="2944972605" sldId="259"/>
            <ac:spMk id="118" creationId="{C4A8B7A7-8230-7DE2-945A-76E3C55A2DD8}"/>
          </ac:spMkLst>
        </pc:spChg>
        <pc:spChg chg="mod">
          <ac:chgData name="Jeff Hutchings" userId="85a048fd-f4ff-4c05-a8b1-d7a9b97d73c4" providerId="ADAL" clId="{D6F91F0B-C6A9-49B5-BB48-1FBC9859076F}" dt="2025-05-21T19:32:30.166" v="6650" actId="1035"/>
          <ac:spMkLst>
            <pc:docMk/>
            <pc:sldMk cId="2944972605" sldId="259"/>
            <ac:spMk id="119" creationId="{702D1A36-6A7B-5E54-539F-0E9906446732}"/>
          </ac:spMkLst>
        </pc:spChg>
        <pc:spChg chg="del">
          <ac:chgData name="Jeff Hutchings" userId="85a048fd-f4ff-4c05-a8b1-d7a9b97d73c4" providerId="ADAL" clId="{D6F91F0B-C6A9-49B5-BB48-1FBC9859076F}" dt="2025-05-21T19:01:37.572" v="6568" actId="478"/>
          <ac:spMkLst>
            <pc:docMk/>
            <pc:sldMk cId="2944972605" sldId="259"/>
            <ac:spMk id="120" creationId="{DB9F9480-AC5C-7481-2F31-CBBF46531FDF}"/>
          </ac:spMkLst>
        </pc:spChg>
        <pc:spChg chg="mod">
          <ac:chgData name="Jeff Hutchings" userId="85a048fd-f4ff-4c05-a8b1-d7a9b97d73c4" providerId="ADAL" clId="{D6F91F0B-C6A9-49B5-BB48-1FBC9859076F}" dt="2025-05-21T19:32:30.166" v="6650" actId="1035"/>
          <ac:spMkLst>
            <pc:docMk/>
            <pc:sldMk cId="2944972605" sldId="259"/>
            <ac:spMk id="123" creationId="{136876B1-10EF-B307-4E5A-44134104ADAE}"/>
          </ac:spMkLst>
        </pc:spChg>
        <pc:spChg chg="add mod">
          <ac:chgData name="Jeff Hutchings" userId="85a048fd-f4ff-4c05-a8b1-d7a9b97d73c4" providerId="ADAL" clId="{D6F91F0B-C6A9-49B5-BB48-1FBC9859076F}" dt="2025-05-21T19:35:01.346" v="6715" actId="1076"/>
          <ac:spMkLst>
            <pc:docMk/>
            <pc:sldMk cId="2944972605" sldId="259"/>
            <ac:spMk id="125" creationId="{D6AC48CD-FAC4-7073-FDE6-667D7BD3D8DA}"/>
          </ac:spMkLst>
        </pc:spChg>
        <pc:spChg chg="mod">
          <ac:chgData name="Jeff Hutchings" userId="85a048fd-f4ff-4c05-a8b1-d7a9b97d73c4" providerId="ADAL" clId="{D6F91F0B-C6A9-49B5-BB48-1FBC9859076F}" dt="2025-05-21T19:35:01.346" v="6715" actId="1076"/>
          <ac:spMkLst>
            <pc:docMk/>
            <pc:sldMk cId="2944972605" sldId="259"/>
            <ac:spMk id="126" creationId="{3902514C-9200-F9FC-CAE5-E4B34AA3B13E}"/>
          </ac:spMkLst>
        </pc:spChg>
        <pc:spChg chg="del mod">
          <ac:chgData name="Jeff Hutchings" userId="85a048fd-f4ff-4c05-a8b1-d7a9b97d73c4" providerId="ADAL" clId="{D6F91F0B-C6A9-49B5-BB48-1FBC9859076F}" dt="2025-05-21T20:06:51" v="7320" actId="478"/>
          <ac:spMkLst>
            <pc:docMk/>
            <pc:sldMk cId="2944972605" sldId="259"/>
            <ac:spMk id="132" creationId="{D141E863-49B5-8785-E223-2D207D3E2182}"/>
          </ac:spMkLst>
        </pc:spChg>
        <pc:spChg chg="mod">
          <ac:chgData name="Jeff Hutchings" userId="85a048fd-f4ff-4c05-a8b1-d7a9b97d73c4" providerId="ADAL" clId="{D6F91F0B-C6A9-49B5-BB48-1FBC9859076F}" dt="2025-05-21T19:34:52.872" v="6714" actId="1035"/>
          <ac:spMkLst>
            <pc:docMk/>
            <pc:sldMk cId="2944972605" sldId="259"/>
            <ac:spMk id="133" creationId="{65646357-E5D7-D453-AF8B-6696CC78D52A}"/>
          </ac:spMkLst>
        </pc:spChg>
        <pc:spChg chg="add mod">
          <ac:chgData name="Jeff Hutchings" userId="85a048fd-f4ff-4c05-a8b1-d7a9b97d73c4" providerId="ADAL" clId="{D6F91F0B-C6A9-49B5-BB48-1FBC9859076F}" dt="2025-05-21T19:35:06.085" v="6716" actId="14100"/>
          <ac:spMkLst>
            <pc:docMk/>
            <pc:sldMk cId="2944972605" sldId="259"/>
            <ac:spMk id="137" creationId="{78BDFC2C-C923-AA37-24A0-D9B0D1B43939}"/>
          </ac:spMkLst>
        </pc:spChg>
        <pc:spChg chg="del mod">
          <ac:chgData name="Jeff Hutchings" userId="85a048fd-f4ff-4c05-a8b1-d7a9b97d73c4" providerId="ADAL" clId="{D6F91F0B-C6A9-49B5-BB48-1FBC9859076F}" dt="2025-05-21T20:04:52.973" v="7263" actId="478"/>
          <ac:spMkLst>
            <pc:docMk/>
            <pc:sldMk cId="2944972605" sldId="259"/>
            <ac:spMk id="138" creationId="{4C6D336B-5C97-3FD4-6B2D-C8E6547D784C}"/>
          </ac:spMkLst>
        </pc:spChg>
        <pc:spChg chg="del mod">
          <ac:chgData name="Jeff Hutchings" userId="85a048fd-f4ff-4c05-a8b1-d7a9b97d73c4" providerId="ADAL" clId="{D6F91F0B-C6A9-49B5-BB48-1FBC9859076F}" dt="2025-05-21T20:04:52.973" v="7263" actId="478"/>
          <ac:spMkLst>
            <pc:docMk/>
            <pc:sldMk cId="2944972605" sldId="259"/>
            <ac:spMk id="139" creationId="{B1EC8BBC-A61D-6DE5-217A-D9D805937335}"/>
          </ac:spMkLst>
        </pc:spChg>
        <pc:spChg chg="mod">
          <ac:chgData name="Jeff Hutchings" userId="85a048fd-f4ff-4c05-a8b1-d7a9b97d73c4" providerId="ADAL" clId="{D6F91F0B-C6A9-49B5-BB48-1FBC9859076F}" dt="2025-05-21T19:35:18.272" v="6718" actId="14100"/>
          <ac:spMkLst>
            <pc:docMk/>
            <pc:sldMk cId="2944972605" sldId="259"/>
            <ac:spMk id="140" creationId="{B4C1265F-CA48-A0EF-18B2-DC5A9FFDD8D3}"/>
          </ac:spMkLst>
        </pc:spChg>
        <pc:spChg chg="mod">
          <ac:chgData name="Jeff Hutchings" userId="85a048fd-f4ff-4c05-a8b1-d7a9b97d73c4" providerId="ADAL" clId="{D6F91F0B-C6A9-49B5-BB48-1FBC9859076F}" dt="2025-05-21T19:38:39.575" v="6765" actId="1076"/>
          <ac:spMkLst>
            <pc:docMk/>
            <pc:sldMk cId="2944972605" sldId="259"/>
            <ac:spMk id="141" creationId="{C4647F40-9919-D9F4-48E3-7BA5DB89AC6A}"/>
          </ac:spMkLst>
        </pc:spChg>
        <pc:spChg chg="del mod">
          <ac:chgData name="Jeff Hutchings" userId="85a048fd-f4ff-4c05-a8b1-d7a9b97d73c4" providerId="ADAL" clId="{D6F91F0B-C6A9-49B5-BB48-1FBC9859076F}" dt="2025-05-21T20:02:00.792" v="7242" actId="478"/>
          <ac:spMkLst>
            <pc:docMk/>
            <pc:sldMk cId="2944972605" sldId="259"/>
            <ac:spMk id="142" creationId="{E24906A8-B96F-0C02-B01D-A427700935BC}"/>
          </ac:spMkLst>
        </pc:spChg>
        <pc:spChg chg="del mod">
          <ac:chgData name="Jeff Hutchings" userId="85a048fd-f4ff-4c05-a8b1-d7a9b97d73c4" providerId="ADAL" clId="{D6F91F0B-C6A9-49B5-BB48-1FBC9859076F}" dt="2025-05-21T20:06:35.923" v="7314" actId="478"/>
          <ac:spMkLst>
            <pc:docMk/>
            <pc:sldMk cId="2944972605" sldId="259"/>
            <ac:spMk id="151" creationId="{763DE70F-B2D1-A003-4781-79AB0D20A94E}"/>
          </ac:spMkLst>
        </pc:spChg>
        <pc:spChg chg="del mod">
          <ac:chgData name="Jeff Hutchings" userId="85a048fd-f4ff-4c05-a8b1-d7a9b97d73c4" providerId="ADAL" clId="{D6F91F0B-C6A9-49B5-BB48-1FBC9859076F}" dt="2025-05-21T20:02:00.792" v="7242" actId="478"/>
          <ac:spMkLst>
            <pc:docMk/>
            <pc:sldMk cId="2944972605" sldId="259"/>
            <ac:spMk id="152" creationId="{FBE64BD1-3D6A-3CB7-00AA-4BADE77B0E5D}"/>
          </ac:spMkLst>
        </pc:spChg>
        <pc:spChg chg="del mod">
          <ac:chgData name="Jeff Hutchings" userId="85a048fd-f4ff-4c05-a8b1-d7a9b97d73c4" providerId="ADAL" clId="{D6F91F0B-C6A9-49B5-BB48-1FBC9859076F}" dt="2025-05-21T20:02:00.792" v="7242" actId="478"/>
          <ac:spMkLst>
            <pc:docMk/>
            <pc:sldMk cId="2944972605" sldId="259"/>
            <ac:spMk id="153" creationId="{E3D9C96D-78B1-1985-F771-8A531A815300}"/>
          </ac:spMkLst>
        </pc:spChg>
        <pc:spChg chg="add del mod">
          <ac:chgData name="Jeff Hutchings" userId="85a048fd-f4ff-4c05-a8b1-d7a9b97d73c4" providerId="ADAL" clId="{D6F91F0B-C6A9-49B5-BB48-1FBC9859076F}" dt="2025-05-21T20:02:00.792" v="7242" actId="478"/>
          <ac:spMkLst>
            <pc:docMk/>
            <pc:sldMk cId="2944972605" sldId="259"/>
            <ac:spMk id="160" creationId="{AF6AC789-0A85-5775-4EFF-4CF8D5930D07}"/>
          </ac:spMkLst>
        </pc:spChg>
        <pc:spChg chg="del mod">
          <ac:chgData name="Jeff Hutchings" userId="85a048fd-f4ff-4c05-a8b1-d7a9b97d73c4" providerId="ADAL" clId="{D6F91F0B-C6A9-49B5-BB48-1FBC9859076F}" dt="2025-05-21T20:02:00.792" v="7242" actId="478"/>
          <ac:spMkLst>
            <pc:docMk/>
            <pc:sldMk cId="2944972605" sldId="259"/>
            <ac:spMk id="164" creationId="{1090AA0A-8DCF-EBCD-AACE-041C3472728F}"/>
          </ac:spMkLst>
        </pc:spChg>
        <pc:spChg chg="del">
          <ac:chgData name="Jeff Hutchings" userId="85a048fd-f4ff-4c05-a8b1-d7a9b97d73c4" providerId="ADAL" clId="{D6F91F0B-C6A9-49B5-BB48-1FBC9859076F}" dt="2025-05-21T20:02:00.792" v="7242" actId="478"/>
          <ac:spMkLst>
            <pc:docMk/>
            <pc:sldMk cId="2944972605" sldId="259"/>
            <ac:spMk id="165" creationId="{6F0A9EE7-98E7-249A-0074-FDA387D2C7DE}"/>
          </ac:spMkLst>
        </pc:spChg>
        <pc:spChg chg="mod">
          <ac:chgData name="Jeff Hutchings" userId="85a048fd-f4ff-4c05-a8b1-d7a9b97d73c4" providerId="ADAL" clId="{D6F91F0B-C6A9-49B5-BB48-1FBC9859076F}" dt="2025-05-21T19:34:31.868" v="6707" actId="14100"/>
          <ac:spMkLst>
            <pc:docMk/>
            <pc:sldMk cId="2944972605" sldId="259"/>
            <ac:spMk id="166" creationId="{6A11C2C6-6BCE-3B19-03DB-ADD7BCD1FB78}"/>
          </ac:spMkLst>
        </pc:spChg>
        <pc:spChg chg="del mod">
          <ac:chgData name="Jeff Hutchings" userId="85a048fd-f4ff-4c05-a8b1-d7a9b97d73c4" providerId="ADAL" clId="{D6F91F0B-C6A9-49B5-BB48-1FBC9859076F}" dt="2025-05-21T19:45:28.688" v="6862" actId="478"/>
          <ac:spMkLst>
            <pc:docMk/>
            <pc:sldMk cId="2944972605" sldId="259"/>
            <ac:spMk id="167" creationId="{1A4D2BE0-03CE-C86C-663F-F85DC3441602}"/>
          </ac:spMkLst>
        </pc:spChg>
        <pc:spChg chg="add mod">
          <ac:chgData name="Jeff Hutchings" userId="85a048fd-f4ff-4c05-a8b1-d7a9b97d73c4" providerId="ADAL" clId="{D6F91F0B-C6A9-49B5-BB48-1FBC9859076F}" dt="2025-05-21T19:48:16.920" v="6943" actId="6549"/>
          <ac:spMkLst>
            <pc:docMk/>
            <pc:sldMk cId="2944972605" sldId="259"/>
            <ac:spMk id="171" creationId="{2A270F09-B5A3-D602-4257-1EF50D551EB7}"/>
          </ac:spMkLst>
        </pc:spChg>
        <pc:spChg chg="del mod">
          <ac:chgData name="Jeff Hutchings" userId="85a048fd-f4ff-4c05-a8b1-d7a9b97d73c4" providerId="ADAL" clId="{D6F91F0B-C6A9-49B5-BB48-1FBC9859076F}" dt="2025-05-21T19:45:28.688" v="6862" actId="478"/>
          <ac:spMkLst>
            <pc:docMk/>
            <pc:sldMk cId="2944972605" sldId="259"/>
            <ac:spMk id="172" creationId="{39F19934-4247-6D8B-961C-E1A8B9FAB895}"/>
          </ac:spMkLst>
        </pc:spChg>
        <pc:spChg chg="del mod">
          <ac:chgData name="Jeff Hutchings" userId="85a048fd-f4ff-4c05-a8b1-d7a9b97d73c4" providerId="ADAL" clId="{D6F91F0B-C6A9-49B5-BB48-1FBC9859076F}" dt="2025-05-21T20:02:00.792" v="7242" actId="478"/>
          <ac:spMkLst>
            <pc:docMk/>
            <pc:sldMk cId="2944972605" sldId="259"/>
            <ac:spMk id="173" creationId="{40E5B313-04D9-FD16-1618-CE92594A518B}"/>
          </ac:spMkLst>
        </pc:spChg>
        <pc:spChg chg="mod">
          <ac:chgData name="Jeff Hutchings" userId="85a048fd-f4ff-4c05-a8b1-d7a9b97d73c4" providerId="ADAL" clId="{D6F91F0B-C6A9-49B5-BB48-1FBC9859076F}" dt="2025-05-21T19:32:46.739" v="6656" actId="14100"/>
          <ac:spMkLst>
            <pc:docMk/>
            <pc:sldMk cId="2944972605" sldId="259"/>
            <ac:spMk id="174" creationId="{0A3AB169-D688-F355-DCAB-CA632997D6ED}"/>
          </ac:spMkLst>
        </pc:spChg>
        <pc:spChg chg="mod">
          <ac:chgData name="Jeff Hutchings" userId="85a048fd-f4ff-4c05-a8b1-d7a9b97d73c4" providerId="ADAL" clId="{D6F91F0B-C6A9-49B5-BB48-1FBC9859076F}" dt="2025-05-21T19:32:30.166" v="6650" actId="1035"/>
          <ac:spMkLst>
            <pc:docMk/>
            <pc:sldMk cId="2944972605" sldId="259"/>
            <ac:spMk id="175" creationId="{E98E9EF5-0125-595E-97BF-AFE22E01DF31}"/>
          </ac:spMkLst>
        </pc:spChg>
        <pc:spChg chg="add mod">
          <ac:chgData name="Jeff Hutchings" userId="85a048fd-f4ff-4c05-a8b1-d7a9b97d73c4" providerId="ADAL" clId="{D6F91F0B-C6A9-49B5-BB48-1FBC9859076F}" dt="2025-05-21T19:46:54.446" v="6885" actId="1076"/>
          <ac:spMkLst>
            <pc:docMk/>
            <pc:sldMk cId="2944972605" sldId="259"/>
            <ac:spMk id="184" creationId="{82498BFC-AC8F-8BD3-EABC-4BF054A0AE63}"/>
          </ac:spMkLst>
        </pc:spChg>
        <pc:spChg chg="add del mod">
          <ac:chgData name="Jeff Hutchings" userId="85a048fd-f4ff-4c05-a8b1-d7a9b97d73c4" providerId="ADAL" clId="{D6F91F0B-C6A9-49B5-BB48-1FBC9859076F}" dt="2025-05-21T19:45:28.688" v="6862" actId="478"/>
          <ac:spMkLst>
            <pc:docMk/>
            <pc:sldMk cId="2944972605" sldId="259"/>
            <ac:spMk id="185" creationId="{5103AC4E-1FB9-AB4B-A126-08D7FC9F0307}"/>
          </ac:spMkLst>
        </pc:spChg>
        <pc:spChg chg="add del mod">
          <ac:chgData name="Jeff Hutchings" userId="85a048fd-f4ff-4c05-a8b1-d7a9b97d73c4" providerId="ADAL" clId="{D6F91F0B-C6A9-49B5-BB48-1FBC9859076F}" dt="2025-05-21T19:45:28.688" v="6862" actId="478"/>
          <ac:spMkLst>
            <pc:docMk/>
            <pc:sldMk cId="2944972605" sldId="259"/>
            <ac:spMk id="186" creationId="{CF042B25-B653-370D-8B89-532C364AE72C}"/>
          </ac:spMkLst>
        </pc:spChg>
        <pc:spChg chg="del">
          <ac:chgData name="Jeff Hutchings" userId="85a048fd-f4ff-4c05-a8b1-d7a9b97d73c4" providerId="ADAL" clId="{D6F91F0B-C6A9-49B5-BB48-1FBC9859076F}" dt="2025-05-21T19:45:28.688" v="6862" actId="478"/>
          <ac:spMkLst>
            <pc:docMk/>
            <pc:sldMk cId="2944972605" sldId="259"/>
            <ac:spMk id="189" creationId="{6FB5383D-B9B0-18B0-B7EF-4BAE160F8D07}"/>
          </ac:spMkLst>
        </pc:spChg>
        <pc:spChg chg="mod">
          <ac:chgData name="Jeff Hutchings" userId="85a048fd-f4ff-4c05-a8b1-d7a9b97d73c4" providerId="ADAL" clId="{D6F91F0B-C6A9-49B5-BB48-1FBC9859076F}" dt="2025-05-21T19:46:54.446" v="6885" actId="1076"/>
          <ac:spMkLst>
            <pc:docMk/>
            <pc:sldMk cId="2944972605" sldId="259"/>
            <ac:spMk id="192" creationId="{16A0A1AF-82EA-DBC3-2918-60F59E749D1D}"/>
          </ac:spMkLst>
        </pc:spChg>
        <pc:spChg chg="mod">
          <ac:chgData name="Jeff Hutchings" userId="85a048fd-f4ff-4c05-a8b1-d7a9b97d73c4" providerId="ADAL" clId="{D6F91F0B-C6A9-49B5-BB48-1FBC9859076F}" dt="2025-05-21T19:46:54.446" v="6885" actId="1076"/>
          <ac:spMkLst>
            <pc:docMk/>
            <pc:sldMk cId="2944972605" sldId="259"/>
            <ac:spMk id="193" creationId="{9340CD1A-52C2-A287-F030-5BD0160C5C53}"/>
          </ac:spMkLst>
        </pc:spChg>
        <pc:spChg chg="mod">
          <ac:chgData name="Jeff Hutchings" userId="85a048fd-f4ff-4c05-a8b1-d7a9b97d73c4" providerId="ADAL" clId="{D6F91F0B-C6A9-49B5-BB48-1FBC9859076F}" dt="2025-05-21T19:46:54.446" v="6885" actId="1076"/>
          <ac:spMkLst>
            <pc:docMk/>
            <pc:sldMk cId="2944972605" sldId="259"/>
            <ac:spMk id="194" creationId="{6D57F12D-EC5E-6E09-6F37-D3F54EC35847}"/>
          </ac:spMkLst>
        </pc:spChg>
        <pc:spChg chg="add mod">
          <ac:chgData name="Jeff Hutchings" userId="85a048fd-f4ff-4c05-a8b1-d7a9b97d73c4" providerId="ADAL" clId="{D6F91F0B-C6A9-49B5-BB48-1FBC9859076F}" dt="2025-05-21T19:46:10.441" v="6876" actId="14100"/>
          <ac:spMkLst>
            <pc:docMk/>
            <pc:sldMk cId="2944972605" sldId="259"/>
            <ac:spMk id="208" creationId="{AC730E50-A052-8162-D726-09C84901619E}"/>
          </ac:spMkLst>
        </pc:spChg>
        <pc:spChg chg="add mod">
          <ac:chgData name="Jeff Hutchings" userId="85a048fd-f4ff-4c05-a8b1-d7a9b97d73c4" providerId="ADAL" clId="{D6F91F0B-C6A9-49B5-BB48-1FBC9859076F}" dt="2025-05-21T19:46:10.441" v="6876" actId="14100"/>
          <ac:spMkLst>
            <pc:docMk/>
            <pc:sldMk cId="2944972605" sldId="259"/>
            <ac:spMk id="209" creationId="{4928D28E-5397-D9B4-C7D1-1D3322956029}"/>
          </ac:spMkLst>
        </pc:spChg>
        <pc:spChg chg="add mod">
          <ac:chgData name="Jeff Hutchings" userId="85a048fd-f4ff-4c05-a8b1-d7a9b97d73c4" providerId="ADAL" clId="{D6F91F0B-C6A9-49B5-BB48-1FBC9859076F}" dt="2025-05-21T19:45:54.919" v="6869" actId="1037"/>
          <ac:spMkLst>
            <pc:docMk/>
            <pc:sldMk cId="2944972605" sldId="259"/>
            <ac:spMk id="212" creationId="{B50191EE-8030-F8B0-698F-AABECABE6F70}"/>
          </ac:spMkLst>
        </pc:spChg>
        <pc:spChg chg="add mod">
          <ac:chgData name="Jeff Hutchings" userId="85a048fd-f4ff-4c05-a8b1-d7a9b97d73c4" providerId="ADAL" clId="{D6F91F0B-C6A9-49B5-BB48-1FBC9859076F}" dt="2025-05-21T19:45:54.919" v="6869" actId="1037"/>
          <ac:spMkLst>
            <pc:docMk/>
            <pc:sldMk cId="2944972605" sldId="259"/>
            <ac:spMk id="213" creationId="{5C6A3ED4-6EAA-D3B1-04DE-FA0FCA119733}"/>
          </ac:spMkLst>
        </pc:spChg>
        <pc:spChg chg="add mod">
          <ac:chgData name="Jeff Hutchings" userId="85a048fd-f4ff-4c05-a8b1-d7a9b97d73c4" providerId="ADAL" clId="{D6F91F0B-C6A9-49B5-BB48-1FBC9859076F}" dt="2025-05-21T19:45:54.919" v="6869" actId="1037"/>
          <ac:spMkLst>
            <pc:docMk/>
            <pc:sldMk cId="2944972605" sldId="259"/>
            <ac:spMk id="214" creationId="{99F39FDB-92CF-8773-33E7-EC599EE40A72}"/>
          </ac:spMkLst>
        </pc:spChg>
        <pc:spChg chg="add mod">
          <ac:chgData name="Jeff Hutchings" userId="85a048fd-f4ff-4c05-a8b1-d7a9b97d73c4" providerId="ADAL" clId="{D6F91F0B-C6A9-49B5-BB48-1FBC9859076F}" dt="2025-05-21T19:45:54.919" v="6869" actId="1037"/>
          <ac:spMkLst>
            <pc:docMk/>
            <pc:sldMk cId="2944972605" sldId="259"/>
            <ac:spMk id="215" creationId="{8688DEEE-52CA-3405-2827-ACCF7648B7CD}"/>
          </ac:spMkLst>
        </pc:spChg>
        <pc:spChg chg="add mod">
          <ac:chgData name="Jeff Hutchings" userId="85a048fd-f4ff-4c05-a8b1-d7a9b97d73c4" providerId="ADAL" clId="{D6F91F0B-C6A9-49B5-BB48-1FBC9859076F}" dt="2025-05-21T19:45:54.919" v="6869" actId="1037"/>
          <ac:spMkLst>
            <pc:docMk/>
            <pc:sldMk cId="2944972605" sldId="259"/>
            <ac:spMk id="216" creationId="{849D60E0-D67F-4FC9-4D3F-AF469D806F95}"/>
          </ac:spMkLst>
        </pc:spChg>
        <pc:spChg chg="add mod">
          <ac:chgData name="Jeff Hutchings" userId="85a048fd-f4ff-4c05-a8b1-d7a9b97d73c4" providerId="ADAL" clId="{D6F91F0B-C6A9-49B5-BB48-1FBC9859076F}" dt="2025-05-21T19:45:38.495" v="6864" actId="1076"/>
          <ac:spMkLst>
            <pc:docMk/>
            <pc:sldMk cId="2944972605" sldId="259"/>
            <ac:spMk id="219" creationId="{76B8F454-DD02-57CC-32FD-809ADC3299A1}"/>
          </ac:spMkLst>
        </pc:spChg>
        <pc:spChg chg="add mod">
          <ac:chgData name="Jeff Hutchings" userId="85a048fd-f4ff-4c05-a8b1-d7a9b97d73c4" providerId="ADAL" clId="{D6F91F0B-C6A9-49B5-BB48-1FBC9859076F}" dt="2025-05-21T19:49:32.713" v="6947" actId="14100"/>
          <ac:spMkLst>
            <pc:docMk/>
            <pc:sldMk cId="2944972605" sldId="259"/>
            <ac:spMk id="228" creationId="{6C8A95C2-C9A2-8268-2908-537CA2230EB6}"/>
          </ac:spMkLst>
        </pc:spChg>
        <pc:spChg chg="add mod">
          <ac:chgData name="Jeff Hutchings" userId="85a048fd-f4ff-4c05-a8b1-d7a9b97d73c4" providerId="ADAL" clId="{D6F91F0B-C6A9-49B5-BB48-1FBC9859076F}" dt="2025-05-21T19:50:24.499" v="6965" actId="14100"/>
          <ac:spMkLst>
            <pc:docMk/>
            <pc:sldMk cId="2944972605" sldId="259"/>
            <ac:spMk id="230" creationId="{9BA103E5-328C-A48C-536F-73AB53F88DDA}"/>
          </ac:spMkLst>
        </pc:spChg>
        <pc:spChg chg="add mod">
          <ac:chgData name="Jeff Hutchings" userId="85a048fd-f4ff-4c05-a8b1-d7a9b97d73c4" providerId="ADAL" clId="{D6F91F0B-C6A9-49B5-BB48-1FBC9859076F}" dt="2025-05-21T19:49:36.539" v="6948" actId="1076"/>
          <ac:spMkLst>
            <pc:docMk/>
            <pc:sldMk cId="2944972605" sldId="259"/>
            <ac:spMk id="231" creationId="{B82F8E2D-E710-AD25-54E2-CAA058F502E0}"/>
          </ac:spMkLst>
        </pc:spChg>
        <pc:spChg chg="add mod">
          <ac:chgData name="Jeff Hutchings" userId="85a048fd-f4ff-4c05-a8b1-d7a9b97d73c4" providerId="ADAL" clId="{D6F91F0B-C6A9-49B5-BB48-1FBC9859076F}" dt="2025-05-21T19:50:03.686" v="6954" actId="14100"/>
          <ac:spMkLst>
            <pc:docMk/>
            <pc:sldMk cId="2944972605" sldId="259"/>
            <ac:spMk id="232" creationId="{F6828FD2-D4D0-8634-C8CC-9C3AA1AF8FDD}"/>
          </ac:spMkLst>
        </pc:spChg>
        <pc:spChg chg="add mod">
          <ac:chgData name="Jeff Hutchings" userId="85a048fd-f4ff-4c05-a8b1-d7a9b97d73c4" providerId="ADAL" clId="{D6F91F0B-C6A9-49B5-BB48-1FBC9859076F}" dt="2025-05-21T19:50:49.336" v="6972" actId="14100"/>
          <ac:spMkLst>
            <pc:docMk/>
            <pc:sldMk cId="2944972605" sldId="259"/>
            <ac:spMk id="235" creationId="{993A0ADD-1969-713E-FD7A-2A0762AFF64A}"/>
          </ac:spMkLst>
        </pc:spChg>
        <pc:spChg chg="add mod">
          <ac:chgData name="Jeff Hutchings" userId="85a048fd-f4ff-4c05-a8b1-d7a9b97d73c4" providerId="ADAL" clId="{D6F91F0B-C6A9-49B5-BB48-1FBC9859076F}" dt="2025-05-21T19:50:40.608" v="6969" actId="14100"/>
          <ac:spMkLst>
            <pc:docMk/>
            <pc:sldMk cId="2944972605" sldId="259"/>
            <ac:spMk id="236" creationId="{F708323B-1A59-F5BA-FD49-984022AA0548}"/>
          </ac:spMkLst>
        </pc:spChg>
        <pc:spChg chg="add mod">
          <ac:chgData name="Jeff Hutchings" userId="85a048fd-f4ff-4c05-a8b1-d7a9b97d73c4" providerId="ADAL" clId="{D6F91F0B-C6A9-49B5-BB48-1FBC9859076F}" dt="2025-05-21T19:50:55.886" v="6974" actId="14100"/>
          <ac:spMkLst>
            <pc:docMk/>
            <pc:sldMk cId="2944972605" sldId="259"/>
            <ac:spMk id="237" creationId="{179C7193-64E4-A4A6-E103-2B8ABBBB0204}"/>
          </ac:spMkLst>
        </pc:spChg>
        <pc:spChg chg="add mod">
          <ac:chgData name="Jeff Hutchings" userId="85a048fd-f4ff-4c05-a8b1-d7a9b97d73c4" providerId="ADAL" clId="{D6F91F0B-C6A9-49B5-BB48-1FBC9859076F}" dt="2025-05-21T19:52:44.879" v="7006" actId="1035"/>
          <ac:spMkLst>
            <pc:docMk/>
            <pc:sldMk cId="2944972605" sldId="259"/>
            <ac:spMk id="242" creationId="{A9B5877E-2BE2-B665-5F45-9D42FA9F65E7}"/>
          </ac:spMkLst>
        </pc:spChg>
        <pc:spChg chg="add mod">
          <ac:chgData name="Jeff Hutchings" userId="85a048fd-f4ff-4c05-a8b1-d7a9b97d73c4" providerId="ADAL" clId="{D6F91F0B-C6A9-49B5-BB48-1FBC9859076F}" dt="2025-05-21T19:52:32.996" v="6989" actId="1036"/>
          <ac:spMkLst>
            <pc:docMk/>
            <pc:sldMk cId="2944972605" sldId="259"/>
            <ac:spMk id="243" creationId="{8BC7DDC6-8B03-B7BA-8AC2-FC5B2D49F22A}"/>
          </ac:spMkLst>
        </pc:spChg>
        <pc:spChg chg="add mod">
          <ac:chgData name="Jeff Hutchings" userId="85a048fd-f4ff-4c05-a8b1-d7a9b97d73c4" providerId="ADAL" clId="{D6F91F0B-C6A9-49B5-BB48-1FBC9859076F}" dt="2025-05-21T19:55:46.375" v="7075" actId="14100"/>
          <ac:spMkLst>
            <pc:docMk/>
            <pc:sldMk cId="2944972605" sldId="259"/>
            <ac:spMk id="245" creationId="{E7B5EBB7-8306-1346-FCC9-B0ED52D863F2}"/>
          </ac:spMkLst>
        </pc:spChg>
        <pc:spChg chg="add mod">
          <ac:chgData name="Jeff Hutchings" userId="85a048fd-f4ff-4c05-a8b1-d7a9b97d73c4" providerId="ADAL" clId="{D6F91F0B-C6A9-49B5-BB48-1FBC9859076F}" dt="2025-05-21T19:55:49.973" v="7076" actId="14100"/>
          <ac:spMkLst>
            <pc:docMk/>
            <pc:sldMk cId="2944972605" sldId="259"/>
            <ac:spMk id="246" creationId="{D6A5E263-A9A0-3760-7224-40F5C49A5FBC}"/>
          </ac:spMkLst>
        </pc:spChg>
        <pc:spChg chg="add mod">
          <ac:chgData name="Jeff Hutchings" userId="85a048fd-f4ff-4c05-a8b1-d7a9b97d73c4" providerId="ADAL" clId="{D6F91F0B-C6A9-49B5-BB48-1FBC9859076F}" dt="2025-05-21T19:54:55.031" v="7065" actId="14100"/>
          <ac:spMkLst>
            <pc:docMk/>
            <pc:sldMk cId="2944972605" sldId="259"/>
            <ac:spMk id="249" creationId="{6BC3AAAA-12C8-0A40-29BF-C528D7F32D18}"/>
          </ac:spMkLst>
        </pc:spChg>
        <pc:spChg chg="add mod">
          <ac:chgData name="Jeff Hutchings" userId="85a048fd-f4ff-4c05-a8b1-d7a9b97d73c4" providerId="ADAL" clId="{D6F91F0B-C6A9-49B5-BB48-1FBC9859076F}" dt="2025-05-21T19:56:32.923" v="7097" actId="1035"/>
          <ac:spMkLst>
            <pc:docMk/>
            <pc:sldMk cId="2944972605" sldId="259"/>
            <ac:spMk id="252" creationId="{0E46A1A8-2B87-A30C-497E-3577F860CCED}"/>
          </ac:spMkLst>
        </pc:spChg>
        <pc:spChg chg="add mod">
          <ac:chgData name="Jeff Hutchings" userId="85a048fd-f4ff-4c05-a8b1-d7a9b97d73c4" providerId="ADAL" clId="{D6F91F0B-C6A9-49B5-BB48-1FBC9859076F}" dt="2025-05-21T19:55:14.405" v="7068" actId="14100"/>
          <ac:spMkLst>
            <pc:docMk/>
            <pc:sldMk cId="2944972605" sldId="259"/>
            <ac:spMk id="253" creationId="{FBE79655-7842-519A-C2CC-0CE235821257}"/>
          </ac:spMkLst>
        </pc:spChg>
        <pc:spChg chg="mod">
          <ac:chgData name="Jeff Hutchings" userId="85a048fd-f4ff-4c05-a8b1-d7a9b97d73c4" providerId="ADAL" clId="{D6F91F0B-C6A9-49B5-BB48-1FBC9859076F}" dt="2025-05-21T19:56:30.097" v="7091" actId="1035"/>
          <ac:spMkLst>
            <pc:docMk/>
            <pc:sldMk cId="2944972605" sldId="259"/>
            <ac:spMk id="256" creationId="{22CFD5C1-26FA-B12B-FD94-A4D2E1BA0359}"/>
          </ac:spMkLst>
        </pc:spChg>
        <pc:spChg chg="add mod">
          <ac:chgData name="Jeff Hutchings" userId="85a048fd-f4ff-4c05-a8b1-d7a9b97d73c4" providerId="ADAL" clId="{D6F91F0B-C6A9-49B5-BB48-1FBC9859076F}" dt="2025-05-21T19:58:13.610" v="7197" actId="1036"/>
          <ac:spMkLst>
            <pc:docMk/>
            <pc:sldMk cId="2944972605" sldId="259"/>
            <ac:spMk id="257" creationId="{2C6B40C9-5932-DFAD-02C7-888134C4C83C}"/>
          </ac:spMkLst>
        </pc:spChg>
        <pc:spChg chg="mod">
          <ac:chgData name="Jeff Hutchings" userId="85a048fd-f4ff-4c05-a8b1-d7a9b97d73c4" providerId="ADAL" clId="{D6F91F0B-C6A9-49B5-BB48-1FBC9859076F}" dt="2025-05-21T19:53:45.737" v="7030" actId="1037"/>
          <ac:spMkLst>
            <pc:docMk/>
            <pc:sldMk cId="2944972605" sldId="259"/>
            <ac:spMk id="258" creationId="{FBD98A22-2030-D110-62C9-734D9BAB2F72}"/>
          </ac:spMkLst>
        </pc:spChg>
        <pc:spChg chg="add mod">
          <ac:chgData name="Jeff Hutchings" userId="85a048fd-f4ff-4c05-a8b1-d7a9b97d73c4" providerId="ADAL" clId="{D6F91F0B-C6A9-49B5-BB48-1FBC9859076F}" dt="2025-05-21T19:53:47.836" v="7035" actId="1038"/>
          <ac:spMkLst>
            <pc:docMk/>
            <pc:sldMk cId="2944972605" sldId="259"/>
            <ac:spMk id="259" creationId="{1AB35C27-781C-BCA2-3587-F6E084BB5A88}"/>
          </ac:spMkLst>
        </pc:spChg>
        <pc:spChg chg="add mod">
          <ac:chgData name="Jeff Hutchings" userId="85a048fd-f4ff-4c05-a8b1-d7a9b97d73c4" providerId="ADAL" clId="{D6F91F0B-C6A9-49B5-BB48-1FBC9859076F}" dt="2025-05-21T19:55:10.060" v="7067" actId="14100"/>
          <ac:spMkLst>
            <pc:docMk/>
            <pc:sldMk cId="2944972605" sldId="259"/>
            <ac:spMk id="260" creationId="{D7DD7E1B-4F4E-E78D-AAC8-2B3D329C4B1B}"/>
          </ac:spMkLst>
        </pc:spChg>
        <pc:spChg chg="add mod">
          <ac:chgData name="Jeff Hutchings" userId="85a048fd-f4ff-4c05-a8b1-d7a9b97d73c4" providerId="ADAL" clId="{D6F91F0B-C6A9-49B5-BB48-1FBC9859076F}" dt="2025-05-21T20:02:22.593" v="7246" actId="14100"/>
          <ac:spMkLst>
            <pc:docMk/>
            <pc:sldMk cId="2944972605" sldId="259"/>
            <ac:spMk id="284" creationId="{7A6BC32D-FA4A-A345-36E5-A8B0FFC35DCC}"/>
          </ac:spMkLst>
        </pc:spChg>
        <pc:spChg chg="add mod">
          <ac:chgData name="Jeff Hutchings" userId="85a048fd-f4ff-4c05-a8b1-d7a9b97d73c4" providerId="ADAL" clId="{D6F91F0B-C6A9-49B5-BB48-1FBC9859076F}" dt="2025-05-21T20:03:06.097" v="7262" actId="14100"/>
          <ac:spMkLst>
            <pc:docMk/>
            <pc:sldMk cId="2944972605" sldId="259"/>
            <ac:spMk id="285" creationId="{8C4BB3A4-A4A3-267C-AFE9-932F61D5C0EC}"/>
          </ac:spMkLst>
        </pc:spChg>
        <pc:spChg chg="add mod">
          <ac:chgData name="Jeff Hutchings" userId="85a048fd-f4ff-4c05-a8b1-d7a9b97d73c4" providerId="ADAL" clId="{D6F91F0B-C6A9-49B5-BB48-1FBC9859076F}" dt="2025-05-21T20:02:08.499" v="7244" actId="1076"/>
          <ac:spMkLst>
            <pc:docMk/>
            <pc:sldMk cId="2944972605" sldId="259"/>
            <ac:spMk id="286" creationId="{9435E569-BFA7-BEFA-B767-2B6DF8D4126A}"/>
          </ac:spMkLst>
        </pc:spChg>
        <pc:spChg chg="add mod">
          <ac:chgData name="Jeff Hutchings" userId="85a048fd-f4ff-4c05-a8b1-d7a9b97d73c4" providerId="ADAL" clId="{D6F91F0B-C6A9-49B5-BB48-1FBC9859076F}" dt="2025-05-21T20:02:32.681" v="7249" actId="14100"/>
          <ac:spMkLst>
            <pc:docMk/>
            <pc:sldMk cId="2944972605" sldId="259"/>
            <ac:spMk id="287" creationId="{B46BEDA6-4976-D1A8-AB73-7583DA7735EF}"/>
          </ac:spMkLst>
        </pc:spChg>
        <pc:spChg chg="add mod">
          <ac:chgData name="Jeff Hutchings" userId="85a048fd-f4ff-4c05-a8b1-d7a9b97d73c4" providerId="ADAL" clId="{D6F91F0B-C6A9-49B5-BB48-1FBC9859076F}" dt="2025-05-21T20:02:27.700" v="7247" actId="14100"/>
          <ac:spMkLst>
            <pc:docMk/>
            <pc:sldMk cId="2944972605" sldId="259"/>
            <ac:spMk id="291" creationId="{30A70732-8A03-B500-B04C-5D4C2BCA850E}"/>
          </ac:spMkLst>
        </pc:spChg>
        <pc:spChg chg="add mod">
          <ac:chgData name="Jeff Hutchings" userId="85a048fd-f4ff-4c05-a8b1-d7a9b97d73c4" providerId="ADAL" clId="{D6F91F0B-C6A9-49B5-BB48-1FBC9859076F}" dt="2025-05-21T20:05:12.631" v="7266" actId="1076"/>
          <ac:spMkLst>
            <pc:docMk/>
            <pc:sldMk cId="2944972605" sldId="259"/>
            <ac:spMk id="292" creationId="{1A598039-088E-E43A-A981-EACB9DAC6C9E}"/>
          </ac:spMkLst>
        </pc:spChg>
        <pc:spChg chg="add mod">
          <ac:chgData name="Jeff Hutchings" userId="85a048fd-f4ff-4c05-a8b1-d7a9b97d73c4" providerId="ADAL" clId="{D6F91F0B-C6A9-49B5-BB48-1FBC9859076F}" dt="2025-05-21T20:02:08.499" v="7244" actId="1076"/>
          <ac:spMkLst>
            <pc:docMk/>
            <pc:sldMk cId="2944972605" sldId="259"/>
            <ac:spMk id="293" creationId="{3484D1CC-8321-09CE-D3F8-B8B5AC8FBDA7}"/>
          </ac:spMkLst>
        </pc:spChg>
        <pc:spChg chg="add mod">
          <ac:chgData name="Jeff Hutchings" userId="85a048fd-f4ff-4c05-a8b1-d7a9b97d73c4" providerId="ADAL" clId="{D6F91F0B-C6A9-49B5-BB48-1FBC9859076F}" dt="2025-05-21T20:02:41.408" v="7252" actId="14100"/>
          <ac:spMkLst>
            <pc:docMk/>
            <pc:sldMk cId="2944972605" sldId="259"/>
            <ac:spMk id="296" creationId="{B9892B1D-F709-4408-EBDC-92F8F20656D1}"/>
          </ac:spMkLst>
        </pc:spChg>
        <pc:spChg chg="add mod">
          <ac:chgData name="Jeff Hutchings" userId="85a048fd-f4ff-4c05-a8b1-d7a9b97d73c4" providerId="ADAL" clId="{D6F91F0B-C6A9-49B5-BB48-1FBC9859076F}" dt="2025-05-21T20:02:37.178" v="7251" actId="14100"/>
          <ac:spMkLst>
            <pc:docMk/>
            <pc:sldMk cId="2944972605" sldId="259"/>
            <ac:spMk id="298" creationId="{722BA317-C420-5910-835A-0A3D4AF516BE}"/>
          </ac:spMkLst>
        </pc:spChg>
        <pc:spChg chg="add mod">
          <ac:chgData name="Jeff Hutchings" userId="85a048fd-f4ff-4c05-a8b1-d7a9b97d73c4" providerId="ADAL" clId="{D6F91F0B-C6A9-49B5-BB48-1FBC9859076F}" dt="2025-05-21T20:02:08.499" v="7244" actId="1076"/>
          <ac:spMkLst>
            <pc:docMk/>
            <pc:sldMk cId="2944972605" sldId="259"/>
            <ac:spMk id="299" creationId="{5E12A843-FE2F-CCC1-E715-515E467C7A97}"/>
          </ac:spMkLst>
        </pc:spChg>
        <pc:spChg chg="add mod">
          <ac:chgData name="Jeff Hutchings" userId="85a048fd-f4ff-4c05-a8b1-d7a9b97d73c4" providerId="ADAL" clId="{D6F91F0B-C6A9-49B5-BB48-1FBC9859076F}" dt="2025-05-21T20:06:41.044" v="7316" actId="1076"/>
          <ac:spMkLst>
            <pc:docMk/>
            <pc:sldMk cId="2944972605" sldId="259"/>
            <ac:spMk id="307" creationId="{6BA950E8-FAFA-D9DF-C5F3-7E84468F0C48}"/>
          </ac:spMkLst>
        </pc:spChg>
        <pc:spChg chg="add del mod">
          <ac:chgData name="Jeff Hutchings" userId="85a048fd-f4ff-4c05-a8b1-d7a9b97d73c4" providerId="ADAL" clId="{D6F91F0B-C6A9-49B5-BB48-1FBC9859076F}" dt="2025-05-21T20:06:46.517" v="7319" actId="478"/>
          <ac:spMkLst>
            <pc:docMk/>
            <pc:sldMk cId="2944972605" sldId="259"/>
            <ac:spMk id="309" creationId="{D80FD464-2D07-771D-3AFD-E78A1B1CA5AE}"/>
          </ac:spMkLst>
        </pc:spChg>
        <pc:cxnChg chg="mod">
          <ac:chgData name="Jeff Hutchings" userId="85a048fd-f4ff-4c05-a8b1-d7a9b97d73c4" providerId="ADAL" clId="{D6F91F0B-C6A9-49B5-BB48-1FBC9859076F}" dt="2025-05-21T19:30:23.563" v="6616" actId="1035"/>
          <ac:cxnSpMkLst>
            <pc:docMk/>
            <pc:sldMk cId="2944972605" sldId="259"/>
            <ac:cxnSpMk id="2" creationId="{89A6B864-B573-AD89-341F-3546AD0DB5FB}"/>
          </ac:cxnSpMkLst>
        </pc:cxnChg>
        <pc:cxnChg chg="mod">
          <ac:chgData name="Jeff Hutchings" userId="85a048fd-f4ff-4c05-a8b1-d7a9b97d73c4" providerId="ADAL" clId="{D6F91F0B-C6A9-49B5-BB48-1FBC9859076F}" dt="2025-05-21T19:46:30.115" v="6881" actId="14100"/>
          <ac:cxnSpMkLst>
            <pc:docMk/>
            <pc:sldMk cId="2944972605" sldId="259"/>
            <ac:cxnSpMk id="46" creationId="{C4D54858-7151-6B17-AA97-4F167C72805B}"/>
          </ac:cxnSpMkLst>
        </pc:cxnChg>
        <pc:cxnChg chg="mod">
          <ac:chgData name="Jeff Hutchings" userId="85a048fd-f4ff-4c05-a8b1-d7a9b97d73c4" providerId="ADAL" clId="{D6F91F0B-C6A9-49B5-BB48-1FBC9859076F}" dt="2025-05-21T19:33:58.786" v="6703" actId="14100"/>
          <ac:cxnSpMkLst>
            <pc:docMk/>
            <pc:sldMk cId="2944972605" sldId="259"/>
            <ac:cxnSpMk id="62" creationId="{D63F9876-438C-EAD7-B2FC-0D22FDA5ABFD}"/>
          </ac:cxnSpMkLst>
        </pc:cxnChg>
        <pc:cxnChg chg="mod">
          <ac:chgData name="Jeff Hutchings" userId="85a048fd-f4ff-4c05-a8b1-d7a9b97d73c4" providerId="ADAL" clId="{D6F91F0B-C6A9-49B5-BB48-1FBC9859076F}" dt="2025-05-21T19:38:53.768" v="6766" actId="1076"/>
          <ac:cxnSpMkLst>
            <pc:docMk/>
            <pc:sldMk cId="2944972605" sldId="259"/>
            <ac:cxnSpMk id="72" creationId="{497BA88C-B0CF-F701-C7C9-B9878DF33B4B}"/>
          </ac:cxnSpMkLst>
        </pc:cxnChg>
        <pc:cxnChg chg="mod">
          <ac:chgData name="Jeff Hutchings" userId="85a048fd-f4ff-4c05-a8b1-d7a9b97d73c4" providerId="ADAL" clId="{D6F91F0B-C6A9-49B5-BB48-1FBC9859076F}" dt="2025-05-21T19:38:56.594" v="6767" actId="1076"/>
          <ac:cxnSpMkLst>
            <pc:docMk/>
            <pc:sldMk cId="2944972605" sldId="259"/>
            <ac:cxnSpMk id="76" creationId="{ACB34B27-88F5-8263-E696-FDAAD8B7AC14}"/>
          </ac:cxnSpMkLst>
        </pc:cxnChg>
        <pc:cxnChg chg="mod">
          <ac:chgData name="Jeff Hutchings" userId="85a048fd-f4ff-4c05-a8b1-d7a9b97d73c4" providerId="ADAL" clId="{D6F91F0B-C6A9-49B5-BB48-1FBC9859076F}" dt="2025-05-21T19:39:19.865" v="6778" actId="1076"/>
          <ac:cxnSpMkLst>
            <pc:docMk/>
            <pc:sldMk cId="2944972605" sldId="259"/>
            <ac:cxnSpMk id="86" creationId="{EF4E2821-B020-ACED-D335-BC751F05EFAE}"/>
          </ac:cxnSpMkLst>
        </pc:cxnChg>
        <pc:cxnChg chg="mod">
          <ac:chgData name="Jeff Hutchings" userId="85a048fd-f4ff-4c05-a8b1-d7a9b97d73c4" providerId="ADAL" clId="{D6F91F0B-C6A9-49B5-BB48-1FBC9859076F}" dt="2025-05-21T19:39:09.378" v="6776" actId="1036"/>
          <ac:cxnSpMkLst>
            <pc:docMk/>
            <pc:sldMk cId="2944972605" sldId="259"/>
            <ac:cxnSpMk id="92" creationId="{9E76517B-AF0D-C539-F968-EE552A697180}"/>
          </ac:cxnSpMkLst>
        </pc:cxnChg>
        <pc:cxnChg chg="mod">
          <ac:chgData name="Jeff Hutchings" userId="85a048fd-f4ff-4c05-a8b1-d7a9b97d73c4" providerId="ADAL" clId="{D6F91F0B-C6A9-49B5-BB48-1FBC9859076F}" dt="2025-05-21T19:39:04.322" v="6772" actId="1036"/>
          <ac:cxnSpMkLst>
            <pc:docMk/>
            <pc:sldMk cId="2944972605" sldId="259"/>
            <ac:cxnSpMk id="94" creationId="{6E861577-476F-A274-47C7-374326938D7F}"/>
          </ac:cxnSpMkLst>
        </pc:cxnChg>
        <pc:cxnChg chg="del mod">
          <ac:chgData name="Jeff Hutchings" userId="85a048fd-f4ff-4c05-a8b1-d7a9b97d73c4" providerId="ADAL" clId="{D6F91F0B-C6A9-49B5-BB48-1FBC9859076F}" dt="2025-05-21T20:04:52.973" v="7263" actId="478"/>
          <ac:cxnSpMkLst>
            <pc:docMk/>
            <pc:sldMk cId="2944972605" sldId="259"/>
            <ac:cxnSpMk id="101" creationId="{49C29D04-5256-32F9-EE9B-193FE43006C4}"/>
          </ac:cxnSpMkLst>
        </pc:cxnChg>
        <pc:cxnChg chg="del mod">
          <ac:chgData name="Jeff Hutchings" userId="85a048fd-f4ff-4c05-a8b1-d7a9b97d73c4" providerId="ADAL" clId="{D6F91F0B-C6A9-49B5-BB48-1FBC9859076F}" dt="2025-05-21T20:04:52.973" v="7263" actId="478"/>
          <ac:cxnSpMkLst>
            <pc:docMk/>
            <pc:sldMk cId="2944972605" sldId="259"/>
            <ac:cxnSpMk id="106" creationId="{B607A63F-03C4-25F2-AEB6-03CB4BF42121}"/>
          </ac:cxnSpMkLst>
        </pc:cxnChg>
        <pc:cxnChg chg="del mod">
          <ac:chgData name="Jeff Hutchings" userId="85a048fd-f4ff-4c05-a8b1-d7a9b97d73c4" providerId="ADAL" clId="{D6F91F0B-C6A9-49B5-BB48-1FBC9859076F}" dt="2025-05-21T20:04:52.973" v="7263" actId="478"/>
          <ac:cxnSpMkLst>
            <pc:docMk/>
            <pc:sldMk cId="2944972605" sldId="259"/>
            <ac:cxnSpMk id="108" creationId="{F3933B91-6C6C-1735-6F17-7D0BAB456F38}"/>
          </ac:cxnSpMkLst>
        </pc:cxnChg>
        <pc:cxnChg chg="mod">
          <ac:chgData name="Jeff Hutchings" userId="85a048fd-f4ff-4c05-a8b1-d7a9b97d73c4" providerId="ADAL" clId="{D6F91F0B-C6A9-49B5-BB48-1FBC9859076F}" dt="2025-05-21T19:46:26.442" v="6880" actId="1076"/>
          <ac:cxnSpMkLst>
            <pc:docMk/>
            <pc:sldMk cId="2944972605" sldId="259"/>
            <ac:cxnSpMk id="112" creationId="{01A03326-2AFF-6785-1FE8-6C08DC91D488}"/>
          </ac:cxnSpMkLst>
        </pc:cxnChg>
        <pc:cxnChg chg="mod">
          <ac:chgData name="Jeff Hutchings" userId="85a048fd-f4ff-4c05-a8b1-d7a9b97d73c4" providerId="ADAL" clId="{D6F91F0B-C6A9-49B5-BB48-1FBC9859076F}" dt="2025-05-21T19:41:45.300" v="6799" actId="1076"/>
          <ac:cxnSpMkLst>
            <pc:docMk/>
            <pc:sldMk cId="2944972605" sldId="259"/>
            <ac:cxnSpMk id="114" creationId="{E1EDE510-443B-19D1-0C5C-B666BA634C0F}"/>
          </ac:cxnSpMkLst>
        </pc:cxnChg>
        <pc:cxnChg chg="mod">
          <ac:chgData name="Jeff Hutchings" userId="85a048fd-f4ff-4c05-a8b1-d7a9b97d73c4" providerId="ADAL" clId="{D6F91F0B-C6A9-49B5-BB48-1FBC9859076F}" dt="2025-05-21T19:41:45.300" v="6799" actId="1076"/>
          <ac:cxnSpMkLst>
            <pc:docMk/>
            <pc:sldMk cId="2944972605" sldId="259"/>
            <ac:cxnSpMk id="115" creationId="{739149C8-931C-6D0E-F617-577DF4E32EE0}"/>
          </ac:cxnSpMkLst>
        </pc:cxnChg>
        <pc:cxnChg chg="mod">
          <ac:chgData name="Jeff Hutchings" userId="85a048fd-f4ff-4c05-a8b1-d7a9b97d73c4" providerId="ADAL" clId="{D6F91F0B-C6A9-49B5-BB48-1FBC9859076F}" dt="2025-05-21T19:33:11.668" v="6695" actId="1037"/>
          <ac:cxnSpMkLst>
            <pc:docMk/>
            <pc:sldMk cId="2944972605" sldId="259"/>
            <ac:cxnSpMk id="122" creationId="{41B23A90-8A06-E436-68C2-1D5726C03244}"/>
          </ac:cxnSpMkLst>
        </pc:cxnChg>
        <pc:cxnChg chg="mod">
          <ac:chgData name="Jeff Hutchings" userId="85a048fd-f4ff-4c05-a8b1-d7a9b97d73c4" providerId="ADAL" clId="{D6F91F0B-C6A9-49B5-BB48-1FBC9859076F}" dt="2025-05-21T19:35:01.346" v="6715" actId="1076"/>
          <ac:cxnSpMkLst>
            <pc:docMk/>
            <pc:sldMk cId="2944972605" sldId="259"/>
            <ac:cxnSpMk id="127" creationId="{1F8A79B7-DBE5-AAE8-32F7-650F6238A0F4}"/>
          </ac:cxnSpMkLst>
        </pc:cxnChg>
        <pc:cxnChg chg="mod">
          <ac:chgData name="Jeff Hutchings" userId="85a048fd-f4ff-4c05-a8b1-d7a9b97d73c4" providerId="ADAL" clId="{D6F91F0B-C6A9-49B5-BB48-1FBC9859076F}" dt="2025-05-21T19:35:01.346" v="6715" actId="1076"/>
          <ac:cxnSpMkLst>
            <pc:docMk/>
            <pc:sldMk cId="2944972605" sldId="259"/>
            <ac:cxnSpMk id="128" creationId="{03711E4F-429D-D4B6-3983-6B885DE05845}"/>
          </ac:cxnSpMkLst>
        </pc:cxnChg>
        <pc:cxnChg chg="mod">
          <ac:chgData name="Jeff Hutchings" userId="85a048fd-f4ff-4c05-a8b1-d7a9b97d73c4" providerId="ADAL" clId="{D6F91F0B-C6A9-49B5-BB48-1FBC9859076F}" dt="2025-05-21T19:35:01.346" v="6715" actId="1076"/>
          <ac:cxnSpMkLst>
            <pc:docMk/>
            <pc:sldMk cId="2944972605" sldId="259"/>
            <ac:cxnSpMk id="130" creationId="{FAB18A05-9A6D-8D4C-69CB-4FF44F48D388}"/>
          </ac:cxnSpMkLst>
        </pc:cxnChg>
        <pc:cxnChg chg="del mod">
          <ac:chgData name="Jeff Hutchings" userId="85a048fd-f4ff-4c05-a8b1-d7a9b97d73c4" providerId="ADAL" clId="{D6F91F0B-C6A9-49B5-BB48-1FBC9859076F}" dt="2025-05-21T20:06:51" v="7320" actId="478"/>
          <ac:cxnSpMkLst>
            <pc:docMk/>
            <pc:sldMk cId="2944972605" sldId="259"/>
            <ac:cxnSpMk id="131" creationId="{E74348B4-3D21-E0D4-85A0-A9287B88CF28}"/>
          </ac:cxnSpMkLst>
        </pc:cxnChg>
        <pc:cxnChg chg="mod">
          <ac:chgData name="Jeff Hutchings" userId="85a048fd-f4ff-4c05-a8b1-d7a9b97d73c4" providerId="ADAL" clId="{D6F91F0B-C6A9-49B5-BB48-1FBC9859076F}" dt="2025-05-21T19:33:01.029" v="6662" actId="1036"/>
          <ac:cxnSpMkLst>
            <pc:docMk/>
            <pc:sldMk cId="2944972605" sldId="259"/>
            <ac:cxnSpMk id="134" creationId="{AADEFA30-681C-42B9-A252-4BCDDAAC8233}"/>
          </ac:cxnSpMkLst>
        </pc:cxnChg>
        <pc:cxnChg chg="mod">
          <ac:chgData name="Jeff Hutchings" userId="85a048fd-f4ff-4c05-a8b1-d7a9b97d73c4" providerId="ADAL" clId="{D6F91F0B-C6A9-49B5-BB48-1FBC9859076F}" dt="2025-05-21T19:47:18.432" v="6911" actId="14100"/>
          <ac:cxnSpMkLst>
            <pc:docMk/>
            <pc:sldMk cId="2944972605" sldId="259"/>
            <ac:cxnSpMk id="143" creationId="{3193B572-1973-7801-18D7-980D79C95192}"/>
          </ac:cxnSpMkLst>
        </pc:cxnChg>
        <pc:cxnChg chg="mod">
          <ac:chgData name="Jeff Hutchings" userId="85a048fd-f4ff-4c05-a8b1-d7a9b97d73c4" providerId="ADAL" clId="{D6F91F0B-C6A9-49B5-BB48-1FBC9859076F}" dt="2025-05-21T19:47:31.581" v="6916" actId="1076"/>
          <ac:cxnSpMkLst>
            <pc:docMk/>
            <pc:sldMk cId="2944972605" sldId="259"/>
            <ac:cxnSpMk id="144" creationId="{E710A590-58E2-9942-05D0-242ED34A7285}"/>
          </ac:cxnSpMkLst>
        </pc:cxnChg>
        <pc:cxnChg chg="mod">
          <ac:chgData name="Jeff Hutchings" userId="85a048fd-f4ff-4c05-a8b1-d7a9b97d73c4" providerId="ADAL" clId="{D6F91F0B-C6A9-49B5-BB48-1FBC9859076F}" dt="2025-05-21T19:47:23.545" v="6912" actId="1076"/>
          <ac:cxnSpMkLst>
            <pc:docMk/>
            <pc:sldMk cId="2944972605" sldId="259"/>
            <ac:cxnSpMk id="146" creationId="{83896CE8-1022-5767-4C21-01DA2292C2CC}"/>
          </ac:cxnSpMkLst>
        </pc:cxnChg>
        <pc:cxnChg chg="del mod">
          <ac:chgData name="Jeff Hutchings" userId="85a048fd-f4ff-4c05-a8b1-d7a9b97d73c4" providerId="ADAL" clId="{D6F91F0B-C6A9-49B5-BB48-1FBC9859076F}" dt="2025-05-21T20:04:52.973" v="7263" actId="478"/>
          <ac:cxnSpMkLst>
            <pc:docMk/>
            <pc:sldMk cId="2944972605" sldId="259"/>
            <ac:cxnSpMk id="147" creationId="{61FEBA03-2CF0-3C62-CF8A-BE03E7ABEF74}"/>
          </ac:cxnSpMkLst>
        </pc:cxnChg>
        <pc:cxnChg chg="mod">
          <ac:chgData name="Jeff Hutchings" userId="85a048fd-f4ff-4c05-a8b1-d7a9b97d73c4" providerId="ADAL" clId="{D6F91F0B-C6A9-49B5-BB48-1FBC9859076F}" dt="2025-05-21T19:47:25.962" v="6915" actId="1036"/>
          <ac:cxnSpMkLst>
            <pc:docMk/>
            <pc:sldMk cId="2944972605" sldId="259"/>
            <ac:cxnSpMk id="148" creationId="{403EFAFB-F6E6-E74F-881D-862B3C892D65}"/>
          </ac:cxnSpMkLst>
        </pc:cxnChg>
        <pc:cxnChg chg="del mod">
          <ac:chgData name="Jeff Hutchings" userId="85a048fd-f4ff-4c05-a8b1-d7a9b97d73c4" providerId="ADAL" clId="{D6F91F0B-C6A9-49B5-BB48-1FBC9859076F}" dt="2025-05-21T20:06:51" v="7320" actId="478"/>
          <ac:cxnSpMkLst>
            <pc:docMk/>
            <pc:sldMk cId="2944972605" sldId="259"/>
            <ac:cxnSpMk id="150" creationId="{D78F00FF-CA5C-8DE4-852F-21EBFE4266F0}"/>
          </ac:cxnSpMkLst>
        </pc:cxnChg>
        <pc:cxnChg chg="mod">
          <ac:chgData name="Jeff Hutchings" userId="85a048fd-f4ff-4c05-a8b1-d7a9b97d73c4" providerId="ADAL" clId="{D6F91F0B-C6A9-49B5-BB48-1FBC9859076F}" dt="2025-05-21T19:38:10.320" v="6760" actId="1076"/>
          <ac:cxnSpMkLst>
            <pc:docMk/>
            <pc:sldMk cId="2944972605" sldId="259"/>
            <ac:cxnSpMk id="154" creationId="{1DB3B1A0-D050-6EEA-3FCF-5C42F49FBA47}"/>
          </ac:cxnSpMkLst>
        </pc:cxnChg>
        <pc:cxnChg chg="del mod">
          <ac:chgData name="Jeff Hutchings" userId="85a048fd-f4ff-4c05-a8b1-d7a9b97d73c4" providerId="ADAL" clId="{D6F91F0B-C6A9-49B5-BB48-1FBC9859076F}" dt="2025-05-21T20:02:00.792" v="7242" actId="478"/>
          <ac:cxnSpMkLst>
            <pc:docMk/>
            <pc:sldMk cId="2944972605" sldId="259"/>
            <ac:cxnSpMk id="161" creationId="{C07C48C6-62B3-E089-687B-B08D883440AF}"/>
          </ac:cxnSpMkLst>
        </pc:cxnChg>
        <pc:cxnChg chg="del mod">
          <ac:chgData name="Jeff Hutchings" userId="85a048fd-f4ff-4c05-a8b1-d7a9b97d73c4" providerId="ADAL" clId="{D6F91F0B-C6A9-49B5-BB48-1FBC9859076F}" dt="2025-05-21T20:02:00.792" v="7242" actId="478"/>
          <ac:cxnSpMkLst>
            <pc:docMk/>
            <pc:sldMk cId="2944972605" sldId="259"/>
            <ac:cxnSpMk id="162" creationId="{4C6119C0-69B1-170B-376A-F4F8D43435CF}"/>
          </ac:cxnSpMkLst>
        </pc:cxnChg>
        <pc:cxnChg chg="del mod">
          <ac:chgData name="Jeff Hutchings" userId="85a048fd-f4ff-4c05-a8b1-d7a9b97d73c4" providerId="ADAL" clId="{D6F91F0B-C6A9-49B5-BB48-1FBC9859076F}" dt="2025-05-21T20:02:00.792" v="7242" actId="478"/>
          <ac:cxnSpMkLst>
            <pc:docMk/>
            <pc:sldMk cId="2944972605" sldId="259"/>
            <ac:cxnSpMk id="163" creationId="{FE5A55D8-1A5C-11AC-5469-55AEE2DDE8D6}"/>
          </ac:cxnSpMkLst>
        </pc:cxnChg>
        <pc:cxnChg chg="mod">
          <ac:chgData name="Jeff Hutchings" userId="85a048fd-f4ff-4c05-a8b1-d7a9b97d73c4" providerId="ADAL" clId="{D6F91F0B-C6A9-49B5-BB48-1FBC9859076F}" dt="2025-05-21T19:39:23.059" v="6779" actId="1076"/>
          <ac:cxnSpMkLst>
            <pc:docMk/>
            <pc:sldMk cId="2944972605" sldId="259"/>
            <ac:cxnSpMk id="168" creationId="{DBCDF571-7783-87CD-D02A-BBF66BE16422}"/>
          </ac:cxnSpMkLst>
        </pc:cxnChg>
        <pc:cxnChg chg="mod">
          <ac:chgData name="Jeff Hutchings" userId="85a048fd-f4ff-4c05-a8b1-d7a9b97d73c4" providerId="ADAL" clId="{D6F91F0B-C6A9-49B5-BB48-1FBC9859076F}" dt="2025-05-21T19:40:41.844" v="6786" actId="1076"/>
          <ac:cxnSpMkLst>
            <pc:docMk/>
            <pc:sldMk cId="2944972605" sldId="259"/>
            <ac:cxnSpMk id="169" creationId="{02B2836B-E227-9F9E-C6B2-BB42A5AB8FD6}"/>
          </ac:cxnSpMkLst>
        </pc:cxnChg>
        <pc:cxnChg chg="mod">
          <ac:chgData name="Jeff Hutchings" userId="85a048fd-f4ff-4c05-a8b1-d7a9b97d73c4" providerId="ADAL" clId="{D6F91F0B-C6A9-49B5-BB48-1FBC9859076F}" dt="2025-05-21T19:46:40.624" v="6884" actId="14100"/>
          <ac:cxnSpMkLst>
            <pc:docMk/>
            <pc:sldMk cId="2944972605" sldId="259"/>
            <ac:cxnSpMk id="170" creationId="{4E7A2B45-6639-B8B3-35C8-3ED1D8FABABF}"/>
          </ac:cxnSpMkLst>
        </pc:cxnChg>
        <pc:cxnChg chg="mod">
          <ac:chgData name="Jeff Hutchings" userId="85a048fd-f4ff-4c05-a8b1-d7a9b97d73c4" providerId="ADAL" clId="{D6F91F0B-C6A9-49B5-BB48-1FBC9859076F}" dt="2025-05-21T19:32:30.166" v="6650" actId="1035"/>
          <ac:cxnSpMkLst>
            <pc:docMk/>
            <pc:sldMk cId="2944972605" sldId="259"/>
            <ac:cxnSpMk id="176" creationId="{AC8D4EEC-C917-A437-3A97-5DB0CFB468FE}"/>
          </ac:cxnSpMkLst>
        </pc:cxnChg>
        <pc:cxnChg chg="mod">
          <ac:chgData name="Jeff Hutchings" userId="85a048fd-f4ff-4c05-a8b1-d7a9b97d73c4" providerId="ADAL" clId="{D6F91F0B-C6A9-49B5-BB48-1FBC9859076F}" dt="2025-05-21T19:33:07.016" v="6683" actId="1035"/>
          <ac:cxnSpMkLst>
            <pc:docMk/>
            <pc:sldMk cId="2944972605" sldId="259"/>
            <ac:cxnSpMk id="177" creationId="{4AF18756-A311-4AA9-CF98-E3839DEE5458}"/>
          </ac:cxnSpMkLst>
        </pc:cxnChg>
        <pc:cxnChg chg="mod">
          <ac:chgData name="Jeff Hutchings" userId="85a048fd-f4ff-4c05-a8b1-d7a9b97d73c4" providerId="ADAL" clId="{D6F91F0B-C6A9-49B5-BB48-1FBC9859076F}" dt="2025-05-21T19:35:29.463" v="6743" actId="1037"/>
          <ac:cxnSpMkLst>
            <pc:docMk/>
            <pc:sldMk cId="2944972605" sldId="259"/>
            <ac:cxnSpMk id="178" creationId="{9190A865-4252-DBE7-5C28-8100E0FD41F3}"/>
          </ac:cxnSpMkLst>
        </pc:cxnChg>
        <pc:cxnChg chg="mod">
          <ac:chgData name="Jeff Hutchings" userId="85a048fd-f4ff-4c05-a8b1-d7a9b97d73c4" providerId="ADAL" clId="{D6F91F0B-C6A9-49B5-BB48-1FBC9859076F}" dt="2025-05-21T19:35:25.777" v="6727" actId="1038"/>
          <ac:cxnSpMkLst>
            <pc:docMk/>
            <pc:sldMk cId="2944972605" sldId="259"/>
            <ac:cxnSpMk id="179" creationId="{A6135F54-946E-0DD4-2605-6A227ABD1699}"/>
          </ac:cxnSpMkLst>
        </pc:cxnChg>
        <pc:cxnChg chg="mod">
          <ac:chgData name="Jeff Hutchings" userId="85a048fd-f4ff-4c05-a8b1-d7a9b97d73c4" providerId="ADAL" clId="{D6F91F0B-C6A9-49B5-BB48-1FBC9859076F}" dt="2025-05-21T19:34:19.910" v="6705" actId="1076"/>
          <ac:cxnSpMkLst>
            <pc:docMk/>
            <pc:sldMk cId="2944972605" sldId="259"/>
            <ac:cxnSpMk id="180" creationId="{FAB12A04-8E86-A645-1068-431DE42D0703}"/>
          </ac:cxnSpMkLst>
        </pc:cxnChg>
        <pc:cxnChg chg="mod">
          <ac:chgData name="Jeff Hutchings" userId="85a048fd-f4ff-4c05-a8b1-d7a9b97d73c4" providerId="ADAL" clId="{D6F91F0B-C6A9-49B5-BB48-1FBC9859076F}" dt="2025-05-21T19:34:19.910" v="6705" actId="1076"/>
          <ac:cxnSpMkLst>
            <pc:docMk/>
            <pc:sldMk cId="2944972605" sldId="259"/>
            <ac:cxnSpMk id="181" creationId="{E6C63501-B66C-E13B-554C-8F6654C055D4}"/>
          </ac:cxnSpMkLst>
        </pc:cxnChg>
        <pc:cxnChg chg="mod">
          <ac:chgData name="Jeff Hutchings" userId="85a048fd-f4ff-4c05-a8b1-d7a9b97d73c4" providerId="ADAL" clId="{D6F91F0B-C6A9-49B5-BB48-1FBC9859076F}" dt="2025-05-21T19:34:19.910" v="6705" actId="1076"/>
          <ac:cxnSpMkLst>
            <pc:docMk/>
            <pc:sldMk cId="2944972605" sldId="259"/>
            <ac:cxnSpMk id="182" creationId="{17BD6B21-C14D-F220-58F1-54F861371F1A}"/>
          </ac:cxnSpMkLst>
        </pc:cxnChg>
        <pc:cxnChg chg="mod">
          <ac:chgData name="Jeff Hutchings" userId="85a048fd-f4ff-4c05-a8b1-d7a9b97d73c4" providerId="ADAL" clId="{D6F91F0B-C6A9-49B5-BB48-1FBC9859076F}" dt="2025-05-21T19:34:19.910" v="6705" actId="1076"/>
          <ac:cxnSpMkLst>
            <pc:docMk/>
            <pc:sldMk cId="2944972605" sldId="259"/>
            <ac:cxnSpMk id="183" creationId="{05C9F73D-3B9D-2A87-F3DD-6E4B878F5CE7}"/>
          </ac:cxnSpMkLst>
        </pc:cxnChg>
        <pc:cxnChg chg="mod">
          <ac:chgData name="Jeff Hutchings" userId="85a048fd-f4ff-4c05-a8b1-d7a9b97d73c4" providerId="ADAL" clId="{D6F91F0B-C6A9-49B5-BB48-1FBC9859076F}" dt="2025-05-21T19:41:45.300" v="6799" actId="1076"/>
          <ac:cxnSpMkLst>
            <pc:docMk/>
            <pc:sldMk cId="2944972605" sldId="259"/>
            <ac:cxnSpMk id="188" creationId="{B6A0B3B8-4D89-71AB-8C4A-782FC72CC028}"/>
          </ac:cxnSpMkLst>
        </pc:cxnChg>
        <pc:cxnChg chg="del mod">
          <ac:chgData name="Jeff Hutchings" userId="85a048fd-f4ff-4c05-a8b1-d7a9b97d73c4" providerId="ADAL" clId="{D6F91F0B-C6A9-49B5-BB48-1FBC9859076F}" dt="2025-05-21T19:45:28.688" v="6862" actId="478"/>
          <ac:cxnSpMkLst>
            <pc:docMk/>
            <pc:sldMk cId="2944972605" sldId="259"/>
            <ac:cxnSpMk id="190" creationId="{84202515-3A09-70DF-9486-DDCE52320DE5}"/>
          </ac:cxnSpMkLst>
        </pc:cxnChg>
        <pc:cxnChg chg="del mod">
          <ac:chgData name="Jeff Hutchings" userId="85a048fd-f4ff-4c05-a8b1-d7a9b97d73c4" providerId="ADAL" clId="{D6F91F0B-C6A9-49B5-BB48-1FBC9859076F}" dt="2025-05-21T19:45:28.688" v="6862" actId="478"/>
          <ac:cxnSpMkLst>
            <pc:docMk/>
            <pc:sldMk cId="2944972605" sldId="259"/>
            <ac:cxnSpMk id="191" creationId="{F0FE3C30-65F7-44D0-E488-E38443409522}"/>
          </ac:cxnSpMkLst>
        </pc:cxnChg>
        <pc:cxnChg chg="mod">
          <ac:chgData name="Jeff Hutchings" userId="85a048fd-f4ff-4c05-a8b1-d7a9b97d73c4" providerId="ADAL" clId="{D6F91F0B-C6A9-49B5-BB48-1FBC9859076F}" dt="2025-05-21T19:40:54.361" v="6789" actId="1076"/>
          <ac:cxnSpMkLst>
            <pc:docMk/>
            <pc:sldMk cId="2944972605" sldId="259"/>
            <ac:cxnSpMk id="195" creationId="{B2CF7580-7614-3E28-87AD-580933D9CD6A}"/>
          </ac:cxnSpMkLst>
        </pc:cxnChg>
        <pc:cxnChg chg="mod">
          <ac:chgData name="Jeff Hutchings" userId="85a048fd-f4ff-4c05-a8b1-d7a9b97d73c4" providerId="ADAL" clId="{D6F91F0B-C6A9-49B5-BB48-1FBC9859076F}" dt="2025-05-21T19:40:54.361" v="6789" actId="1076"/>
          <ac:cxnSpMkLst>
            <pc:docMk/>
            <pc:sldMk cId="2944972605" sldId="259"/>
            <ac:cxnSpMk id="196" creationId="{F2973F39-9FE9-1B39-63C7-140AB8770127}"/>
          </ac:cxnSpMkLst>
        </pc:cxnChg>
        <pc:cxnChg chg="mod">
          <ac:chgData name="Jeff Hutchings" userId="85a048fd-f4ff-4c05-a8b1-d7a9b97d73c4" providerId="ADAL" clId="{D6F91F0B-C6A9-49B5-BB48-1FBC9859076F}" dt="2025-05-21T19:40:56.431" v="6790" actId="1076"/>
          <ac:cxnSpMkLst>
            <pc:docMk/>
            <pc:sldMk cId="2944972605" sldId="259"/>
            <ac:cxnSpMk id="197" creationId="{8248E9F0-B46F-531D-A315-53C139B2D76E}"/>
          </ac:cxnSpMkLst>
        </pc:cxnChg>
        <pc:cxnChg chg="mod">
          <ac:chgData name="Jeff Hutchings" userId="85a048fd-f4ff-4c05-a8b1-d7a9b97d73c4" providerId="ADAL" clId="{D6F91F0B-C6A9-49B5-BB48-1FBC9859076F}" dt="2025-05-21T19:40:58.799" v="6791" actId="1076"/>
          <ac:cxnSpMkLst>
            <pc:docMk/>
            <pc:sldMk cId="2944972605" sldId="259"/>
            <ac:cxnSpMk id="198" creationId="{2888114B-F68F-2D59-F4B9-657D627FB486}"/>
          </ac:cxnSpMkLst>
        </pc:cxnChg>
        <pc:cxnChg chg="add mod">
          <ac:chgData name="Jeff Hutchings" userId="85a048fd-f4ff-4c05-a8b1-d7a9b97d73c4" providerId="ADAL" clId="{D6F91F0B-C6A9-49B5-BB48-1FBC9859076F}" dt="2025-05-21T19:46:20.340" v="6879" actId="1036"/>
          <ac:cxnSpMkLst>
            <pc:docMk/>
            <pc:sldMk cId="2944972605" sldId="259"/>
            <ac:cxnSpMk id="210" creationId="{5DE9F591-7861-97D7-9A58-AED34C0E9F20}"/>
          </ac:cxnSpMkLst>
        </pc:cxnChg>
        <pc:cxnChg chg="mod">
          <ac:chgData name="Jeff Hutchings" userId="85a048fd-f4ff-4c05-a8b1-d7a9b97d73c4" providerId="ADAL" clId="{D6F91F0B-C6A9-49B5-BB48-1FBC9859076F}" dt="2025-05-21T19:46:19.086" v="6878" actId="1036"/>
          <ac:cxnSpMkLst>
            <pc:docMk/>
            <pc:sldMk cId="2944972605" sldId="259"/>
            <ac:cxnSpMk id="211" creationId="{0A223986-AFFD-3489-0725-81FFBFFA8713}"/>
          </ac:cxnSpMkLst>
        </pc:cxnChg>
        <pc:cxnChg chg="mod">
          <ac:chgData name="Jeff Hutchings" userId="85a048fd-f4ff-4c05-a8b1-d7a9b97d73c4" providerId="ADAL" clId="{D6F91F0B-C6A9-49B5-BB48-1FBC9859076F}" dt="2025-05-21T19:45:54.919" v="6869" actId="1037"/>
          <ac:cxnSpMkLst>
            <pc:docMk/>
            <pc:sldMk cId="2944972605" sldId="259"/>
            <ac:cxnSpMk id="217" creationId="{7DA15608-E781-EC4F-3A5B-EC06466A2942}"/>
          </ac:cxnSpMkLst>
        </pc:cxnChg>
        <pc:cxnChg chg="add mod">
          <ac:chgData name="Jeff Hutchings" userId="85a048fd-f4ff-4c05-a8b1-d7a9b97d73c4" providerId="ADAL" clId="{D6F91F0B-C6A9-49B5-BB48-1FBC9859076F}" dt="2025-05-21T19:45:54.919" v="6869" actId="1037"/>
          <ac:cxnSpMkLst>
            <pc:docMk/>
            <pc:sldMk cId="2944972605" sldId="259"/>
            <ac:cxnSpMk id="220" creationId="{409CE940-5420-853A-9925-A48B40BC166C}"/>
          </ac:cxnSpMkLst>
        </pc:cxnChg>
        <pc:cxnChg chg="mod">
          <ac:chgData name="Jeff Hutchings" userId="85a048fd-f4ff-4c05-a8b1-d7a9b97d73c4" providerId="ADAL" clId="{D6F91F0B-C6A9-49B5-BB48-1FBC9859076F}" dt="2025-05-21T19:45:54.919" v="6869" actId="1037"/>
          <ac:cxnSpMkLst>
            <pc:docMk/>
            <pc:sldMk cId="2944972605" sldId="259"/>
            <ac:cxnSpMk id="221" creationId="{C137C935-F2AE-8AFF-6945-F6F2A252302B}"/>
          </ac:cxnSpMkLst>
        </pc:cxnChg>
        <pc:cxnChg chg="add del mod">
          <ac:chgData name="Jeff Hutchings" userId="85a048fd-f4ff-4c05-a8b1-d7a9b97d73c4" providerId="ADAL" clId="{D6F91F0B-C6A9-49B5-BB48-1FBC9859076F}" dt="2025-05-21T19:48:00.184" v="6923" actId="478"/>
          <ac:cxnSpMkLst>
            <pc:docMk/>
            <pc:sldMk cId="2944972605" sldId="259"/>
            <ac:cxnSpMk id="225" creationId="{54153E37-7253-EBBC-9DB1-268108AAE662}"/>
          </ac:cxnSpMkLst>
        </pc:cxnChg>
        <pc:cxnChg chg="add mod">
          <ac:chgData name="Jeff Hutchings" userId="85a048fd-f4ff-4c05-a8b1-d7a9b97d73c4" providerId="ADAL" clId="{D6F91F0B-C6A9-49B5-BB48-1FBC9859076F}" dt="2025-05-21T19:49:25.023" v="6946" actId="14100"/>
          <ac:cxnSpMkLst>
            <pc:docMk/>
            <pc:sldMk cId="2944972605" sldId="259"/>
            <ac:cxnSpMk id="227" creationId="{BE12E878-BC53-E924-FE5F-8C0E7620DE2B}"/>
          </ac:cxnSpMkLst>
        </pc:cxnChg>
        <pc:cxnChg chg="add mod">
          <ac:chgData name="Jeff Hutchings" userId="85a048fd-f4ff-4c05-a8b1-d7a9b97d73c4" providerId="ADAL" clId="{D6F91F0B-C6A9-49B5-BB48-1FBC9859076F}" dt="2025-05-21T19:49:25.023" v="6946" actId="14100"/>
          <ac:cxnSpMkLst>
            <pc:docMk/>
            <pc:sldMk cId="2944972605" sldId="259"/>
            <ac:cxnSpMk id="229" creationId="{D7355769-5D6E-944E-21BA-9DF8F7185305}"/>
          </ac:cxnSpMkLst>
        </pc:cxnChg>
        <pc:cxnChg chg="add mod">
          <ac:chgData name="Jeff Hutchings" userId="85a048fd-f4ff-4c05-a8b1-d7a9b97d73c4" providerId="ADAL" clId="{D6F91F0B-C6A9-49B5-BB48-1FBC9859076F}" dt="2025-05-21T19:50:06.992" v="6957" actId="1035"/>
          <ac:cxnSpMkLst>
            <pc:docMk/>
            <pc:sldMk cId="2944972605" sldId="259"/>
            <ac:cxnSpMk id="233" creationId="{97D40765-0372-8E25-7619-A6D6A77F5114}"/>
          </ac:cxnSpMkLst>
        </pc:cxnChg>
        <pc:cxnChg chg="mod">
          <ac:chgData name="Jeff Hutchings" userId="85a048fd-f4ff-4c05-a8b1-d7a9b97d73c4" providerId="ADAL" clId="{D6F91F0B-C6A9-49B5-BB48-1FBC9859076F}" dt="2025-05-21T19:50:08.882" v="6961" actId="1035"/>
          <ac:cxnSpMkLst>
            <pc:docMk/>
            <pc:sldMk cId="2944972605" sldId="259"/>
            <ac:cxnSpMk id="234" creationId="{683382D5-C37F-238E-0E73-FF412DA51EFA}"/>
          </ac:cxnSpMkLst>
        </pc:cxnChg>
        <pc:cxnChg chg="mod">
          <ac:chgData name="Jeff Hutchings" userId="85a048fd-f4ff-4c05-a8b1-d7a9b97d73c4" providerId="ADAL" clId="{D6F91F0B-C6A9-49B5-BB48-1FBC9859076F}" dt="2025-05-21T19:52:28.928" v="6986" actId="1036"/>
          <ac:cxnSpMkLst>
            <pc:docMk/>
            <pc:sldMk cId="2944972605" sldId="259"/>
            <ac:cxnSpMk id="244" creationId="{2D7C4DD1-B055-6188-638A-C03FB2A865B0}"/>
          </ac:cxnSpMkLst>
        </pc:cxnChg>
        <pc:cxnChg chg="mod">
          <ac:chgData name="Jeff Hutchings" userId="85a048fd-f4ff-4c05-a8b1-d7a9b97d73c4" providerId="ADAL" clId="{D6F91F0B-C6A9-49B5-BB48-1FBC9859076F}" dt="2025-05-21T19:53:21.868" v="7018" actId="1035"/>
          <ac:cxnSpMkLst>
            <pc:docMk/>
            <pc:sldMk cId="2944972605" sldId="259"/>
            <ac:cxnSpMk id="247" creationId="{36E1E62B-A918-27EC-C0D5-710FD9835B47}"/>
          </ac:cxnSpMkLst>
        </pc:cxnChg>
        <pc:cxnChg chg="mod">
          <ac:chgData name="Jeff Hutchings" userId="85a048fd-f4ff-4c05-a8b1-d7a9b97d73c4" providerId="ADAL" clId="{D6F91F0B-C6A9-49B5-BB48-1FBC9859076F}" dt="2025-05-21T19:53:21.868" v="7018" actId="1035"/>
          <ac:cxnSpMkLst>
            <pc:docMk/>
            <pc:sldMk cId="2944972605" sldId="259"/>
            <ac:cxnSpMk id="248" creationId="{44E5C576-02F4-0DAB-C10D-3AC5B07D55F8}"/>
          </ac:cxnSpMkLst>
        </pc:cxnChg>
        <pc:cxnChg chg="mod">
          <ac:chgData name="Jeff Hutchings" userId="85a048fd-f4ff-4c05-a8b1-d7a9b97d73c4" providerId="ADAL" clId="{D6F91F0B-C6A9-49B5-BB48-1FBC9859076F}" dt="2025-05-21T19:58:22.318" v="7202" actId="1035"/>
          <ac:cxnSpMkLst>
            <pc:docMk/>
            <pc:sldMk cId="2944972605" sldId="259"/>
            <ac:cxnSpMk id="250" creationId="{0EA8708B-BFA8-69BD-2422-A734C65867D7}"/>
          </ac:cxnSpMkLst>
        </pc:cxnChg>
        <pc:cxnChg chg="mod">
          <ac:chgData name="Jeff Hutchings" userId="85a048fd-f4ff-4c05-a8b1-d7a9b97d73c4" providerId="ADAL" clId="{D6F91F0B-C6A9-49B5-BB48-1FBC9859076F}" dt="2025-05-21T19:58:09.547" v="7192" actId="14100"/>
          <ac:cxnSpMkLst>
            <pc:docMk/>
            <pc:sldMk cId="2944972605" sldId="259"/>
            <ac:cxnSpMk id="251" creationId="{29ACB5B9-F73F-73F3-41BC-60EAEF2901F4}"/>
          </ac:cxnSpMkLst>
        </pc:cxnChg>
        <pc:cxnChg chg="mod">
          <ac:chgData name="Jeff Hutchings" userId="85a048fd-f4ff-4c05-a8b1-d7a9b97d73c4" providerId="ADAL" clId="{D6F91F0B-C6A9-49B5-BB48-1FBC9859076F}" dt="2025-05-21T19:55:54.179" v="7077" actId="1076"/>
          <ac:cxnSpMkLst>
            <pc:docMk/>
            <pc:sldMk cId="2944972605" sldId="259"/>
            <ac:cxnSpMk id="254" creationId="{BC7E69D4-772B-ACBF-8B07-C09DACC3217A}"/>
          </ac:cxnSpMkLst>
        </pc:cxnChg>
        <pc:cxnChg chg="mod">
          <ac:chgData name="Jeff Hutchings" userId="85a048fd-f4ff-4c05-a8b1-d7a9b97d73c4" providerId="ADAL" clId="{D6F91F0B-C6A9-49B5-BB48-1FBC9859076F}" dt="2025-05-21T19:55:54.179" v="7077" actId="1076"/>
          <ac:cxnSpMkLst>
            <pc:docMk/>
            <pc:sldMk cId="2944972605" sldId="259"/>
            <ac:cxnSpMk id="255" creationId="{FD889C60-18E9-1063-B2F8-642043EEC8D8}"/>
          </ac:cxnSpMkLst>
        </pc:cxnChg>
        <pc:cxnChg chg="mod">
          <ac:chgData name="Jeff Hutchings" userId="85a048fd-f4ff-4c05-a8b1-d7a9b97d73c4" providerId="ADAL" clId="{D6F91F0B-C6A9-49B5-BB48-1FBC9859076F}" dt="2025-05-21T19:53:55.339" v="7036" actId="1076"/>
          <ac:cxnSpMkLst>
            <pc:docMk/>
            <pc:sldMk cId="2944972605" sldId="259"/>
            <ac:cxnSpMk id="261" creationId="{B5F6BD64-77C1-BADD-ABF7-2256BC4D9A23}"/>
          </ac:cxnSpMkLst>
        </pc:cxnChg>
        <pc:cxnChg chg="mod">
          <ac:chgData name="Jeff Hutchings" userId="85a048fd-f4ff-4c05-a8b1-d7a9b97d73c4" providerId="ADAL" clId="{D6F91F0B-C6A9-49B5-BB48-1FBC9859076F}" dt="2025-05-21T19:53:55.339" v="7036" actId="1076"/>
          <ac:cxnSpMkLst>
            <pc:docMk/>
            <pc:sldMk cId="2944972605" sldId="259"/>
            <ac:cxnSpMk id="262" creationId="{4E7E7FDF-2F1B-C8EE-A0B1-EFA0CFB1CD7D}"/>
          </ac:cxnSpMkLst>
        </pc:cxnChg>
        <pc:cxnChg chg="mod">
          <ac:chgData name="Jeff Hutchings" userId="85a048fd-f4ff-4c05-a8b1-d7a9b97d73c4" providerId="ADAL" clId="{D6F91F0B-C6A9-49B5-BB48-1FBC9859076F}" dt="2025-05-21T19:58:04.819" v="7191" actId="14100"/>
          <ac:cxnSpMkLst>
            <pc:docMk/>
            <pc:sldMk cId="2944972605" sldId="259"/>
            <ac:cxnSpMk id="263" creationId="{4B95BDC0-706D-05EA-25CD-BC37F06BE69E}"/>
          </ac:cxnSpMkLst>
        </pc:cxnChg>
        <pc:cxnChg chg="mod">
          <ac:chgData name="Jeff Hutchings" userId="85a048fd-f4ff-4c05-a8b1-d7a9b97d73c4" providerId="ADAL" clId="{D6F91F0B-C6A9-49B5-BB48-1FBC9859076F}" dt="2025-05-21T19:57:01.437" v="7106" actId="1036"/>
          <ac:cxnSpMkLst>
            <pc:docMk/>
            <pc:sldMk cId="2944972605" sldId="259"/>
            <ac:cxnSpMk id="264" creationId="{51650CC0-15A5-0DC5-7397-0ADBF76DAA18}"/>
          </ac:cxnSpMkLst>
        </pc:cxnChg>
        <pc:cxnChg chg="del">
          <ac:chgData name="Jeff Hutchings" userId="85a048fd-f4ff-4c05-a8b1-d7a9b97d73c4" providerId="ADAL" clId="{D6F91F0B-C6A9-49B5-BB48-1FBC9859076F}" dt="2025-05-21T19:57:19.730" v="7111" actId="478"/>
          <ac:cxnSpMkLst>
            <pc:docMk/>
            <pc:sldMk cId="2944972605" sldId="259"/>
            <ac:cxnSpMk id="265" creationId="{60D43ED5-1BC8-C820-20AB-7772B934038A}"/>
          </ac:cxnSpMkLst>
        </pc:cxnChg>
        <pc:cxnChg chg="add mod">
          <ac:chgData name="Jeff Hutchings" userId="85a048fd-f4ff-4c05-a8b1-d7a9b97d73c4" providerId="ADAL" clId="{D6F91F0B-C6A9-49B5-BB48-1FBC9859076F}" dt="2025-05-21T19:57:46.294" v="7186" actId="1037"/>
          <ac:cxnSpMkLst>
            <pc:docMk/>
            <pc:sldMk cId="2944972605" sldId="259"/>
            <ac:cxnSpMk id="279" creationId="{7ADFECAF-D6C4-184E-7C4B-86B2007F6576}"/>
          </ac:cxnSpMkLst>
        </pc:cxnChg>
        <pc:cxnChg chg="mod">
          <ac:chgData name="Jeff Hutchings" userId="85a048fd-f4ff-4c05-a8b1-d7a9b97d73c4" providerId="ADAL" clId="{D6F91F0B-C6A9-49B5-BB48-1FBC9859076F}" dt="2025-05-21T20:03:00.880" v="7261" actId="1036"/>
          <ac:cxnSpMkLst>
            <pc:docMk/>
            <pc:sldMk cId="2944972605" sldId="259"/>
            <ac:cxnSpMk id="288" creationId="{AF908A86-6E83-1AE5-22A9-4B3260B2BA63}"/>
          </ac:cxnSpMkLst>
        </pc:cxnChg>
        <pc:cxnChg chg="mod">
          <ac:chgData name="Jeff Hutchings" userId="85a048fd-f4ff-4c05-a8b1-d7a9b97d73c4" providerId="ADAL" clId="{D6F91F0B-C6A9-49B5-BB48-1FBC9859076F}" dt="2025-05-21T20:02:53.342" v="7254" actId="1076"/>
          <ac:cxnSpMkLst>
            <pc:docMk/>
            <pc:sldMk cId="2944972605" sldId="259"/>
            <ac:cxnSpMk id="290" creationId="{3B1FFD6B-AA93-AA51-3218-3799BD4523B8}"/>
          </ac:cxnSpMkLst>
        </pc:cxnChg>
        <pc:cxnChg chg="add mod">
          <ac:chgData name="Jeff Hutchings" userId="85a048fd-f4ff-4c05-a8b1-d7a9b97d73c4" providerId="ADAL" clId="{D6F91F0B-C6A9-49B5-BB48-1FBC9859076F}" dt="2025-05-21T20:05:16.774" v="7267" actId="1076"/>
          <ac:cxnSpMkLst>
            <pc:docMk/>
            <pc:sldMk cId="2944972605" sldId="259"/>
            <ac:cxnSpMk id="303" creationId="{CD23FB5A-CA8F-B361-CF21-85E940B9A0A7}"/>
          </ac:cxnSpMkLst>
        </pc:cxnChg>
        <pc:cxnChg chg="add del mod">
          <ac:chgData name="Jeff Hutchings" userId="85a048fd-f4ff-4c05-a8b1-d7a9b97d73c4" providerId="ADAL" clId="{D6F91F0B-C6A9-49B5-BB48-1FBC9859076F}" dt="2025-05-21T20:06:42.871" v="7317" actId="478"/>
          <ac:cxnSpMkLst>
            <pc:docMk/>
            <pc:sldMk cId="2944972605" sldId="259"/>
            <ac:cxnSpMk id="304" creationId="{5E7A3991-CF79-0DCD-0AE7-B128E129BFF1}"/>
          </ac:cxnSpMkLst>
        </pc:cxnChg>
        <pc:cxnChg chg="add mod">
          <ac:chgData name="Jeff Hutchings" userId="85a048fd-f4ff-4c05-a8b1-d7a9b97d73c4" providerId="ADAL" clId="{D6F91F0B-C6A9-49B5-BB48-1FBC9859076F}" dt="2025-05-21T20:06:41.044" v="7316" actId="1076"/>
          <ac:cxnSpMkLst>
            <pc:docMk/>
            <pc:sldMk cId="2944972605" sldId="259"/>
            <ac:cxnSpMk id="306" creationId="{48413606-77DD-38B5-12EF-693895A41797}"/>
          </ac:cxnSpMkLst>
        </pc:cxnChg>
        <pc:cxnChg chg="add del mod">
          <ac:chgData name="Jeff Hutchings" userId="85a048fd-f4ff-4c05-a8b1-d7a9b97d73c4" providerId="ADAL" clId="{D6F91F0B-C6A9-49B5-BB48-1FBC9859076F}" dt="2025-05-21T20:06:46.517" v="7319" actId="478"/>
          <ac:cxnSpMkLst>
            <pc:docMk/>
            <pc:sldMk cId="2944972605" sldId="259"/>
            <ac:cxnSpMk id="308" creationId="{04F178B3-5825-B472-7DA6-2051A389D1EE}"/>
          </ac:cxnSpMkLst>
        </pc:cxnChg>
        <pc:cxnChg chg="add del mod">
          <ac:chgData name="Jeff Hutchings" userId="85a048fd-f4ff-4c05-a8b1-d7a9b97d73c4" providerId="ADAL" clId="{D6F91F0B-C6A9-49B5-BB48-1FBC9859076F}" dt="2025-05-21T20:06:46.517" v="7319" actId="478"/>
          <ac:cxnSpMkLst>
            <pc:docMk/>
            <pc:sldMk cId="2944972605" sldId="259"/>
            <ac:cxnSpMk id="310" creationId="{87679881-A225-63DB-20E5-A9B3DE8BD136}"/>
          </ac:cxnSpMkLst>
        </pc:cxnChg>
      </pc:sldChg>
      <pc:sldChg chg="add del">
        <pc:chgData name="Jeff Hutchings" userId="85a048fd-f4ff-4c05-a8b1-d7a9b97d73c4" providerId="ADAL" clId="{D6F91F0B-C6A9-49B5-BB48-1FBC9859076F}" dt="2025-05-21T12:57:54.972" v="2508" actId="47"/>
        <pc:sldMkLst>
          <pc:docMk/>
          <pc:sldMk cId="3980501319" sldId="259"/>
        </pc:sldMkLst>
      </pc:sldChg>
      <pc:sldChg chg="add del">
        <pc:chgData name="Jeff Hutchings" userId="85a048fd-f4ff-4c05-a8b1-d7a9b97d73c4" providerId="ADAL" clId="{D6F91F0B-C6A9-49B5-BB48-1FBC9859076F}" dt="2025-05-21T12:57:54.972" v="2508" actId="47"/>
        <pc:sldMkLst>
          <pc:docMk/>
          <pc:sldMk cId="3990066746" sldId="260"/>
        </pc:sldMkLst>
      </pc:sldChg>
      <pc:sldMasterChg chg="modSp modSldLayout">
        <pc:chgData name="Jeff Hutchings" userId="85a048fd-f4ff-4c05-a8b1-d7a9b97d73c4" providerId="ADAL" clId="{D6F91F0B-C6A9-49B5-BB48-1FBC9859076F}" dt="2025-05-16T19:40:54.437" v="520"/>
        <pc:sldMasterMkLst>
          <pc:docMk/>
          <pc:sldMasterMk cId="891588745" sldId="2147483648"/>
        </pc:sldMasterMkLst>
        <pc:sldLayoutChg chg="modSp">
          <pc:chgData name="Jeff Hutchings" userId="85a048fd-f4ff-4c05-a8b1-d7a9b97d73c4" providerId="ADAL" clId="{D6F91F0B-C6A9-49B5-BB48-1FBC9859076F}" dt="2025-05-16T19:40:54.437" v="520"/>
          <pc:sldLayoutMkLst>
            <pc:docMk/>
            <pc:sldMasterMk cId="891588745" sldId="2147483648"/>
            <pc:sldLayoutMk cId="3235596595" sldId="2147483649"/>
          </pc:sldLayoutMkLst>
        </pc:sldLayoutChg>
        <pc:sldLayoutChg chg="modSp">
          <pc:chgData name="Jeff Hutchings" userId="85a048fd-f4ff-4c05-a8b1-d7a9b97d73c4" providerId="ADAL" clId="{D6F91F0B-C6A9-49B5-BB48-1FBC9859076F}" dt="2025-05-16T19:40:54.437" v="520"/>
          <pc:sldLayoutMkLst>
            <pc:docMk/>
            <pc:sldMasterMk cId="891588745" sldId="2147483648"/>
            <pc:sldLayoutMk cId="3300807591" sldId="2147483651"/>
          </pc:sldLayoutMkLst>
        </pc:sldLayoutChg>
        <pc:sldLayoutChg chg="modSp">
          <pc:chgData name="Jeff Hutchings" userId="85a048fd-f4ff-4c05-a8b1-d7a9b97d73c4" providerId="ADAL" clId="{D6F91F0B-C6A9-49B5-BB48-1FBC9859076F}" dt="2025-05-16T19:40:54.437" v="520"/>
          <pc:sldLayoutMkLst>
            <pc:docMk/>
            <pc:sldMasterMk cId="891588745" sldId="2147483648"/>
            <pc:sldLayoutMk cId="2918415666" sldId="2147483652"/>
          </pc:sldLayoutMkLst>
        </pc:sldLayoutChg>
        <pc:sldLayoutChg chg="modSp">
          <pc:chgData name="Jeff Hutchings" userId="85a048fd-f4ff-4c05-a8b1-d7a9b97d73c4" providerId="ADAL" clId="{D6F91F0B-C6A9-49B5-BB48-1FBC9859076F}" dt="2025-05-16T19:40:54.437" v="520"/>
          <pc:sldLayoutMkLst>
            <pc:docMk/>
            <pc:sldMasterMk cId="891588745" sldId="2147483648"/>
            <pc:sldLayoutMk cId="1551166669" sldId="2147483653"/>
          </pc:sldLayoutMkLst>
        </pc:sldLayoutChg>
        <pc:sldLayoutChg chg="modSp">
          <pc:chgData name="Jeff Hutchings" userId="85a048fd-f4ff-4c05-a8b1-d7a9b97d73c4" providerId="ADAL" clId="{D6F91F0B-C6A9-49B5-BB48-1FBC9859076F}" dt="2025-05-16T19:40:54.437" v="520"/>
          <pc:sldLayoutMkLst>
            <pc:docMk/>
            <pc:sldMasterMk cId="891588745" sldId="2147483648"/>
            <pc:sldLayoutMk cId="3703681739" sldId="2147483656"/>
          </pc:sldLayoutMkLst>
        </pc:sldLayoutChg>
        <pc:sldLayoutChg chg="modSp">
          <pc:chgData name="Jeff Hutchings" userId="85a048fd-f4ff-4c05-a8b1-d7a9b97d73c4" providerId="ADAL" clId="{D6F91F0B-C6A9-49B5-BB48-1FBC9859076F}" dt="2025-05-16T19:40:54.437" v="520"/>
          <pc:sldLayoutMkLst>
            <pc:docMk/>
            <pc:sldMasterMk cId="891588745" sldId="2147483648"/>
            <pc:sldLayoutMk cId="767806377" sldId="2147483657"/>
          </pc:sldLayoutMkLst>
        </pc:sldLayoutChg>
        <pc:sldLayoutChg chg="modSp">
          <pc:chgData name="Jeff Hutchings" userId="85a048fd-f4ff-4c05-a8b1-d7a9b97d73c4" providerId="ADAL" clId="{D6F91F0B-C6A9-49B5-BB48-1FBC9859076F}" dt="2025-05-16T19:40:54.437" v="520"/>
          <pc:sldLayoutMkLst>
            <pc:docMk/>
            <pc:sldMasterMk cId="891588745" sldId="2147483648"/>
            <pc:sldLayoutMk cId="644995861" sldId="2147483659"/>
          </pc:sldLayoutMkLst>
        </pc:sldLayoutChg>
      </pc:sldMasterChg>
    </pc:docChg>
  </pc:docChgLst>
  <pc:docChgLst>
    <pc:chgData name="Jennifer Kehres" userId="0255ae63-48b3-4ff7-8363-f1d883760bf1" providerId="ADAL" clId="{7C592687-77DC-4276-86CE-AC7B8CD74A2C}"/>
    <pc:docChg chg="modSld sldOrd">
      <pc:chgData name="Jennifer Kehres" userId="0255ae63-48b3-4ff7-8363-f1d883760bf1" providerId="ADAL" clId="{7C592687-77DC-4276-86CE-AC7B8CD74A2C}" dt="2025-05-19T17:36:37.371" v="1"/>
      <pc:docMkLst>
        <pc:docMk/>
      </pc:docMkLst>
      <pc:sldChg chg="ord">
        <pc:chgData name="Jennifer Kehres" userId="0255ae63-48b3-4ff7-8363-f1d883760bf1" providerId="ADAL" clId="{7C592687-77DC-4276-86CE-AC7B8CD74A2C}" dt="2025-05-19T17:36:37.371" v="1"/>
        <pc:sldMkLst>
          <pc:docMk/>
          <pc:sldMk cId="271534888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A05B-3B57-4ADC-A30D-263C721EE17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7D7-0BFA-4BF7-98ED-3E043F3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1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A05B-3B57-4ADC-A30D-263C721EE17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7D7-0BFA-4BF7-98ED-3E043F3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8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A05B-3B57-4ADC-A30D-263C721EE17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7D7-0BFA-4BF7-98ED-3E043F3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1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A05B-3B57-4ADC-A30D-263C721EE17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7D7-0BFA-4BF7-98ED-3E043F3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A05B-3B57-4ADC-A30D-263C721EE17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7D7-0BFA-4BF7-98ED-3E043F3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7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A05B-3B57-4ADC-A30D-263C721EE17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7D7-0BFA-4BF7-98ED-3E043F3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5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A05B-3B57-4ADC-A30D-263C721EE17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7D7-0BFA-4BF7-98ED-3E043F3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4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A05B-3B57-4ADC-A30D-263C721EE17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7D7-0BFA-4BF7-98ED-3E043F3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A05B-3B57-4ADC-A30D-263C721EE17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7D7-0BFA-4BF7-98ED-3E043F3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6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A05B-3B57-4ADC-A30D-263C721EE17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7D7-0BFA-4BF7-98ED-3E043F3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6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A05B-3B57-4ADC-A30D-263C721EE17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7D7-0BFA-4BF7-98ED-3E043F3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1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CCA05B-3B57-4ADC-A30D-263C721EE17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3B7D7-0BFA-4BF7-98ED-3E043F3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rvice@myamigo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ervice@myamigo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9EE9F-C926-AA7E-078E-26ED89EC0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7D0508-CF3A-7037-BCF8-24E24C075D44}"/>
              </a:ext>
            </a:extLst>
          </p:cNvPr>
          <p:cNvSpPr/>
          <p:nvPr/>
        </p:nvSpPr>
        <p:spPr>
          <a:xfrm>
            <a:off x="142876" y="86262"/>
            <a:ext cx="6554069" cy="173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Hello, I’m Amigo Mobility’s virtual assistant, an AI powered tool designed to help with your customer support needs.  How can I help you today?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240BF-D25D-36C3-9EF1-83D543E35DFE}"/>
              </a:ext>
            </a:extLst>
          </p:cNvPr>
          <p:cNvSpPr/>
          <p:nvPr/>
        </p:nvSpPr>
        <p:spPr>
          <a:xfrm>
            <a:off x="142876" y="526851"/>
            <a:ext cx="2028824" cy="25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 need help with an Amigo cart repair</a:t>
            </a:r>
          </a:p>
          <a:p>
            <a:pPr algn="ctr"/>
            <a:r>
              <a:rPr lang="en-US" sz="601" dirty="0">
                <a:solidFill>
                  <a:schemeClr val="tx1"/>
                </a:solidFill>
              </a:rPr>
              <a:t>(Guided Prompt)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F5D348-4BBC-20CF-86E5-6827C5A04582}"/>
              </a:ext>
            </a:extLst>
          </p:cNvPr>
          <p:cNvSpPr/>
          <p:nvPr/>
        </p:nvSpPr>
        <p:spPr>
          <a:xfrm>
            <a:off x="2405499" y="535561"/>
            <a:ext cx="2028822" cy="252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 need to buy a part for an Amigo cart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7E08CEF-1DA6-D8FE-2986-996BA6186A57}"/>
              </a:ext>
            </a:extLst>
          </p:cNvPr>
          <p:cNvCxnSpPr>
            <a:cxnSpLocks/>
          </p:cNvCxnSpPr>
          <p:nvPr/>
        </p:nvCxnSpPr>
        <p:spPr>
          <a:xfrm>
            <a:off x="785368" y="379710"/>
            <a:ext cx="503869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4AA0FB9-BF54-3EB8-A413-5EB8BF755C8C}"/>
              </a:ext>
            </a:extLst>
          </p:cNvPr>
          <p:cNvCxnSpPr>
            <a:cxnSpLocks/>
          </p:cNvCxnSpPr>
          <p:nvPr/>
        </p:nvCxnSpPr>
        <p:spPr>
          <a:xfrm>
            <a:off x="785368" y="37971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7994EBB-B78C-2CC7-AD5B-8E47E133C71B}"/>
              </a:ext>
            </a:extLst>
          </p:cNvPr>
          <p:cNvCxnSpPr>
            <a:cxnSpLocks/>
          </p:cNvCxnSpPr>
          <p:nvPr/>
        </p:nvCxnSpPr>
        <p:spPr>
          <a:xfrm>
            <a:off x="3428708" y="37971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EDC1CFA-024B-89A2-E75C-62FDA65F24A0}"/>
              </a:ext>
            </a:extLst>
          </p:cNvPr>
          <p:cNvCxnSpPr>
            <a:cxnSpLocks/>
          </p:cNvCxnSpPr>
          <p:nvPr/>
        </p:nvCxnSpPr>
        <p:spPr>
          <a:xfrm>
            <a:off x="5828774" y="37971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7FAA498-12DA-B5C4-6F4D-92264137980A}"/>
              </a:ext>
            </a:extLst>
          </p:cNvPr>
          <p:cNvSpPr/>
          <p:nvPr/>
        </p:nvSpPr>
        <p:spPr>
          <a:xfrm>
            <a:off x="4668121" y="525707"/>
            <a:ext cx="2028824" cy="25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 have a different customer service need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9A6B864-B573-AD89-341F-3546AD0DB5FB}"/>
              </a:ext>
            </a:extLst>
          </p:cNvPr>
          <p:cNvCxnSpPr>
            <a:cxnSpLocks/>
          </p:cNvCxnSpPr>
          <p:nvPr/>
        </p:nvCxnSpPr>
        <p:spPr>
          <a:xfrm>
            <a:off x="1059730" y="811383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2B7F18-C207-76D4-1C0F-D818EA8B5D31}"/>
              </a:ext>
            </a:extLst>
          </p:cNvPr>
          <p:cNvSpPr/>
          <p:nvPr/>
        </p:nvSpPr>
        <p:spPr>
          <a:xfrm>
            <a:off x="208921" y="4361592"/>
            <a:ext cx="1166947" cy="378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 looks this is a XXX unit purchased around Month/Year.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7C89F-AC9A-5071-F7E1-06D321FABB5E}"/>
              </a:ext>
            </a:extLst>
          </p:cNvPr>
          <p:cNvSpPr/>
          <p:nvPr/>
        </p:nvSpPr>
        <p:spPr>
          <a:xfrm>
            <a:off x="142877" y="947077"/>
            <a:ext cx="2023920" cy="2529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Let’s get started.  Do you have the serial number for your Amigo cart?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55830-F379-B18F-779E-EAB25AD9C752}"/>
              </a:ext>
            </a:extLst>
          </p:cNvPr>
          <p:cNvSpPr/>
          <p:nvPr/>
        </p:nvSpPr>
        <p:spPr>
          <a:xfrm>
            <a:off x="418802" y="5021809"/>
            <a:ext cx="1955925" cy="267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What seems to be the issue?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BE5DDE-39BD-EEFD-3EE6-92A7CD8C0235}"/>
              </a:ext>
            </a:extLst>
          </p:cNvPr>
          <p:cNvSpPr/>
          <p:nvPr/>
        </p:nvSpPr>
        <p:spPr>
          <a:xfrm>
            <a:off x="182582" y="5553009"/>
            <a:ext cx="1075132" cy="4852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If a product Mike created a workflow for, chat follows workflow steps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965B34-B22B-697A-A923-158C0C9AFEAA}"/>
              </a:ext>
            </a:extLst>
          </p:cNvPr>
          <p:cNvSpPr/>
          <p:nvPr/>
        </p:nvSpPr>
        <p:spPr>
          <a:xfrm>
            <a:off x="1386735" y="5551696"/>
            <a:ext cx="817420" cy="4852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My Amigo cart does not run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F6847B-E4B7-A494-14A9-103D67BA3752}"/>
              </a:ext>
            </a:extLst>
          </p:cNvPr>
          <p:cNvSpPr/>
          <p:nvPr/>
        </p:nvSpPr>
        <p:spPr>
          <a:xfrm>
            <a:off x="2298528" y="5551696"/>
            <a:ext cx="1130180" cy="4852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My Amigo cart runs but does not hold a charge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D54858-7151-6B17-AA97-4F167C72805B}"/>
              </a:ext>
            </a:extLst>
          </p:cNvPr>
          <p:cNvCxnSpPr>
            <a:cxnSpLocks/>
          </p:cNvCxnSpPr>
          <p:nvPr/>
        </p:nvCxnSpPr>
        <p:spPr>
          <a:xfrm flipV="1">
            <a:off x="769305" y="5407170"/>
            <a:ext cx="4580598" cy="106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3F9876-438C-EAD7-B2FC-0D22FDA5ABFD}"/>
              </a:ext>
            </a:extLst>
          </p:cNvPr>
          <p:cNvCxnSpPr>
            <a:cxnSpLocks/>
          </p:cNvCxnSpPr>
          <p:nvPr/>
        </p:nvCxnSpPr>
        <p:spPr>
          <a:xfrm flipH="1">
            <a:off x="208921" y="2310762"/>
            <a:ext cx="25168" cy="1909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7BA88C-B0CF-F701-C7C9-B9878DF33B4B}"/>
              </a:ext>
            </a:extLst>
          </p:cNvPr>
          <p:cNvCxnSpPr>
            <a:cxnSpLocks/>
          </p:cNvCxnSpPr>
          <p:nvPr/>
        </p:nvCxnSpPr>
        <p:spPr>
          <a:xfrm>
            <a:off x="1811349" y="541782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CB34B27-88F5-8263-E696-FDAAD8B7AC14}"/>
              </a:ext>
            </a:extLst>
          </p:cNvPr>
          <p:cNvCxnSpPr>
            <a:cxnSpLocks/>
          </p:cNvCxnSpPr>
          <p:nvPr/>
        </p:nvCxnSpPr>
        <p:spPr>
          <a:xfrm>
            <a:off x="2870357" y="5431562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F4E2821-B020-ACED-D335-BC751F05EFAE}"/>
              </a:ext>
            </a:extLst>
          </p:cNvPr>
          <p:cNvCxnSpPr>
            <a:cxnSpLocks/>
          </p:cNvCxnSpPr>
          <p:nvPr/>
        </p:nvCxnSpPr>
        <p:spPr>
          <a:xfrm>
            <a:off x="4090827" y="541782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76517B-AF0D-C539-F968-EE552A697180}"/>
              </a:ext>
            </a:extLst>
          </p:cNvPr>
          <p:cNvCxnSpPr>
            <a:cxnSpLocks/>
          </p:cNvCxnSpPr>
          <p:nvPr/>
        </p:nvCxnSpPr>
        <p:spPr>
          <a:xfrm>
            <a:off x="1819585" y="6054605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E861577-476F-A274-47C7-374326938D7F}"/>
              </a:ext>
            </a:extLst>
          </p:cNvPr>
          <p:cNvCxnSpPr>
            <a:cxnSpLocks/>
          </p:cNvCxnSpPr>
          <p:nvPr/>
        </p:nvCxnSpPr>
        <p:spPr>
          <a:xfrm>
            <a:off x="2864503" y="6060217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C2A1F1F-0A70-0315-C63D-3772CF26560B}"/>
              </a:ext>
            </a:extLst>
          </p:cNvPr>
          <p:cNvSpPr/>
          <p:nvPr/>
        </p:nvSpPr>
        <p:spPr>
          <a:xfrm>
            <a:off x="1364818" y="6192559"/>
            <a:ext cx="811917" cy="595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Trigger’s Mike “General” workflow for won’t run</a:t>
            </a:r>
            <a:endParaRPr lang="en-US" sz="500" dirty="0">
              <a:solidFill>
                <a:srgbClr val="FF000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0A978F6-BB90-A28F-C09D-8AD84D57280E}"/>
              </a:ext>
            </a:extLst>
          </p:cNvPr>
          <p:cNvSpPr/>
          <p:nvPr/>
        </p:nvSpPr>
        <p:spPr>
          <a:xfrm>
            <a:off x="2302890" y="6203494"/>
            <a:ext cx="1132997" cy="580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Trigger’s Mike “General” workflow about not holding charge</a:t>
            </a:r>
            <a:endParaRPr lang="en-US" sz="500" dirty="0">
              <a:solidFill>
                <a:srgbClr val="FF000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1A03326-2AFF-6785-1FE8-6C08DC91D488}"/>
              </a:ext>
            </a:extLst>
          </p:cNvPr>
          <p:cNvCxnSpPr>
            <a:cxnSpLocks/>
          </p:cNvCxnSpPr>
          <p:nvPr/>
        </p:nvCxnSpPr>
        <p:spPr>
          <a:xfrm>
            <a:off x="5349903" y="5409962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FEE8C0E-A487-D882-76C0-66CAB8CC5A1A}"/>
              </a:ext>
            </a:extLst>
          </p:cNvPr>
          <p:cNvCxnSpPr>
            <a:cxnSpLocks/>
          </p:cNvCxnSpPr>
          <p:nvPr/>
        </p:nvCxnSpPr>
        <p:spPr>
          <a:xfrm>
            <a:off x="777713" y="5409962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4A8B7A7-8230-7DE2-945A-76E3C55A2DD8}"/>
              </a:ext>
            </a:extLst>
          </p:cNvPr>
          <p:cNvSpPr/>
          <p:nvPr/>
        </p:nvSpPr>
        <p:spPr>
          <a:xfrm>
            <a:off x="170393" y="1866730"/>
            <a:ext cx="496818" cy="38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Enter # in field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02D1A36-6A7B-5E54-539F-0E9906446732}"/>
              </a:ext>
            </a:extLst>
          </p:cNvPr>
          <p:cNvSpPr/>
          <p:nvPr/>
        </p:nvSpPr>
        <p:spPr>
          <a:xfrm>
            <a:off x="716788" y="1374926"/>
            <a:ext cx="145000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No.  How do I find my serial number? 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  <a:endParaRPr lang="en-US" sz="3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986E2B6-0999-BBE8-58AF-621EA88A9AC8}"/>
              </a:ext>
            </a:extLst>
          </p:cNvPr>
          <p:cNvCxnSpPr>
            <a:cxnSpLocks/>
          </p:cNvCxnSpPr>
          <p:nvPr/>
        </p:nvCxnSpPr>
        <p:spPr>
          <a:xfrm>
            <a:off x="401211" y="122733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1B23A90-8A06-E436-68C2-1D5726C03244}"/>
              </a:ext>
            </a:extLst>
          </p:cNvPr>
          <p:cNvCxnSpPr>
            <a:cxnSpLocks/>
          </p:cNvCxnSpPr>
          <p:nvPr/>
        </p:nvCxnSpPr>
        <p:spPr>
          <a:xfrm>
            <a:off x="1467431" y="122733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36876B1-10EF-B307-4E5A-44134104ADAE}"/>
              </a:ext>
            </a:extLst>
          </p:cNvPr>
          <p:cNvSpPr/>
          <p:nvPr/>
        </p:nvSpPr>
        <p:spPr>
          <a:xfrm>
            <a:off x="733676" y="1868579"/>
            <a:ext cx="1433120" cy="451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The serial number is found on the steering column underneath the controls. 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(show a locator picture?)</a:t>
            </a:r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6AC48CD-FAC4-7073-FDE6-667D7BD3D8DA}"/>
              </a:ext>
            </a:extLst>
          </p:cNvPr>
          <p:cNvSpPr/>
          <p:nvPr/>
        </p:nvSpPr>
        <p:spPr>
          <a:xfrm>
            <a:off x="891864" y="3385951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Yes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2514C-9200-F9FC-CAE5-E4B34AA3B13E}"/>
              </a:ext>
            </a:extLst>
          </p:cNvPr>
          <p:cNvSpPr/>
          <p:nvPr/>
        </p:nvSpPr>
        <p:spPr>
          <a:xfrm>
            <a:off x="1516716" y="3385951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8A79B7-DBE5-AAE8-32F7-650F6238A0F4}"/>
              </a:ext>
            </a:extLst>
          </p:cNvPr>
          <p:cNvCxnSpPr>
            <a:cxnSpLocks/>
          </p:cNvCxnSpPr>
          <p:nvPr/>
        </p:nvCxnSpPr>
        <p:spPr>
          <a:xfrm>
            <a:off x="1154250" y="3231087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3711E4F-429D-D4B6-3983-6B885DE05845}"/>
              </a:ext>
            </a:extLst>
          </p:cNvPr>
          <p:cNvCxnSpPr>
            <a:cxnSpLocks/>
          </p:cNvCxnSpPr>
          <p:nvPr/>
        </p:nvCxnSpPr>
        <p:spPr>
          <a:xfrm>
            <a:off x="1793700" y="3231087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AB18A05-9A6D-8D4C-69CB-4FF44F48D388}"/>
              </a:ext>
            </a:extLst>
          </p:cNvPr>
          <p:cNvCxnSpPr>
            <a:cxnSpLocks/>
          </p:cNvCxnSpPr>
          <p:nvPr/>
        </p:nvCxnSpPr>
        <p:spPr>
          <a:xfrm>
            <a:off x="1144725" y="3231087"/>
            <a:ext cx="64897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5646357-E5D7-D453-AF8B-6696CC78D52A}"/>
              </a:ext>
            </a:extLst>
          </p:cNvPr>
          <p:cNvSpPr/>
          <p:nvPr/>
        </p:nvSpPr>
        <p:spPr>
          <a:xfrm>
            <a:off x="733676" y="3017966"/>
            <a:ext cx="1433120" cy="173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Did that help?</a:t>
            </a:r>
            <a:endParaRPr lang="en-US" sz="5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ADEFA30-681C-42B9-A252-4BCDDAAC8233}"/>
              </a:ext>
            </a:extLst>
          </p:cNvPr>
          <p:cNvCxnSpPr>
            <a:cxnSpLocks/>
          </p:cNvCxnSpPr>
          <p:nvPr/>
        </p:nvCxnSpPr>
        <p:spPr>
          <a:xfrm>
            <a:off x="1468662" y="287894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8BDFC2C-C923-AA37-24A0-D9B0D1B43939}"/>
              </a:ext>
            </a:extLst>
          </p:cNvPr>
          <p:cNvSpPr/>
          <p:nvPr/>
        </p:nvSpPr>
        <p:spPr>
          <a:xfrm>
            <a:off x="316015" y="3822200"/>
            <a:ext cx="1070720" cy="3544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Great.  Please enter the number below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4C1265F-CA48-A0EF-18B2-DC5A9FFDD8D3}"/>
              </a:ext>
            </a:extLst>
          </p:cNvPr>
          <p:cNvSpPr/>
          <p:nvPr/>
        </p:nvSpPr>
        <p:spPr>
          <a:xfrm>
            <a:off x="1451107" y="3822200"/>
            <a:ext cx="1035047" cy="34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That’s OK.  What model is your Amigo cart?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193B572-1973-7801-18D7-980D79C95192}"/>
              </a:ext>
            </a:extLst>
          </p:cNvPr>
          <p:cNvCxnSpPr>
            <a:cxnSpLocks/>
          </p:cNvCxnSpPr>
          <p:nvPr/>
        </p:nvCxnSpPr>
        <p:spPr>
          <a:xfrm flipV="1">
            <a:off x="684540" y="6879735"/>
            <a:ext cx="2292344" cy="2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10A590-58E2-9942-05D0-242ED34A7285}"/>
              </a:ext>
            </a:extLst>
          </p:cNvPr>
          <p:cNvCxnSpPr>
            <a:cxnSpLocks/>
          </p:cNvCxnSpPr>
          <p:nvPr/>
        </p:nvCxnSpPr>
        <p:spPr>
          <a:xfrm>
            <a:off x="1811349" y="6908184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3896CE8-1022-5767-4C21-01DA2292C2CC}"/>
              </a:ext>
            </a:extLst>
          </p:cNvPr>
          <p:cNvCxnSpPr>
            <a:cxnSpLocks/>
          </p:cNvCxnSpPr>
          <p:nvPr/>
        </p:nvCxnSpPr>
        <p:spPr>
          <a:xfrm>
            <a:off x="2962866" y="6889522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03EFAFB-F6E6-E74F-881D-862B3C892D65}"/>
              </a:ext>
            </a:extLst>
          </p:cNvPr>
          <p:cNvCxnSpPr>
            <a:cxnSpLocks/>
          </p:cNvCxnSpPr>
          <p:nvPr/>
        </p:nvCxnSpPr>
        <p:spPr>
          <a:xfrm>
            <a:off x="684540" y="6885292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A11C2C6-6BCE-3B19-03DB-ADD7BCD1FB78}"/>
              </a:ext>
            </a:extLst>
          </p:cNvPr>
          <p:cNvSpPr/>
          <p:nvPr/>
        </p:nvSpPr>
        <p:spPr>
          <a:xfrm>
            <a:off x="1441792" y="4356713"/>
            <a:ext cx="1044362" cy="388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&lt;&lt;Field for Amigo cart model entry&gt;&gt;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BCDF571-7783-87CD-D02A-BBF66BE16422}"/>
              </a:ext>
            </a:extLst>
          </p:cNvPr>
          <p:cNvCxnSpPr>
            <a:cxnSpLocks/>
          </p:cNvCxnSpPr>
          <p:nvPr/>
        </p:nvCxnSpPr>
        <p:spPr>
          <a:xfrm flipV="1">
            <a:off x="1386735" y="5298332"/>
            <a:ext cx="0" cy="9823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E7A2B45-6639-B8B3-35C8-3ED1D8FABABF}"/>
              </a:ext>
            </a:extLst>
          </p:cNvPr>
          <p:cNvCxnSpPr>
            <a:cxnSpLocks/>
          </p:cNvCxnSpPr>
          <p:nvPr/>
        </p:nvCxnSpPr>
        <p:spPr>
          <a:xfrm flipH="1">
            <a:off x="6080083" y="5824920"/>
            <a:ext cx="4045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A270F09-B5A3-D602-4257-1EF50D551EB7}"/>
              </a:ext>
            </a:extLst>
          </p:cNvPr>
          <p:cNvSpPr txBox="1"/>
          <p:nvPr/>
        </p:nvSpPr>
        <p:spPr>
          <a:xfrm>
            <a:off x="6080083" y="5829380"/>
            <a:ext cx="777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Is it worth adding parts again even though it was a prompt off the top? 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A3AB169-D688-F355-DCAB-CA632997D6ED}"/>
              </a:ext>
            </a:extLst>
          </p:cNvPr>
          <p:cNvSpPr/>
          <p:nvPr/>
        </p:nvSpPr>
        <p:spPr>
          <a:xfrm>
            <a:off x="733266" y="2372210"/>
            <a:ext cx="1433119" cy="488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Look for the number starting with AMI follow by 7 numbers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(Do we show a picture?)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98E9EF5-0125-595E-97BF-AFE22E01DF31}"/>
              </a:ext>
            </a:extLst>
          </p:cNvPr>
          <p:cNvSpPr/>
          <p:nvPr/>
        </p:nvSpPr>
        <p:spPr>
          <a:xfrm>
            <a:off x="148889" y="1369292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Yes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8D4EEC-C917-A437-3A97-5DB0CFB468FE}"/>
              </a:ext>
            </a:extLst>
          </p:cNvPr>
          <p:cNvCxnSpPr>
            <a:cxnSpLocks/>
          </p:cNvCxnSpPr>
          <p:nvPr/>
        </p:nvCxnSpPr>
        <p:spPr>
          <a:xfrm>
            <a:off x="401211" y="1721297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AF18756-A311-4AA9-CF98-E3839DEE5458}"/>
              </a:ext>
            </a:extLst>
          </p:cNvPr>
          <p:cNvCxnSpPr>
            <a:cxnSpLocks/>
          </p:cNvCxnSpPr>
          <p:nvPr/>
        </p:nvCxnSpPr>
        <p:spPr>
          <a:xfrm>
            <a:off x="1475529" y="1721297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190A865-4252-DBE7-5C28-8100E0FD41F3}"/>
              </a:ext>
            </a:extLst>
          </p:cNvPr>
          <p:cNvCxnSpPr>
            <a:cxnSpLocks/>
          </p:cNvCxnSpPr>
          <p:nvPr/>
        </p:nvCxnSpPr>
        <p:spPr>
          <a:xfrm>
            <a:off x="857115" y="4199533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6135F54-946E-0DD4-2605-6A227ABD1699}"/>
              </a:ext>
            </a:extLst>
          </p:cNvPr>
          <p:cNvCxnSpPr>
            <a:cxnSpLocks/>
          </p:cNvCxnSpPr>
          <p:nvPr/>
        </p:nvCxnSpPr>
        <p:spPr>
          <a:xfrm>
            <a:off x="1946984" y="4194935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AB12A04-8E86-A645-1068-431DE42D0703}"/>
              </a:ext>
            </a:extLst>
          </p:cNvPr>
          <p:cNvCxnSpPr>
            <a:cxnSpLocks/>
          </p:cNvCxnSpPr>
          <p:nvPr/>
        </p:nvCxnSpPr>
        <p:spPr>
          <a:xfrm>
            <a:off x="1398298" y="4879579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6C63501-B66C-E13B-554C-8F6654C055D4}"/>
              </a:ext>
            </a:extLst>
          </p:cNvPr>
          <p:cNvCxnSpPr>
            <a:cxnSpLocks/>
          </p:cNvCxnSpPr>
          <p:nvPr/>
        </p:nvCxnSpPr>
        <p:spPr>
          <a:xfrm>
            <a:off x="1096598" y="4881964"/>
            <a:ext cx="64897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7BD6B21-C14D-F220-58F1-54F861371F1A}"/>
              </a:ext>
            </a:extLst>
          </p:cNvPr>
          <p:cNvCxnSpPr>
            <a:cxnSpLocks/>
          </p:cNvCxnSpPr>
          <p:nvPr/>
        </p:nvCxnSpPr>
        <p:spPr>
          <a:xfrm flipV="1">
            <a:off x="1104638" y="4792460"/>
            <a:ext cx="0" cy="8525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5C9F73D-3B9D-2A87-F3DD-6E4B878F5CE7}"/>
              </a:ext>
            </a:extLst>
          </p:cNvPr>
          <p:cNvCxnSpPr>
            <a:cxnSpLocks/>
          </p:cNvCxnSpPr>
          <p:nvPr/>
        </p:nvCxnSpPr>
        <p:spPr>
          <a:xfrm flipV="1">
            <a:off x="1752338" y="4807700"/>
            <a:ext cx="0" cy="8525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2498BFC-AC8F-8BD3-EABC-4BF054A0AE63}"/>
              </a:ext>
            </a:extLst>
          </p:cNvPr>
          <p:cNvSpPr/>
          <p:nvPr/>
        </p:nvSpPr>
        <p:spPr>
          <a:xfrm>
            <a:off x="384292" y="7838070"/>
            <a:ext cx="1298444" cy="407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This  response then triggers the part ordering protocol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6A0A1AF-82EA-DBC3-2918-60F59E749D1D}"/>
              </a:ext>
            </a:extLst>
          </p:cNvPr>
          <p:cNvSpPr/>
          <p:nvPr/>
        </p:nvSpPr>
        <p:spPr>
          <a:xfrm>
            <a:off x="170596" y="7035355"/>
            <a:ext cx="3258112" cy="19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Do you need to order parts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340CD1A-52C2-A287-F030-5BD0160C5C53}"/>
              </a:ext>
            </a:extLst>
          </p:cNvPr>
          <p:cNvSpPr/>
          <p:nvPr/>
        </p:nvSpPr>
        <p:spPr>
          <a:xfrm>
            <a:off x="1194732" y="7405492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Yes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D57F12D-EC5E-6E09-6F37-D3F54EC35847}"/>
              </a:ext>
            </a:extLst>
          </p:cNvPr>
          <p:cNvSpPr/>
          <p:nvPr/>
        </p:nvSpPr>
        <p:spPr>
          <a:xfrm>
            <a:off x="1819584" y="7405492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2CF7580-7614-3E28-87AD-580933D9CD6A}"/>
              </a:ext>
            </a:extLst>
          </p:cNvPr>
          <p:cNvCxnSpPr>
            <a:cxnSpLocks/>
          </p:cNvCxnSpPr>
          <p:nvPr/>
        </p:nvCxnSpPr>
        <p:spPr>
          <a:xfrm>
            <a:off x="1453954" y="7257237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2973F39-9FE9-1B39-63C7-140AB8770127}"/>
              </a:ext>
            </a:extLst>
          </p:cNvPr>
          <p:cNvCxnSpPr>
            <a:cxnSpLocks/>
          </p:cNvCxnSpPr>
          <p:nvPr/>
        </p:nvCxnSpPr>
        <p:spPr>
          <a:xfrm>
            <a:off x="2078145" y="7257237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248E9F0-B46F-531D-A315-53C139B2D76E}"/>
              </a:ext>
            </a:extLst>
          </p:cNvPr>
          <p:cNvCxnSpPr>
            <a:cxnSpLocks/>
          </p:cNvCxnSpPr>
          <p:nvPr/>
        </p:nvCxnSpPr>
        <p:spPr>
          <a:xfrm>
            <a:off x="1507095" y="828411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888114B-F68F-2D59-F4B9-657D627FB486}"/>
              </a:ext>
            </a:extLst>
          </p:cNvPr>
          <p:cNvCxnSpPr>
            <a:cxnSpLocks/>
          </p:cNvCxnSpPr>
          <p:nvPr/>
        </p:nvCxnSpPr>
        <p:spPr>
          <a:xfrm>
            <a:off x="2032748" y="7833487"/>
            <a:ext cx="0" cy="563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C730E50-A052-8162-D726-09C84901619E}"/>
              </a:ext>
            </a:extLst>
          </p:cNvPr>
          <p:cNvSpPr/>
          <p:nvPr/>
        </p:nvSpPr>
        <p:spPr>
          <a:xfrm>
            <a:off x="4828095" y="5553891"/>
            <a:ext cx="1069831" cy="4801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 need a part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928D28E-5397-D9B4-C7D1-1D3322956029}"/>
              </a:ext>
            </a:extLst>
          </p:cNvPr>
          <p:cNvSpPr/>
          <p:nvPr/>
        </p:nvSpPr>
        <p:spPr>
          <a:xfrm>
            <a:off x="3540377" y="5554996"/>
            <a:ext cx="1128360" cy="4801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 have another issue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DE9F591-7861-97D7-9A58-AED34C0E9F20}"/>
              </a:ext>
            </a:extLst>
          </p:cNvPr>
          <p:cNvCxnSpPr>
            <a:cxnSpLocks/>
          </p:cNvCxnSpPr>
          <p:nvPr/>
        </p:nvCxnSpPr>
        <p:spPr>
          <a:xfrm>
            <a:off x="5340320" y="605346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A223986-AFFD-3489-0725-81FFBFFA8713}"/>
              </a:ext>
            </a:extLst>
          </p:cNvPr>
          <p:cNvCxnSpPr>
            <a:cxnSpLocks/>
          </p:cNvCxnSpPr>
          <p:nvPr/>
        </p:nvCxnSpPr>
        <p:spPr>
          <a:xfrm>
            <a:off x="4125312" y="6057714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50191EE-8030-F8B0-698F-AABECABE6F70}"/>
              </a:ext>
            </a:extLst>
          </p:cNvPr>
          <p:cNvSpPr/>
          <p:nvPr/>
        </p:nvSpPr>
        <p:spPr>
          <a:xfrm>
            <a:off x="4791336" y="6191900"/>
            <a:ext cx="1136043" cy="757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Ok.  You can order parts directly at pro.myamigo.com if you have an account, or by contacting our factory service agent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C6A3ED4-6EAA-D3B1-04DE-FA0FCA119733}"/>
              </a:ext>
            </a:extLst>
          </p:cNvPr>
          <p:cNvSpPr/>
          <p:nvPr/>
        </p:nvSpPr>
        <p:spPr>
          <a:xfrm>
            <a:off x="3543882" y="6197352"/>
            <a:ext cx="1128361" cy="757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OK.  Looks like you need to talk to a factory service agent.  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9F39FDB-92CF-8773-33E7-EC599EE40A72}"/>
              </a:ext>
            </a:extLst>
          </p:cNvPr>
          <p:cNvSpPr/>
          <p:nvPr/>
        </p:nvSpPr>
        <p:spPr>
          <a:xfrm>
            <a:off x="3543882" y="7142130"/>
            <a:ext cx="1111315" cy="428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This  response then triggers the contact an agent protocol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688DEEE-52CA-3405-2827-ACCF7648B7CD}"/>
              </a:ext>
            </a:extLst>
          </p:cNvPr>
          <p:cNvSpPr/>
          <p:nvPr/>
        </p:nvSpPr>
        <p:spPr>
          <a:xfrm>
            <a:off x="4729452" y="7138174"/>
            <a:ext cx="1128660" cy="428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This  response then triggers the part ordering protocol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49D60E0-D67F-4FC9-4D3F-AF469D806F95}"/>
              </a:ext>
            </a:extLst>
          </p:cNvPr>
          <p:cNvSpPr/>
          <p:nvPr/>
        </p:nvSpPr>
        <p:spPr>
          <a:xfrm>
            <a:off x="3517382" y="7772133"/>
            <a:ext cx="2333109" cy="471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Great!  Thank you for choosing Amigo for your mobility needs.  </a:t>
            </a:r>
            <a:endParaRPr lang="en-US" sz="5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DA15608-E781-EC4F-3A5B-EC06466A2942}"/>
              </a:ext>
            </a:extLst>
          </p:cNvPr>
          <p:cNvCxnSpPr>
            <a:cxnSpLocks/>
          </p:cNvCxnSpPr>
          <p:nvPr/>
        </p:nvCxnSpPr>
        <p:spPr>
          <a:xfrm>
            <a:off x="4091233" y="696922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1DE9B9A-D536-1DC7-D72E-31A5D1FD129B}"/>
              </a:ext>
            </a:extLst>
          </p:cNvPr>
          <p:cNvCxnSpPr>
            <a:cxnSpLocks/>
          </p:cNvCxnSpPr>
          <p:nvPr/>
        </p:nvCxnSpPr>
        <p:spPr>
          <a:xfrm>
            <a:off x="5315207" y="6977688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76B8F454-DD02-57CC-32FD-809ADC3299A1}"/>
              </a:ext>
            </a:extLst>
          </p:cNvPr>
          <p:cNvSpPr/>
          <p:nvPr/>
        </p:nvSpPr>
        <p:spPr>
          <a:xfrm>
            <a:off x="4731474" y="5559170"/>
            <a:ext cx="1234653" cy="13837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09CE940-5420-853A-9925-A48B40BC166C}"/>
              </a:ext>
            </a:extLst>
          </p:cNvPr>
          <p:cNvCxnSpPr>
            <a:cxnSpLocks/>
          </p:cNvCxnSpPr>
          <p:nvPr/>
        </p:nvCxnSpPr>
        <p:spPr>
          <a:xfrm>
            <a:off x="4117454" y="7602634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C137C935-F2AE-8AFF-6945-F6F2A252302B}"/>
              </a:ext>
            </a:extLst>
          </p:cNvPr>
          <p:cNvCxnSpPr>
            <a:cxnSpLocks/>
          </p:cNvCxnSpPr>
          <p:nvPr/>
        </p:nvCxnSpPr>
        <p:spPr>
          <a:xfrm>
            <a:off x="5322301" y="7591837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E12E878-BC53-E924-FE5F-8C0E7620DE2B}"/>
              </a:ext>
            </a:extLst>
          </p:cNvPr>
          <p:cNvCxnSpPr>
            <a:cxnSpLocks/>
          </p:cNvCxnSpPr>
          <p:nvPr/>
        </p:nvCxnSpPr>
        <p:spPr>
          <a:xfrm>
            <a:off x="3398442" y="142192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C8A95C2-C9A2-8268-2908-537CA2230EB6}"/>
              </a:ext>
            </a:extLst>
          </p:cNvPr>
          <p:cNvSpPr/>
          <p:nvPr/>
        </p:nvSpPr>
        <p:spPr>
          <a:xfrm>
            <a:off x="2406951" y="972259"/>
            <a:ext cx="2027370" cy="478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OK. You can order parts directly at pro.myamigo.com if you have an account, or by contacting our factory service agent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7355769-5D6E-944E-21BA-9DF8F7185305}"/>
              </a:ext>
            </a:extLst>
          </p:cNvPr>
          <p:cNvCxnSpPr>
            <a:cxnSpLocks/>
          </p:cNvCxnSpPr>
          <p:nvPr/>
        </p:nvCxnSpPr>
        <p:spPr>
          <a:xfrm>
            <a:off x="3406359" y="838374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BA103E5-328C-A48C-536F-73AB53F88DDA}"/>
              </a:ext>
            </a:extLst>
          </p:cNvPr>
          <p:cNvSpPr/>
          <p:nvPr/>
        </p:nvSpPr>
        <p:spPr>
          <a:xfrm>
            <a:off x="3522259" y="1944649"/>
            <a:ext cx="912062" cy="360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Contact an Agent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82F8E2D-E710-AD25-54E2-CAA058F502E0}"/>
              </a:ext>
            </a:extLst>
          </p:cNvPr>
          <p:cNvSpPr/>
          <p:nvPr/>
        </p:nvSpPr>
        <p:spPr>
          <a:xfrm>
            <a:off x="2415025" y="1508629"/>
            <a:ext cx="2027365" cy="242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Which method would you like to choose?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6828FD2-D4D0-8634-C8CC-9C3AA1AF8FDD}"/>
              </a:ext>
            </a:extLst>
          </p:cNvPr>
          <p:cNvSpPr/>
          <p:nvPr/>
        </p:nvSpPr>
        <p:spPr>
          <a:xfrm>
            <a:off x="2405499" y="1937839"/>
            <a:ext cx="1044362" cy="371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Take me to pro.myamigo.com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7D40765-0372-8E25-7619-A6D6A77F5114}"/>
              </a:ext>
            </a:extLst>
          </p:cNvPr>
          <p:cNvCxnSpPr>
            <a:cxnSpLocks/>
          </p:cNvCxnSpPr>
          <p:nvPr/>
        </p:nvCxnSpPr>
        <p:spPr>
          <a:xfrm>
            <a:off x="2878022" y="1783803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683382D5-C37F-238E-0E73-FF412DA51EFA}"/>
              </a:ext>
            </a:extLst>
          </p:cNvPr>
          <p:cNvCxnSpPr>
            <a:cxnSpLocks/>
          </p:cNvCxnSpPr>
          <p:nvPr/>
        </p:nvCxnSpPr>
        <p:spPr>
          <a:xfrm>
            <a:off x="3930714" y="1776183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93A0ADD-1969-713E-FD7A-2A0762AFF64A}"/>
              </a:ext>
            </a:extLst>
          </p:cNvPr>
          <p:cNvSpPr/>
          <p:nvPr/>
        </p:nvSpPr>
        <p:spPr>
          <a:xfrm>
            <a:off x="2415203" y="2359239"/>
            <a:ext cx="1044359" cy="535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OK. Click this link to visit </a:t>
            </a:r>
            <a:r>
              <a:rPr lang="en-US" sz="800" dirty="0" err="1">
                <a:solidFill>
                  <a:schemeClr val="tx1"/>
                </a:solidFill>
              </a:rPr>
              <a:t>pro.myamigo</a:t>
            </a:r>
            <a:r>
              <a:rPr lang="en-US" sz="800" dirty="0">
                <a:solidFill>
                  <a:schemeClr val="tx1"/>
                </a:solidFill>
              </a:rPr>
              <a:t> website.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08323B-1A59-F5BA-FD49-984022AA0548}"/>
              </a:ext>
            </a:extLst>
          </p:cNvPr>
          <p:cNvSpPr/>
          <p:nvPr/>
        </p:nvSpPr>
        <p:spPr>
          <a:xfrm>
            <a:off x="3529880" y="2355037"/>
            <a:ext cx="904439" cy="5384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This  response then triggers the contact an agent protocol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79C7193-64E4-A4A6-E103-2B8ABBBB0204}"/>
              </a:ext>
            </a:extLst>
          </p:cNvPr>
          <p:cNvSpPr/>
          <p:nvPr/>
        </p:nvSpPr>
        <p:spPr>
          <a:xfrm>
            <a:off x="2414310" y="2982640"/>
            <a:ext cx="1044362" cy="6170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Thank you for choosing Amigo for your mobility needs.  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9B5877E-2BE2-B665-5F45-9D42FA9F65E7}"/>
              </a:ext>
            </a:extLst>
          </p:cNvPr>
          <p:cNvSpPr/>
          <p:nvPr/>
        </p:nvSpPr>
        <p:spPr>
          <a:xfrm>
            <a:off x="4668120" y="1267424"/>
            <a:ext cx="2028817" cy="192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Do you prefer phone or email?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BC7DDC6-8B03-B7BA-8AC2-FC5B2D49F22A}"/>
              </a:ext>
            </a:extLst>
          </p:cNvPr>
          <p:cNvSpPr/>
          <p:nvPr/>
        </p:nvSpPr>
        <p:spPr>
          <a:xfrm>
            <a:off x="4668121" y="937363"/>
            <a:ext cx="2023917" cy="275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Looks like you need to connect to factory service agent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D7C4DD1-B055-6188-638A-C03FB2A865B0}"/>
              </a:ext>
            </a:extLst>
          </p:cNvPr>
          <p:cNvCxnSpPr>
            <a:cxnSpLocks/>
          </p:cNvCxnSpPr>
          <p:nvPr/>
        </p:nvCxnSpPr>
        <p:spPr>
          <a:xfrm>
            <a:off x="5746999" y="801223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7B5EBB7-8306-1346-FCC9-B0ED52D863F2}"/>
              </a:ext>
            </a:extLst>
          </p:cNvPr>
          <p:cNvSpPr/>
          <p:nvPr/>
        </p:nvSpPr>
        <p:spPr>
          <a:xfrm>
            <a:off x="4330468" y="3549047"/>
            <a:ext cx="657592" cy="34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Please call me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6A5E263-A9A0-3760-7224-40F5C49A5FBC}"/>
              </a:ext>
            </a:extLst>
          </p:cNvPr>
          <p:cNvSpPr/>
          <p:nvPr/>
        </p:nvSpPr>
        <p:spPr>
          <a:xfrm>
            <a:off x="5046437" y="3549046"/>
            <a:ext cx="639333" cy="34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 will call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36E1E62B-A918-27EC-C0D5-710FD9835B47}"/>
              </a:ext>
            </a:extLst>
          </p:cNvPr>
          <p:cNvCxnSpPr>
            <a:cxnSpLocks/>
          </p:cNvCxnSpPr>
          <p:nvPr/>
        </p:nvCxnSpPr>
        <p:spPr>
          <a:xfrm>
            <a:off x="5394564" y="1481524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4E5C576-02F4-0DAB-C10D-3AC5B07D55F8}"/>
              </a:ext>
            </a:extLst>
          </p:cNvPr>
          <p:cNvCxnSpPr>
            <a:cxnSpLocks/>
          </p:cNvCxnSpPr>
          <p:nvPr/>
        </p:nvCxnSpPr>
        <p:spPr>
          <a:xfrm>
            <a:off x="6034014" y="1481524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6BC3AAAA-12C8-0A40-29BF-C528D7F32D18}"/>
              </a:ext>
            </a:extLst>
          </p:cNvPr>
          <p:cNvSpPr/>
          <p:nvPr/>
        </p:nvSpPr>
        <p:spPr>
          <a:xfrm>
            <a:off x="4577031" y="2057736"/>
            <a:ext cx="1105502" cy="8759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OK.  Amigo agents are available by phone M – F from 7:30a – 5p EST and can contact you within the next business day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EA8708B-BFA8-69BD-2422-A734C65867D7}"/>
              </a:ext>
            </a:extLst>
          </p:cNvPr>
          <p:cNvCxnSpPr>
            <a:cxnSpLocks/>
          </p:cNvCxnSpPr>
          <p:nvPr/>
        </p:nvCxnSpPr>
        <p:spPr>
          <a:xfrm>
            <a:off x="5599665" y="4942692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9ACB5B9-F73F-73F3-41BC-60EAEF2901F4}"/>
              </a:ext>
            </a:extLst>
          </p:cNvPr>
          <p:cNvCxnSpPr>
            <a:cxnSpLocks/>
          </p:cNvCxnSpPr>
          <p:nvPr/>
        </p:nvCxnSpPr>
        <p:spPr>
          <a:xfrm>
            <a:off x="4514850" y="4959139"/>
            <a:ext cx="18415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E46A1A8-2B87-A30C-497E-3577F860CCED}"/>
              </a:ext>
            </a:extLst>
          </p:cNvPr>
          <p:cNvSpPr/>
          <p:nvPr/>
        </p:nvSpPr>
        <p:spPr>
          <a:xfrm>
            <a:off x="3930714" y="4067591"/>
            <a:ext cx="1070857" cy="782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Please enter your name and phone number.  An agent will contact you within the next business day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FBE79655-7842-519A-C2CC-0CE235821257}"/>
              </a:ext>
            </a:extLst>
          </p:cNvPr>
          <p:cNvSpPr/>
          <p:nvPr/>
        </p:nvSpPr>
        <p:spPr>
          <a:xfrm>
            <a:off x="5725708" y="2057490"/>
            <a:ext cx="1113286" cy="1435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OK.  Please email 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service@myamigo.com</a:t>
            </a:r>
            <a:r>
              <a:rPr lang="en-US" sz="800" dirty="0">
                <a:solidFill>
                  <a:schemeClr val="tx1"/>
                </a:solidFill>
              </a:rPr>
              <a:t> with your name, company, phone number, and a brief description of your need.  An agent will respond within the next business day.  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C7E69D4-772B-ACBF-8B07-C09DACC3217A}"/>
              </a:ext>
            </a:extLst>
          </p:cNvPr>
          <p:cNvCxnSpPr>
            <a:cxnSpLocks/>
          </p:cNvCxnSpPr>
          <p:nvPr/>
        </p:nvCxnSpPr>
        <p:spPr>
          <a:xfrm>
            <a:off x="4703817" y="3921446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FD889C60-18E9-1063-B2F8-642043EEC8D8}"/>
              </a:ext>
            </a:extLst>
          </p:cNvPr>
          <p:cNvCxnSpPr>
            <a:cxnSpLocks/>
          </p:cNvCxnSpPr>
          <p:nvPr/>
        </p:nvCxnSpPr>
        <p:spPr>
          <a:xfrm>
            <a:off x="5407467" y="392335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2CFD5C1-26FA-B12B-FD94-A4D2E1BA0359}"/>
              </a:ext>
            </a:extLst>
          </p:cNvPr>
          <p:cNvSpPr/>
          <p:nvPr/>
        </p:nvSpPr>
        <p:spPr>
          <a:xfrm>
            <a:off x="5053404" y="4070435"/>
            <a:ext cx="1065215" cy="782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OK.  Please call 1-800-248-9131 M-F between the hours of 7:30a-5p EST and an agent will be happy to assist you.  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C6B40C9-5932-DFAD-02C7-888134C4C83C}"/>
              </a:ext>
            </a:extLst>
          </p:cNvPr>
          <p:cNvSpPr/>
          <p:nvPr/>
        </p:nvSpPr>
        <p:spPr>
          <a:xfrm>
            <a:off x="3930714" y="5070130"/>
            <a:ext cx="2857894" cy="267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Thank you for choosing Amigo for your mobility needs.  Have a great day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FBD98A22-2030-D110-62C9-734D9BAB2F72}"/>
              </a:ext>
            </a:extLst>
          </p:cNvPr>
          <p:cNvSpPr/>
          <p:nvPr/>
        </p:nvSpPr>
        <p:spPr>
          <a:xfrm>
            <a:off x="4959138" y="1614806"/>
            <a:ext cx="715350" cy="25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By Phone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AB35C27-781C-BCA2-3587-F6E084BB5A88}"/>
              </a:ext>
            </a:extLst>
          </p:cNvPr>
          <p:cNvSpPr/>
          <p:nvPr/>
        </p:nvSpPr>
        <p:spPr>
          <a:xfrm>
            <a:off x="5754156" y="1614806"/>
            <a:ext cx="715354" cy="25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By Email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7DD7E1B-4F4E-E78D-AAC8-2B3D329C4B1B}"/>
              </a:ext>
            </a:extLst>
          </p:cNvPr>
          <p:cNvSpPr/>
          <p:nvPr/>
        </p:nvSpPr>
        <p:spPr>
          <a:xfrm>
            <a:off x="4571768" y="2971365"/>
            <a:ext cx="1110765" cy="5125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Is this convenient for you?  Or do you prefer to call customer support?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5F6BD64-77C1-BADD-ABF7-2256BC4D9A23}"/>
              </a:ext>
            </a:extLst>
          </p:cNvPr>
          <p:cNvCxnSpPr>
            <a:cxnSpLocks/>
          </p:cNvCxnSpPr>
          <p:nvPr/>
        </p:nvCxnSpPr>
        <p:spPr>
          <a:xfrm>
            <a:off x="5384091" y="1912586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E7E7FDF-2F1B-C8EE-A0B1-EFA0CFB1CD7D}"/>
              </a:ext>
            </a:extLst>
          </p:cNvPr>
          <p:cNvCxnSpPr>
            <a:cxnSpLocks/>
          </p:cNvCxnSpPr>
          <p:nvPr/>
        </p:nvCxnSpPr>
        <p:spPr>
          <a:xfrm>
            <a:off x="6023541" y="1912586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B95BDC0-706D-05EA-25CD-BC37F06BE69E}"/>
              </a:ext>
            </a:extLst>
          </p:cNvPr>
          <p:cNvCxnSpPr>
            <a:cxnSpLocks/>
          </p:cNvCxnSpPr>
          <p:nvPr/>
        </p:nvCxnSpPr>
        <p:spPr>
          <a:xfrm>
            <a:off x="6348389" y="3496906"/>
            <a:ext cx="0" cy="14624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1650CC0-15A5-0DC5-7397-0ADBF76DAA18}"/>
              </a:ext>
            </a:extLst>
          </p:cNvPr>
          <p:cNvCxnSpPr>
            <a:cxnSpLocks/>
          </p:cNvCxnSpPr>
          <p:nvPr/>
        </p:nvCxnSpPr>
        <p:spPr>
          <a:xfrm>
            <a:off x="4522103" y="4849423"/>
            <a:ext cx="0" cy="10992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7ADFECAF-D6C4-184E-7C4B-86B2007F6576}"/>
              </a:ext>
            </a:extLst>
          </p:cNvPr>
          <p:cNvCxnSpPr>
            <a:cxnSpLocks/>
          </p:cNvCxnSpPr>
          <p:nvPr/>
        </p:nvCxnSpPr>
        <p:spPr>
          <a:xfrm>
            <a:off x="5601603" y="4836723"/>
            <a:ext cx="0" cy="10992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A6BC32D-FA4A-A345-36E5-A8B0FFC35DCC}"/>
              </a:ext>
            </a:extLst>
          </p:cNvPr>
          <p:cNvSpPr/>
          <p:nvPr/>
        </p:nvSpPr>
        <p:spPr>
          <a:xfrm>
            <a:off x="208921" y="8573122"/>
            <a:ext cx="3226964" cy="19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Did I solve your issue today?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C4BB3A4-A4A3-267C-AFE9-932F61D5C0EC}"/>
              </a:ext>
            </a:extLst>
          </p:cNvPr>
          <p:cNvSpPr/>
          <p:nvPr/>
        </p:nvSpPr>
        <p:spPr>
          <a:xfrm>
            <a:off x="1234702" y="8960920"/>
            <a:ext cx="496818" cy="295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Yes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435E569-BFA7-BEFA-B767-2B6DF8D4126A}"/>
              </a:ext>
            </a:extLst>
          </p:cNvPr>
          <p:cNvSpPr/>
          <p:nvPr/>
        </p:nvSpPr>
        <p:spPr>
          <a:xfrm>
            <a:off x="2031194" y="8953858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46BEDA6-4976-D1A8-AB73-7583DA7735EF}"/>
              </a:ext>
            </a:extLst>
          </p:cNvPr>
          <p:cNvSpPr/>
          <p:nvPr/>
        </p:nvSpPr>
        <p:spPr>
          <a:xfrm>
            <a:off x="1819585" y="9470119"/>
            <a:ext cx="1616301" cy="470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Sorry I couldn’t help.  Looks like you need to talk to a factory service agent</a:t>
            </a:r>
            <a:endParaRPr lang="en-US" sz="300" dirty="0">
              <a:solidFill>
                <a:schemeClr val="tx1"/>
              </a:solidFill>
            </a:endParaRP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F908A86-6E83-1AE5-22A9-4B3260B2BA63}"/>
              </a:ext>
            </a:extLst>
          </p:cNvPr>
          <p:cNvCxnSpPr>
            <a:cxnSpLocks/>
          </p:cNvCxnSpPr>
          <p:nvPr/>
        </p:nvCxnSpPr>
        <p:spPr>
          <a:xfrm>
            <a:off x="1475529" y="880208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7DC6F96-453A-93F5-D883-779DCDE5F144}"/>
              </a:ext>
            </a:extLst>
          </p:cNvPr>
          <p:cNvCxnSpPr>
            <a:cxnSpLocks/>
          </p:cNvCxnSpPr>
          <p:nvPr/>
        </p:nvCxnSpPr>
        <p:spPr>
          <a:xfrm>
            <a:off x="2280652" y="8800305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B1FFD6B-AA93-AA51-3218-3799BD4523B8}"/>
              </a:ext>
            </a:extLst>
          </p:cNvPr>
          <p:cNvCxnSpPr>
            <a:cxnSpLocks/>
          </p:cNvCxnSpPr>
          <p:nvPr/>
        </p:nvCxnSpPr>
        <p:spPr>
          <a:xfrm>
            <a:off x="1476531" y="930166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30A70732-8A03-B500-B04C-5D4C2BCA850E}"/>
              </a:ext>
            </a:extLst>
          </p:cNvPr>
          <p:cNvSpPr/>
          <p:nvPr/>
        </p:nvSpPr>
        <p:spPr>
          <a:xfrm>
            <a:off x="201692" y="9477058"/>
            <a:ext cx="1543882" cy="4633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Glad I can help!  Are there other service needs you need help you with today?</a:t>
            </a:r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A598039-088E-E43A-A981-EACB9DAC6C9E}"/>
              </a:ext>
            </a:extLst>
          </p:cNvPr>
          <p:cNvSpPr/>
          <p:nvPr/>
        </p:nvSpPr>
        <p:spPr>
          <a:xfrm>
            <a:off x="512260" y="10118696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Yes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484D1CC-8321-09CE-D3F8-B8B5AC8FBDA7}"/>
              </a:ext>
            </a:extLst>
          </p:cNvPr>
          <p:cNvSpPr/>
          <p:nvPr/>
        </p:nvSpPr>
        <p:spPr>
          <a:xfrm>
            <a:off x="1121740" y="10118696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8541775-5C97-E809-7279-0576A4C8CAA7}"/>
              </a:ext>
            </a:extLst>
          </p:cNvPr>
          <p:cNvCxnSpPr>
            <a:cxnSpLocks/>
          </p:cNvCxnSpPr>
          <p:nvPr/>
        </p:nvCxnSpPr>
        <p:spPr>
          <a:xfrm>
            <a:off x="777713" y="9965643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4A988BC-9FA1-00EB-9712-2C5B1F56B99A}"/>
              </a:ext>
            </a:extLst>
          </p:cNvPr>
          <p:cNvCxnSpPr>
            <a:cxnSpLocks/>
          </p:cNvCxnSpPr>
          <p:nvPr/>
        </p:nvCxnSpPr>
        <p:spPr>
          <a:xfrm>
            <a:off x="1274127" y="9965643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9892B1D-F709-4408-EBDC-92F8F20656D1}"/>
              </a:ext>
            </a:extLst>
          </p:cNvPr>
          <p:cNvSpPr/>
          <p:nvPr/>
        </p:nvSpPr>
        <p:spPr>
          <a:xfrm>
            <a:off x="158627" y="11477877"/>
            <a:ext cx="3277259" cy="2334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Thank you for choosing Amigo for your mobility needs.  Have a great day!</a:t>
            </a:r>
            <a:endParaRPr lang="en-US" sz="500" dirty="0">
              <a:solidFill>
                <a:schemeClr val="tx1"/>
              </a:solidFill>
            </a:endParaRP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E2B3498A-FB00-6FB9-D8F9-EFA89228D82E}"/>
              </a:ext>
            </a:extLst>
          </p:cNvPr>
          <p:cNvCxnSpPr>
            <a:cxnSpLocks/>
          </p:cNvCxnSpPr>
          <p:nvPr/>
        </p:nvCxnSpPr>
        <p:spPr>
          <a:xfrm>
            <a:off x="2306017" y="9318776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722BA317-C420-5910-835A-0A3D4AF516BE}"/>
              </a:ext>
            </a:extLst>
          </p:cNvPr>
          <p:cNvSpPr/>
          <p:nvPr/>
        </p:nvSpPr>
        <p:spPr>
          <a:xfrm>
            <a:off x="1830712" y="10109446"/>
            <a:ext cx="1605172" cy="318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This  response then triggers the contact an agent protocol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5E12A843-FE2F-CCC1-E715-515E467C7A97}"/>
              </a:ext>
            </a:extLst>
          </p:cNvPr>
          <p:cNvSpPr/>
          <p:nvPr/>
        </p:nvSpPr>
        <p:spPr>
          <a:xfrm>
            <a:off x="163325" y="10620537"/>
            <a:ext cx="845753" cy="553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This  response then triggers the contact an agent protocol</a:t>
            </a: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8525B4E4-FB4D-DF11-E1D6-0C1E297BDD61}"/>
              </a:ext>
            </a:extLst>
          </p:cNvPr>
          <p:cNvCxnSpPr>
            <a:cxnSpLocks/>
          </p:cNvCxnSpPr>
          <p:nvPr/>
        </p:nvCxnSpPr>
        <p:spPr>
          <a:xfrm flipH="1">
            <a:off x="1377489" y="10505393"/>
            <a:ext cx="3013" cy="884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1ACE41FD-9BFE-0F72-54FC-6DDE38EC8FE3}"/>
              </a:ext>
            </a:extLst>
          </p:cNvPr>
          <p:cNvCxnSpPr>
            <a:cxnSpLocks/>
          </p:cNvCxnSpPr>
          <p:nvPr/>
        </p:nvCxnSpPr>
        <p:spPr>
          <a:xfrm flipH="1">
            <a:off x="2969417" y="10516081"/>
            <a:ext cx="3013" cy="884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A571AFFC-5A96-DA95-61E9-315876F35BA2}"/>
              </a:ext>
            </a:extLst>
          </p:cNvPr>
          <p:cNvCxnSpPr>
            <a:cxnSpLocks/>
          </p:cNvCxnSpPr>
          <p:nvPr/>
        </p:nvCxnSpPr>
        <p:spPr>
          <a:xfrm>
            <a:off x="574513" y="11208683"/>
            <a:ext cx="0" cy="206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CD23FB5A-CA8F-B361-CF21-85E940B9A0A7}"/>
              </a:ext>
            </a:extLst>
          </p:cNvPr>
          <p:cNvCxnSpPr>
            <a:cxnSpLocks/>
          </p:cNvCxnSpPr>
          <p:nvPr/>
        </p:nvCxnSpPr>
        <p:spPr>
          <a:xfrm>
            <a:off x="785368" y="1046463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48413606-77DD-38B5-12EF-693895A41797}"/>
              </a:ext>
            </a:extLst>
          </p:cNvPr>
          <p:cNvCxnSpPr>
            <a:cxnSpLocks/>
          </p:cNvCxnSpPr>
          <p:nvPr/>
        </p:nvCxnSpPr>
        <p:spPr>
          <a:xfrm>
            <a:off x="526313" y="9180173"/>
            <a:ext cx="0" cy="265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6BA950E8-FAFA-D9DF-C5F3-7E84468F0C48}"/>
              </a:ext>
            </a:extLst>
          </p:cNvPr>
          <p:cNvSpPr txBox="1"/>
          <p:nvPr/>
        </p:nvSpPr>
        <p:spPr>
          <a:xfrm>
            <a:off x="142876" y="8742468"/>
            <a:ext cx="114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Do we offer this step as an option or close out conversation?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2355B2-B03D-969E-1465-9E9F1F436A5A}"/>
              </a:ext>
            </a:extLst>
          </p:cNvPr>
          <p:cNvSpPr/>
          <p:nvPr/>
        </p:nvSpPr>
        <p:spPr>
          <a:xfrm>
            <a:off x="175966" y="6102376"/>
            <a:ext cx="1076621" cy="696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If</a:t>
            </a:r>
            <a:r>
              <a:rPr lang="en-US" sz="900" dirty="0">
                <a:solidFill>
                  <a:schemeClr val="tx1"/>
                </a:solidFill>
              </a:rPr>
              <a:t> a product Mike created a workflow for, chat follows workflow steps</a:t>
            </a:r>
          </a:p>
        </p:txBody>
      </p:sp>
    </p:spTree>
    <p:extLst>
      <p:ext uri="{BB962C8B-B14F-4D97-AF65-F5344CB8AC3E}">
        <p14:creationId xmlns:p14="http://schemas.microsoft.com/office/powerpoint/2010/main" val="294497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0BC4F4-3779-B174-3AFE-9702811BF5E8}"/>
              </a:ext>
            </a:extLst>
          </p:cNvPr>
          <p:cNvSpPr/>
          <p:nvPr/>
        </p:nvSpPr>
        <p:spPr>
          <a:xfrm>
            <a:off x="220865" y="98821"/>
            <a:ext cx="6284435" cy="263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I need help with an Amigo cart repair </a:t>
            </a:r>
            <a:r>
              <a:rPr lang="en-US" sz="800" b="1" dirty="0">
                <a:solidFill>
                  <a:srgbClr val="FF0000"/>
                </a:solidFill>
              </a:rPr>
              <a:t>(Guided prompt workflow)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0E5488-B7C6-DD12-DDB0-39D3AFB14445}"/>
              </a:ext>
            </a:extLst>
          </p:cNvPr>
          <p:cNvCxnSpPr>
            <a:cxnSpLocks/>
          </p:cNvCxnSpPr>
          <p:nvPr/>
        </p:nvCxnSpPr>
        <p:spPr>
          <a:xfrm>
            <a:off x="3303129" y="410837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F00C017-3336-A742-6799-E899752203E9}"/>
              </a:ext>
            </a:extLst>
          </p:cNvPr>
          <p:cNvSpPr/>
          <p:nvPr/>
        </p:nvSpPr>
        <p:spPr>
          <a:xfrm>
            <a:off x="1258189" y="3772259"/>
            <a:ext cx="1659769" cy="403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It looks this is a XXX unit purchased around Month/Year. 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A737BB-1567-5EF8-C1CF-78BDC85AE333}"/>
              </a:ext>
            </a:extLst>
          </p:cNvPr>
          <p:cNvSpPr/>
          <p:nvPr/>
        </p:nvSpPr>
        <p:spPr>
          <a:xfrm>
            <a:off x="220865" y="581771"/>
            <a:ext cx="6249473" cy="235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Let’s get started.  Do you have the serial number for your Amigo cart?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3459A3-6F00-9753-9CC2-3FC0592368C6}"/>
              </a:ext>
            </a:extLst>
          </p:cNvPr>
          <p:cNvSpPr/>
          <p:nvPr/>
        </p:nvSpPr>
        <p:spPr>
          <a:xfrm>
            <a:off x="2088074" y="4414205"/>
            <a:ext cx="2327142" cy="267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What seems to be the issue?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9134D0-0A4F-8A07-F3A0-3CF3C78C22DA}"/>
              </a:ext>
            </a:extLst>
          </p:cNvPr>
          <p:cNvSpPr/>
          <p:nvPr/>
        </p:nvSpPr>
        <p:spPr>
          <a:xfrm>
            <a:off x="45721" y="4927906"/>
            <a:ext cx="1506770" cy="1202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If a product Mike created a workflow for, chat follows workflow steps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E580F8-EA73-4A8F-2084-26C84DF90BB2}"/>
              </a:ext>
            </a:extLst>
          </p:cNvPr>
          <p:cNvSpPr/>
          <p:nvPr/>
        </p:nvSpPr>
        <p:spPr>
          <a:xfrm>
            <a:off x="5430740" y="4930663"/>
            <a:ext cx="1171102" cy="428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 need a part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C89D2C-B82E-0DE9-6694-947DFE28B051}"/>
              </a:ext>
            </a:extLst>
          </p:cNvPr>
          <p:cNvSpPr/>
          <p:nvPr/>
        </p:nvSpPr>
        <p:spPr>
          <a:xfrm>
            <a:off x="1619788" y="4928384"/>
            <a:ext cx="885137" cy="43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My Amigo cart does not run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856217-934D-63D9-87BD-8E00554573EE}"/>
              </a:ext>
            </a:extLst>
          </p:cNvPr>
          <p:cNvSpPr/>
          <p:nvPr/>
        </p:nvSpPr>
        <p:spPr>
          <a:xfrm>
            <a:off x="2628652" y="4937977"/>
            <a:ext cx="1364227" cy="4212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My Amigo cart runs but does not hold a charge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1670CD-FED4-4D2C-FDC4-06A7716E44F9}"/>
              </a:ext>
            </a:extLst>
          </p:cNvPr>
          <p:cNvCxnSpPr>
            <a:cxnSpLocks/>
          </p:cNvCxnSpPr>
          <p:nvPr/>
        </p:nvCxnSpPr>
        <p:spPr>
          <a:xfrm flipV="1">
            <a:off x="742750" y="4745859"/>
            <a:ext cx="5219785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324A7F-EA96-C748-D8FB-D73C75AC3EB5}"/>
              </a:ext>
            </a:extLst>
          </p:cNvPr>
          <p:cNvCxnSpPr>
            <a:cxnSpLocks/>
          </p:cNvCxnSpPr>
          <p:nvPr/>
        </p:nvCxnSpPr>
        <p:spPr>
          <a:xfrm flipH="1">
            <a:off x="1570894" y="1939974"/>
            <a:ext cx="25168" cy="1696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F438E79-58D8-B555-20E0-3FA39C6A1ECB}"/>
              </a:ext>
            </a:extLst>
          </p:cNvPr>
          <p:cNvCxnSpPr>
            <a:cxnSpLocks/>
          </p:cNvCxnSpPr>
          <p:nvPr/>
        </p:nvCxnSpPr>
        <p:spPr>
          <a:xfrm>
            <a:off x="2012535" y="474410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474D33-7C29-E26D-7F9E-8138046A70F9}"/>
              </a:ext>
            </a:extLst>
          </p:cNvPr>
          <p:cNvCxnSpPr>
            <a:cxnSpLocks/>
          </p:cNvCxnSpPr>
          <p:nvPr/>
        </p:nvCxnSpPr>
        <p:spPr>
          <a:xfrm>
            <a:off x="2934383" y="4744099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849826-2A40-35D1-AD66-12969CF3E644}"/>
              </a:ext>
            </a:extLst>
          </p:cNvPr>
          <p:cNvCxnSpPr>
            <a:cxnSpLocks/>
          </p:cNvCxnSpPr>
          <p:nvPr/>
        </p:nvCxnSpPr>
        <p:spPr>
          <a:xfrm>
            <a:off x="4909418" y="4745859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1936A96-2ACA-AD39-0103-7674F4D56F0C}"/>
              </a:ext>
            </a:extLst>
          </p:cNvPr>
          <p:cNvCxnSpPr>
            <a:cxnSpLocks/>
          </p:cNvCxnSpPr>
          <p:nvPr/>
        </p:nvCxnSpPr>
        <p:spPr>
          <a:xfrm>
            <a:off x="2021142" y="5396192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C37F72-0C1C-2CD5-1052-CC79E01AC7B1}"/>
              </a:ext>
            </a:extLst>
          </p:cNvPr>
          <p:cNvCxnSpPr>
            <a:cxnSpLocks/>
          </p:cNvCxnSpPr>
          <p:nvPr/>
        </p:nvCxnSpPr>
        <p:spPr>
          <a:xfrm>
            <a:off x="3228463" y="5394423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75E9414-AFED-5E93-80AE-4F051C36D7DA}"/>
              </a:ext>
            </a:extLst>
          </p:cNvPr>
          <p:cNvSpPr/>
          <p:nvPr/>
        </p:nvSpPr>
        <p:spPr>
          <a:xfrm>
            <a:off x="1613752" y="5535546"/>
            <a:ext cx="885137" cy="595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Trigger’s Mike “General” workflow for won’t run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D8CFB01-61DE-31E7-B648-29E759FDDE7A}"/>
              </a:ext>
            </a:extLst>
          </p:cNvPr>
          <p:cNvSpPr/>
          <p:nvPr/>
        </p:nvSpPr>
        <p:spPr>
          <a:xfrm>
            <a:off x="2628652" y="5543014"/>
            <a:ext cx="1364225" cy="601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Trigger’s Mike “General” workflow about not holding charge</a:t>
            </a:r>
            <a:endParaRPr lang="en-US" sz="600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6ADEC6-A451-B27D-EB6C-54496A00CA62}"/>
              </a:ext>
            </a:extLst>
          </p:cNvPr>
          <p:cNvCxnSpPr>
            <a:cxnSpLocks/>
          </p:cNvCxnSpPr>
          <p:nvPr/>
        </p:nvCxnSpPr>
        <p:spPr>
          <a:xfrm>
            <a:off x="6072786" y="4745859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BDD8D59-780F-3B9D-FF87-7F906421457B}"/>
              </a:ext>
            </a:extLst>
          </p:cNvPr>
          <p:cNvSpPr/>
          <p:nvPr/>
        </p:nvSpPr>
        <p:spPr>
          <a:xfrm>
            <a:off x="4094224" y="4933545"/>
            <a:ext cx="1235171" cy="425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 have another issue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F81EFB-FFD8-81B6-85C7-47BB6E031757}"/>
              </a:ext>
            </a:extLst>
          </p:cNvPr>
          <p:cNvCxnSpPr>
            <a:cxnSpLocks/>
          </p:cNvCxnSpPr>
          <p:nvPr/>
        </p:nvCxnSpPr>
        <p:spPr>
          <a:xfrm>
            <a:off x="6149684" y="535155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D45D6EB-CF3A-C1AC-4509-EB7E1588193D}"/>
              </a:ext>
            </a:extLst>
          </p:cNvPr>
          <p:cNvCxnSpPr>
            <a:cxnSpLocks/>
          </p:cNvCxnSpPr>
          <p:nvPr/>
        </p:nvCxnSpPr>
        <p:spPr>
          <a:xfrm>
            <a:off x="4800916" y="5395756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7950ECD-0B4A-2DA6-25B6-4E1D8FCB1A5F}"/>
              </a:ext>
            </a:extLst>
          </p:cNvPr>
          <p:cNvSpPr/>
          <p:nvPr/>
        </p:nvSpPr>
        <p:spPr>
          <a:xfrm>
            <a:off x="5430740" y="5528088"/>
            <a:ext cx="1306003" cy="846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Ok.  You can order parts directly at pro.myamigo.com if you have an account, or by contacting our factory service agent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B7A4CF-FB06-AFC4-87DF-C1388E6AF8A0}"/>
              </a:ext>
            </a:extLst>
          </p:cNvPr>
          <p:cNvCxnSpPr>
            <a:cxnSpLocks/>
          </p:cNvCxnSpPr>
          <p:nvPr/>
        </p:nvCxnSpPr>
        <p:spPr>
          <a:xfrm>
            <a:off x="742679" y="474410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0B0F5-CA94-335E-C5E6-20C0A1DE5DAF}"/>
              </a:ext>
            </a:extLst>
          </p:cNvPr>
          <p:cNvSpPr/>
          <p:nvPr/>
        </p:nvSpPr>
        <p:spPr>
          <a:xfrm>
            <a:off x="1086777" y="1463934"/>
            <a:ext cx="830796" cy="3310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Enter # in field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54A53-CEA5-F679-6305-A6F71EFD3D0E}"/>
              </a:ext>
            </a:extLst>
          </p:cNvPr>
          <p:cNvSpPr/>
          <p:nvPr/>
        </p:nvSpPr>
        <p:spPr>
          <a:xfrm>
            <a:off x="1993744" y="979474"/>
            <a:ext cx="2532405" cy="279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No.  How do I find my serial number?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(Guided prompt)</a:t>
            </a:r>
            <a:endParaRPr lang="en-US" sz="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49DC57-3A8D-C1AD-5535-F6C9DF4F7CE7}"/>
              </a:ext>
            </a:extLst>
          </p:cNvPr>
          <p:cNvCxnSpPr>
            <a:cxnSpLocks/>
          </p:cNvCxnSpPr>
          <p:nvPr/>
        </p:nvCxnSpPr>
        <p:spPr>
          <a:xfrm>
            <a:off x="1554115" y="847489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ABB423-AB1C-78E9-7504-D29DA7E1B4BE}"/>
              </a:ext>
            </a:extLst>
          </p:cNvPr>
          <p:cNvCxnSpPr>
            <a:cxnSpLocks/>
          </p:cNvCxnSpPr>
          <p:nvPr/>
        </p:nvCxnSpPr>
        <p:spPr>
          <a:xfrm>
            <a:off x="3355334" y="83167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6BB84-E838-A50E-C48D-0851BFA2225A}"/>
              </a:ext>
            </a:extLst>
          </p:cNvPr>
          <p:cNvSpPr/>
          <p:nvPr/>
        </p:nvSpPr>
        <p:spPr>
          <a:xfrm>
            <a:off x="1979830" y="1466333"/>
            <a:ext cx="4215225" cy="382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The serial number is found on the steering column underneath the controls.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(show a locator picture?)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3AC0E-151A-5BA3-C35E-D96D269CAF24}"/>
              </a:ext>
            </a:extLst>
          </p:cNvPr>
          <p:cNvSpPr/>
          <p:nvPr/>
        </p:nvSpPr>
        <p:spPr>
          <a:xfrm>
            <a:off x="2343344" y="2793605"/>
            <a:ext cx="591110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Yes 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046B82-A1F2-243A-BD2D-E632D42C2160}"/>
              </a:ext>
            </a:extLst>
          </p:cNvPr>
          <p:cNvSpPr/>
          <p:nvPr/>
        </p:nvSpPr>
        <p:spPr>
          <a:xfrm>
            <a:off x="3080433" y="2800599"/>
            <a:ext cx="591110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 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DE13F9-FF6F-2785-4C0E-1C79B176FC96}"/>
              </a:ext>
            </a:extLst>
          </p:cNvPr>
          <p:cNvCxnSpPr>
            <a:cxnSpLocks/>
          </p:cNvCxnSpPr>
          <p:nvPr/>
        </p:nvCxnSpPr>
        <p:spPr>
          <a:xfrm>
            <a:off x="2605730" y="263874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B9E66E-B05E-7A97-D738-8753FD186606}"/>
              </a:ext>
            </a:extLst>
          </p:cNvPr>
          <p:cNvCxnSpPr>
            <a:cxnSpLocks/>
          </p:cNvCxnSpPr>
          <p:nvPr/>
        </p:nvCxnSpPr>
        <p:spPr>
          <a:xfrm>
            <a:off x="3245180" y="263874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3ED74B-20E0-8723-6A96-B1BD7E0F9EAF}"/>
              </a:ext>
            </a:extLst>
          </p:cNvPr>
          <p:cNvCxnSpPr>
            <a:cxnSpLocks/>
          </p:cNvCxnSpPr>
          <p:nvPr/>
        </p:nvCxnSpPr>
        <p:spPr>
          <a:xfrm>
            <a:off x="2596205" y="2638741"/>
            <a:ext cx="64897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1AA35-C8C9-181B-1DFF-8E3863A6ECC6}"/>
              </a:ext>
            </a:extLst>
          </p:cNvPr>
          <p:cNvSpPr/>
          <p:nvPr/>
        </p:nvSpPr>
        <p:spPr>
          <a:xfrm>
            <a:off x="2283483" y="2372489"/>
            <a:ext cx="1334540" cy="18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Did that help?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B93228-16B7-51DA-8CD4-DB13B7780840}"/>
              </a:ext>
            </a:extLst>
          </p:cNvPr>
          <p:cNvCxnSpPr>
            <a:cxnSpLocks/>
          </p:cNvCxnSpPr>
          <p:nvPr/>
        </p:nvCxnSpPr>
        <p:spPr>
          <a:xfrm>
            <a:off x="2968196" y="2229995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C454E52-61B2-6D60-FBDF-452B6337813B}"/>
              </a:ext>
            </a:extLst>
          </p:cNvPr>
          <p:cNvSpPr/>
          <p:nvPr/>
        </p:nvSpPr>
        <p:spPr>
          <a:xfrm>
            <a:off x="1764619" y="3220910"/>
            <a:ext cx="1176200" cy="3707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Great.  Please enter the number below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651D6D-36C3-53DC-304E-3A79DFF7AC58}"/>
              </a:ext>
            </a:extLst>
          </p:cNvPr>
          <p:cNvSpPr/>
          <p:nvPr/>
        </p:nvSpPr>
        <p:spPr>
          <a:xfrm>
            <a:off x="3069422" y="3223256"/>
            <a:ext cx="1485415" cy="3641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That’s OK.  What model is your Amigo cart?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752DBD-B596-3904-F21F-A38913F8F65B}"/>
              </a:ext>
            </a:extLst>
          </p:cNvPr>
          <p:cNvSpPr/>
          <p:nvPr/>
        </p:nvSpPr>
        <p:spPr>
          <a:xfrm>
            <a:off x="173958" y="7843653"/>
            <a:ext cx="3594996" cy="19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Did I solve your issue today?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06B56A7-987A-2A42-2F26-6E79FA64058A}"/>
              </a:ext>
            </a:extLst>
          </p:cNvPr>
          <p:cNvCxnSpPr>
            <a:cxnSpLocks/>
          </p:cNvCxnSpPr>
          <p:nvPr/>
        </p:nvCxnSpPr>
        <p:spPr>
          <a:xfrm>
            <a:off x="724204" y="6219752"/>
            <a:ext cx="241804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B6E62C-3548-1350-18D1-421E1F6CB170}"/>
              </a:ext>
            </a:extLst>
          </p:cNvPr>
          <p:cNvCxnSpPr>
            <a:cxnSpLocks/>
          </p:cNvCxnSpPr>
          <p:nvPr/>
        </p:nvCxnSpPr>
        <p:spPr>
          <a:xfrm>
            <a:off x="1999667" y="623803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7FD344-5EE1-13D4-B867-83658943582E}"/>
              </a:ext>
            </a:extLst>
          </p:cNvPr>
          <p:cNvCxnSpPr>
            <a:cxnSpLocks/>
          </p:cNvCxnSpPr>
          <p:nvPr/>
        </p:nvCxnSpPr>
        <p:spPr>
          <a:xfrm>
            <a:off x="3142244" y="6219629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5E202FB-A4D5-D3FA-57A9-1863A79BEB53}"/>
              </a:ext>
            </a:extLst>
          </p:cNvPr>
          <p:cNvCxnSpPr>
            <a:cxnSpLocks/>
          </p:cNvCxnSpPr>
          <p:nvPr/>
        </p:nvCxnSpPr>
        <p:spPr>
          <a:xfrm>
            <a:off x="724222" y="6217785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1A10914-F66C-018C-7493-EA7EE318A131}"/>
              </a:ext>
            </a:extLst>
          </p:cNvPr>
          <p:cNvSpPr/>
          <p:nvPr/>
        </p:nvSpPr>
        <p:spPr>
          <a:xfrm>
            <a:off x="1371379" y="8224389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Yes 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2A8B0D-B028-ABFA-201B-EE3564FDDBFE}"/>
              </a:ext>
            </a:extLst>
          </p:cNvPr>
          <p:cNvSpPr/>
          <p:nvPr/>
        </p:nvSpPr>
        <p:spPr>
          <a:xfrm>
            <a:off x="1996231" y="8224389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 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D6967EC-4EB0-49BE-8FE6-8045A61182A4}"/>
              </a:ext>
            </a:extLst>
          </p:cNvPr>
          <p:cNvSpPr/>
          <p:nvPr/>
        </p:nvSpPr>
        <p:spPr>
          <a:xfrm>
            <a:off x="2012535" y="8747654"/>
            <a:ext cx="1733262" cy="470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Sorry I couldn’t help.  Looks like you need to talk to a factory service agent</a:t>
            </a:r>
            <a:endParaRPr lang="en-US" sz="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111AA0-2FEA-E931-57F3-6B0E6B880C05}"/>
              </a:ext>
            </a:extLst>
          </p:cNvPr>
          <p:cNvCxnSpPr>
            <a:cxnSpLocks/>
          </p:cNvCxnSpPr>
          <p:nvPr/>
        </p:nvCxnSpPr>
        <p:spPr>
          <a:xfrm>
            <a:off x="1597989" y="808036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BA22B91-52E6-7355-B5D3-1D57D0BE3F84}"/>
              </a:ext>
            </a:extLst>
          </p:cNvPr>
          <p:cNvCxnSpPr>
            <a:cxnSpLocks/>
          </p:cNvCxnSpPr>
          <p:nvPr/>
        </p:nvCxnSpPr>
        <p:spPr>
          <a:xfrm>
            <a:off x="2245689" y="8070836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B6C397-0DE8-2E62-175D-F58EDC221915}"/>
              </a:ext>
            </a:extLst>
          </p:cNvPr>
          <p:cNvCxnSpPr>
            <a:cxnSpLocks/>
          </p:cNvCxnSpPr>
          <p:nvPr/>
        </p:nvCxnSpPr>
        <p:spPr>
          <a:xfrm>
            <a:off x="1597989" y="8591242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2C11CA8-8996-A4EE-BF8D-83CD4A6A9C9A}"/>
              </a:ext>
            </a:extLst>
          </p:cNvPr>
          <p:cNvSpPr/>
          <p:nvPr/>
        </p:nvSpPr>
        <p:spPr>
          <a:xfrm>
            <a:off x="166728" y="8747589"/>
            <a:ext cx="1701469" cy="4633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Glad I can help!  Are there other service needs you need help you with today?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9C85F8C-B85D-C142-0425-93CA4460DFC3}"/>
              </a:ext>
            </a:extLst>
          </p:cNvPr>
          <p:cNvSpPr/>
          <p:nvPr/>
        </p:nvSpPr>
        <p:spPr>
          <a:xfrm>
            <a:off x="477297" y="9389227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Yes 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967745-A5C8-DEAA-6DD6-7874FCAA436D}"/>
              </a:ext>
            </a:extLst>
          </p:cNvPr>
          <p:cNvSpPr/>
          <p:nvPr/>
        </p:nvSpPr>
        <p:spPr>
          <a:xfrm>
            <a:off x="1086777" y="9389227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 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6B14D18-4B05-5531-E5B3-66778FC32660}"/>
              </a:ext>
            </a:extLst>
          </p:cNvPr>
          <p:cNvCxnSpPr>
            <a:cxnSpLocks/>
          </p:cNvCxnSpPr>
          <p:nvPr/>
        </p:nvCxnSpPr>
        <p:spPr>
          <a:xfrm>
            <a:off x="742750" y="9236174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0321897-B555-188D-B679-C2F19C3B82BA}"/>
              </a:ext>
            </a:extLst>
          </p:cNvPr>
          <p:cNvCxnSpPr>
            <a:cxnSpLocks/>
          </p:cNvCxnSpPr>
          <p:nvPr/>
        </p:nvCxnSpPr>
        <p:spPr>
          <a:xfrm>
            <a:off x="1239164" y="9236174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9F06CE-2F02-EB12-FD7F-BF9D18163679}"/>
              </a:ext>
            </a:extLst>
          </p:cNvPr>
          <p:cNvSpPr/>
          <p:nvPr/>
        </p:nvSpPr>
        <p:spPr>
          <a:xfrm>
            <a:off x="3040734" y="3763518"/>
            <a:ext cx="1514102" cy="4039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&lt;&lt;Field for Amigo cart model entry&gt;&gt;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16579D-B4F5-9085-2F2A-5F0FF594CDBF}"/>
              </a:ext>
            </a:extLst>
          </p:cNvPr>
          <p:cNvSpPr/>
          <p:nvPr/>
        </p:nvSpPr>
        <p:spPr>
          <a:xfrm>
            <a:off x="4112676" y="5543013"/>
            <a:ext cx="1196638" cy="831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OK.  Looks like you need to talk to a factory service agent.  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3386359-363D-F847-B843-CE52BFA8C299}"/>
              </a:ext>
            </a:extLst>
          </p:cNvPr>
          <p:cNvCxnSpPr>
            <a:cxnSpLocks/>
          </p:cNvCxnSpPr>
          <p:nvPr/>
        </p:nvCxnSpPr>
        <p:spPr>
          <a:xfrm>
            <a:off x="1030663" y="8415317"/>
            <a:ext cx="0" cy="265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4C08E58-675C-9B80-B459-257E0724B6B1}"/>
              </a:ext>
            </a:extLst>
          </p:cNvPr>
          <p:cNvSpPr txBox="1"/>
          <p:nvPr/>
        </p:nvSpPr>
        <p:spPr>
          <a:xfrm>
            <a:off x="85421" y="8065029"/>
            <a:ext cx="103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Do we offer this step as an option or close out conversation? 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728CDBE-8B86-B31F-BAFA-DCC6B3CC76D0}"/>
              </a:ext>
            </a:extLst>
          </p:cNvPr>
          <p:cNvSpPr/>
          <p:nvPr/>
        </p:nvSpPr>
        <p:spPr>
          <a:xfrm>
            <a:off x="123664" y="10881979"/>
            <a:ext cx="3754916" cy="2334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Thank you for choosing Amigo for your mobility needs.  Have a great day!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0D36EE4-C165-B0DD-5F89-0C0B57827427}"/>
              </a:ext>
            </a:extLst>
          </p:cNvPr>
          <p:cNvCxnSpPr>
            <a:cxnSpLocks/>
          </p:cNvCxnSpPr>
          <p:nvPr/>
        </p:nvCxnSpPr>
        <p:spPr>
          <a:xfrm flipV="1">
            <a:off x="3030808" y="4681656"/>
            <a:ext cx="0" cy="9823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3A810E9-ED47-AFD8-FF17-797583247FF9}"/>
              </a:ext>
            </a:extLst>
          </p:cNvPr>
          <p:cNvCxnSpPr>
            <a:cxnSpLocks/>
          </p:cNvCxnSpPr>
          <p:nvPr/>
        </p:nvCxnSpPr>
        <p:spPr>
          <a:xfrm>
            <a:off x="2271054" y="8589307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DEC488A-ADB8-8A70-C705-EF6FE1902746}"/>
              </a:ext>
            </a:extLst>
          </p:cNvPr>
          <p:cNvCxnSpPr>
            <a:cxnSpLocks/>
          </p:cNvCxnSpPr>
          <p:nvPr/>
        </p:nvCxnSpPr>
        <p:spPr>
          <a:xfrm>
            <a:off x="5309315" y="4414205"/>
            <a:ext cx="0" cy="294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1FA0DE5-CABD-D302-FC2F-536EF8ED7599}"/>
              </a:ext>
            </a:extLst>
          </p:cNvPr>
          <p:cNvSpPr txBox="1"/>
          <p:nvPr/>
        </p:nvSpPr>
        <p:spPr>
          <a:xfrm>
            <a:off x="5423970" y="4197644"/>
            <a:ext cx="1460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Is it worth adding here even though it was a prompt off the top? 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3469C25-8209-CEB0-AFA0-8EA5D361614B}"/>
              </a:ext>
            </a:extLst>
          </p:cNvPr>
          <p:cNvSpPr/>
          <p:nvPr/>
        </p:nvSpPr>
        <p:spPr>
          <a:xfrm>
            <a:off x="4112883" y="6637020"/>
            <a:ext cx="1216512" cy="4412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This  response then triggers the contact an agent protocol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4000B72-B9F1-BEB5-A820-2C4C346EAE9F}"/>
              </a:ext>
            </a:extLst>
          </p:cNvPr>
          <p:cNvSpPr/>
          <p:nvPr/>
        </p:nvSpPr>
        <p:spPr>
          <a:xfrm>
            <a:off x="2002230" y="9365819"/>
            <a:ext cx="1742668" cy="318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This  response then triggers the contact an agent protocol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9974827-87F2-13AC-1F4A-F02F3E956F81}"/>
              </a:ext>
            </a:extLst>
          </p:cNvPr>
          <p:cNvSpPr/>
          <p:nvPr/>
        </p:nvSpPr>
        <p:spPr>
          <a:xfrm>
            <a:off x="1979420" y="1922263"/>
            <a:ext cx="4215224" cy="284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Look for the number starting with AMI follow by 7 digits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771912-D114-EB62-A900-51D08D8520BD}"/>
              </a:ext>
            </a:extLst>
          </p:cNvPr>
          <p:cNvSpPr/>
          <p:nvPr/>
        </p:nvSpPr>
        <p:spPr>
          <a:xfrm>
            <a:off x="1086777" y="974666"/>
            <a:ext cx="830797" cy="2803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Yes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0CF110E-5F93-27F0-51BF-67DB42E90E33}"/>
              </a:ext>
            </a:extLst>
          </p:cNvPr>
          <p:cNvCxnSpPr>
            <a:cxnSpLocks/>
          </p:cNvCxnSpPr>
          <p:nvPr/>
        </p:nvCxnSpPr>
        <p:spPr>
          <a:xfrm>
            <a:off x="1578786" y="130381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A52074A-41ED-14FE-70AA-E8302529B060}"/>
              </a:ext>
            </a:extLst>
          </p:cNvPr>
          <p:cNvCxnSpPr>
            <a:cxnSpLocks/>
          </p:cNvCxnSpPr>
          <p:nvPr/>
        </p:nvCxnSpPr>
        <p:spPr>
          <a:xfrm>
            <a:off x="3355334" y="130381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10C72C5-CFA0-B738-B337-7A01D52D1FC2}"/>
              </a:ext>
            </a:extLst>
          </p:cNvPr>
          <p:cNvCxnSpPr>
            <a:cxnSpLocks/>
          </p:cNvCxnSpPr>
          <p:nvPr/>
        </p:nvCxnSpPr>
        <p:spPr>
          <a:xfrm>
            <a:off x="2753354" y="361617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19F1163-24AE-40CE-F0CC-58BCB4591533}"/>
              </a:ext>
            </a:extLst>
          </p:cNvPr>
          <p:cNvCxnSpPr>
            <a:cxnSpLocks/>
          </p:cNvCxnSpPr>
          <p:nvPr/>
        </p:nvCxnSpPr>
        <p:spPr>
          <a:xfrm>
            <a:off x="3783237" y="3636885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67186A0-E35B-8518-E7E9-A8E916A9A9FC}"/>
              </a:ext>
            </a:extLst>
          </p:cNvPr>
          <p:cNvCxnSpPr>
            <a:cxnSpLocks/>
          </p:cNvCxnSpPr>
          <p:nvPr/>
        </p:nvCxnSpPr>
        <p:spPr>
          <a:xfrm>
            <a:off x="3038146" y="427121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70A0DE8-BA1D-7AA2-AA91-CFF316115CD7}"/>
              </a:ext>
            </a:extLst>
          </p:cNvPr>
          <p:cNvCxnSpPr>
            <a:cxnSpLocks/>
          </p:cNvCxnSpPr>
          <p:nvPr/>
        </p:nvCxnSpPr>
        <p:spPr>
          <a:xfrm>
            <a:off x="2736446" y="4273596"/>
            <a:ext cx="65574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DB40BB-C34D-A532-6040-5BFA130E7CBC}"/>
              </a:ext>
            </a:extLst>
          </p:cNvPr>
          <p:cNvCxnSpPr>
            <a:cxnSpLocks/>
          </p:cNvCxnSpPr>
          <p:nvPr/>
        </p:nvCxnSpPr>
        <p:spPr>
          <a:xfrm flipV="1">
            <a:off x="2744486" y="4184092"/>
            <a:ext cx="0" cy="8525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AE71E24-E4B7-F395-90EB-C3D1483C736B}"/>
              </a:ext>
            </a:extLst>
          </p:cNvPr>
          <p:cNvCxnSpPr>
            <a:cxnSpLocks/>
          </p:cNvCxnSpPr>
          <p:nvPr/>
        </p:nvCxnSpPr>
        <p:spPr>
          <a:xfrm flipV="1">
            <a:off x="3392186" y="4199332"/>
            <a:ext cx="0" cy="8525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51F7FE3-29F3-A89F-8106-296991EEE38B}"/>
              </a:ext>
            </a:extLst>
          </p:cNvPr>
          <p:cNvSpPr/>
          <p:nvPr/>
        </p:nvSpPr>
        <p:spPr>
          <a:xfrm>
            <a:off x="655685" y="7197731"/>
            <a:ext cx="1298444" cy="407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This  response then triggers the part ordering protocol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0DD84DA-013D-1812-A6FC-DBD00DFEE220}"/>
              </a:ext>
            </a:extLst>
          </p:cNvPr>
          <p:cNvSpPr/>
          <p:nvPr/>
        </p:nvSpPr>
        <p:spPr>
          <a:xfrm>
            <a:off x="5423970" y="6640337"/>
            <a:ext cx="1312773" cy="428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This  response then triggers the part ordering protocol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FE74407-F916-559E-6F77-185A54219AB2}"/>
              </a:ext>
            </a:extLst>
          </p:cNvPr>
          <p:cNvSpPr/>
          <p:nvPr/>
        </p:nvSpPr>
        <p:spPr>
          <a:xfrm>
            <a:off x="4094223" y="7284951"/>
            <a:ext cx="2642519" cy="4412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Great!  Thank you for choosing Amigo for your mobility needs.  </a:t>
            </a:r>
            <a:endParaRPr lang="en-US" sz="500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0464BAF-D14D-7AD7-9D24-BFC979408FB8}"/>
              </a:ext>
            </a:extLst>
          </p:cNvPr>
          <p:cNvCxnSpPr>
            <a:cxnSpLocks/>
          </p:cNvCxnSpPr>
          <p:nvPr/>
        </p:nvCxnSpPr>
        <p:spPr>
          <a:xfrm>
            <a:off x="4765430" y="644724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C419A1D-9ADA-CD5B-D163-2A628E689D51}"/>
              </a:ext>
            </a:extLst>
          </p:cNvPr>
          <p:cNvCxnSpPr>
            <a:cxnSpLocks/>
          </p:cNvCxnSpPr>
          <p:nvPr/>
        </p:nvCxnSpPr>
        <p:spPr>
          <a:xfrm>
            <a:off x="6124571" y="6451037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1C955C6-608C-7964-9BFB-F383EB1A8164}"/>
              </a:ext>
            </a:extLst>
          </p:cNvPr>
          <p:cNvSpPr/>
          <p:nvPr/>
        </p:nvSpPr>
        <p:spPr>
          <a:xfrm>
            <a:off x="5388121" y="4864233"/>
            <a:ext cx="1374047" cy="15670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E20D1B3-DCF4-C5D2-373B-3E40FDB47499}"/>
              </a:ext>
            </a:extLst>
          </p:cNvPr>
          <p:cNvCxnSpPr>
            <a:cxnSpLocks/>
          </p:cNvCxnSpPr>
          <p:nvPr/>
        </p:nvCxnSpPr>
        <p:spPr>
          <a:xfrm>
            <a:off x="4734911" y="7116334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918CC77-E2D5-F517-CC9C-727AD7A6BFFC}"/>
              </a:ext>
            </a:extLst>
          </p:cNvPr>
          <p:cNvCxnSpPr>
            <a:cxnSpLocks/>
          </p:cNvCxnSpPr>
          <p:nvPr/>
        </p:nvCxnSpPr>
        <p:spPr>
          <a:xfrm>
            <a:off x="6130258" y="7113725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BAB1197-9450-C366-5D6C-964C45758341}"/>
              </a:ext>
            </a:extLst>
          </p:cNvPr>
          <p:cNvSpPr/>
          <p:nvPr/>
        </p:nvSpPr>
        <p:spPr>
          <a:xfrm>
            <a:off x="134078" y="6396843"/>
            <a:ext cx="3594996" cy="19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 you need to order parts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36E3BD2-F5B9-F07D-23B2-9102071DC6A2}"/>
              </a:ext>
            </a:extLst>
          </p:cNvPr>
          <p:cNvSpPr/>
          <p:nvPr/>
        </p:nvSpPr>
        <p:spPr>
          <a:xfrm>
            <a:off x="1466125" y="6765153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Yes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5B47BC2-D9D8-D461-C948-001316FFD3C2}"/>
              </a:ext>
            </a:extLst>
          </p:cNvPr>
          <p:cNvSpPr/>
          <p:nvPr/>
        </p:nvSpPr>
        <p:spPr>
          <a:xfrm>
            <a:off x="2090977" y="6765153"/>
            <a:ext cx="496818" cy="323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2BEBD74-B0CB-8451-26D0-9FB34A783F4A}"/>
              </a:ext>
            </a:extLst>
          </p:cNvPr>
          <p:cNvCxnSpPr>
            <a:cxnSpLocks/>
          </p:cNvCxnSpPr>
          <p:nvPr/>
        </p:nvCxnSpPr>
        <p:spPr>
          <a:xfrm>
            <a:off x="1725347" y="6616898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A286217-D038-C978-6FA2-F60531D31D33}"/>
              </a:ext>
            </a:extLst>
          </p:cNvPr>
          <p:cNvCxnSpPr>
            <a:cxnSpLocks/>
          </p:cNvCxnSpPr>
          <p:nvPr/>
        </p:nvCxnSpPr>
        <p:spPr>
          <a:xfrm>
            <a:off x="2349538" y="6616898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737C68F-F5B5-4059-36D3-8B15D523597E}"/>
              </a:ext>
            </a:extLst>
          </p:cNvPr>
          <p:cNvCxnSpPr>
            <a:cxnSpLocks/>
          </p:cNvCxnSpPr>
          <p:nvPr/>
        </p:nvCxnSpPr>
        <p:spPr>
          <a:xfrm>
            <a:off x="1592162" y="7645598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DEB31B4-019E-DC30-7280-33A5A4B2254A}"/>
              </a:ext>
            </a:extLst>
          </p:cNvPr>
          <p:cNvCxnSpPr>
            <a:cxnSpLocks/>
          </p:cNvCxnSpPr>
          <p:nvPr/>
        </p:nvCxnSpPr>
        <p:spPr>
          <a:xfrm>
            <a:off x="2245689" y="7202595"/>
            <a:ext cx="0" cy="563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E22C9DC-A434-C74C-2562-0CEF74D78034}"/>
              </a:ext>
            </a:extLst>
          </p:cNvPr>
          <p:cNvSpPr/>
          <p:nvPr/>
        </p:nvSpPr>
        <p:spPr>
          <a:xfrm>
            <a:off x="128362" y="9845348"/>
            <a:ext cx="845753" cy="747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Response then triggers the contact an agent protocol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6809763-EE7B-E735-EF9E-7BBEDE80F979}"/>
              </a:ext>
            </a:extLst>
          </p:cNvPr>
          <p:cNvCxnSpPr>
            <a:cxnSpLocks/>
          </p:cNvCxnSpPr>
          <p:nvPr/>
        </p:nvCxnSpPr>
        <p:spPr>
          <a:xfrm>
            <a:off x="1345539" y="9775924"/>
            <a:ext cx="0" cy="103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B3DAA62-A01B-AE46-072A-94FA79BBD322}"/>
              </a:ext>
            </a:extLst>
          </p:cNvPr>
          <p:cNvCxnSpPr>
            <a:cxnSpLocks/>
          </p:cNvCxnSpPr>
          <p:nvPr/>
        </p:nvCxnSpPr>
        <p:spPr>
          <a:xfrm flipH="1">
            <a:off x="2934383" y="9786612"/>
            <a:ext cx="3084" cy="1003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F25D79B-1ADF-B1BB-29E8-A60C6AC59B22}"/>
              </a:ext>
            </a:extLst>
          </p:cNvPr>
          <p:cNvCxnSpPr>
            <a:cxnSpLocks/>
          </p:cNvCxnSpPr>
          <p:nvPr/>
        </p:nvCxnSpPr>
        <p:spPr>
          <a:xfrm>
            <a:off x="531930" y="10608754"/>
            <a:ext cx="0" cy="206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1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74FE8-E382-0062-8610-B4F88F2CB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903784-654D-DD0F-83B5-3ADAB22D1086}"/>
              </a:ext>
            </a:extLst>
          </p:cNvPr>
          <p:cNvSpPr/>
          <p:nvPr/>
        </p:nvSpPr>
        <p:spPr>
          <a:xfrm>
            <a:off x="450485" y="111245"/>
            <a:ext cx="6133192" cy="4741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I need to buy a part for an Amigo cart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(Guided Prompt)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A9140B-761F-17B0-8736-B015D927E664}"/>
              </a:ext>
            </a:extLst>
          </p:cNvPr>
          <p:cNvSpPr/>
          <p:nvPr/>
        </p:nvSpPr>
        <p:spPr>
          <a:xfrm>
            <a:off x="1862920" y="960483"/>
            <a:ext cx="3212941" cy="646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OK. You can order parts directly at pro.myamigo.com if you have an account, or by contacting our factory service agent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F7BD83-7B5A-0B80-277C-050B590C0A2A}"/>
              </a:ext>
            </a:extLst>
          </p:cNvPr>
          <p:cNvCxnSpPr>
            <a:cxnSpLocks/>
          </p:cNvCxnSpPr>
          <p:nvPr/>
        </p:nvCxnSpPr>
        <p:spPr>
          <a:xfrm>
            <a:off x="3436624" y="672032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2BFB6B1-0C1D-3B8A-52D9-433E14099C63}"/>
              </a:ext>
            </a:extLst>
          </p:cNvPr>
          <p:cNvSpPr/>
          <p:nvPr/>
        </p:nvSpPr>
        <p:spPr>
          <a:xfrm>
            <a:off x="3651206" y="2239583"/>
            <a:ext cx="1424660" cy="460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Contact an Agent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7CBE0-B607-FDFE-D789-8FAE796B6B8D}"/>
              </a:ext>
            </a:extLst>
          </p:cNvPr>
          <p:cNvSpPr/>
          <p:nvPr/>
        </p:nvSpPr>
        <p:spPr>
          <a:xfrm>
            <a:off x="1862920" y="1731829"/>
            <a:ext cx="3212944" cy="242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Which method would you like to choose?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C63DC-7FA6-9C5E-0EC4-7C263859FEEF}"/>
              </a:ext>
            </a:extLst>
          </p:cNvPr>
          <p:cNvSpPr/>
          <p:nvPr/>
        </p:nvSpPr>
        <p:spPr>
          <a:xfrm>
            <a:off x="1862920" y="2243596"/>
            <a:ext cx="1424683" cy="460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me to pro.myamigo.com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5DAC9B-4E2E-F806-D648-D1B1ACF6685B}"/>
              </a:ext>
            </a:extLst>
          </p:cNvPr>
          <p:cNvCxnSpPr>
            <a:cxnSpLocks/>
          </p:cNvCxnSpPr>
          <p:nvPr/>
        </p:nvCxnSpPr>
        <p:spPr>
          <a:xfrm>
            <a:off x="2925502" y="206155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8709AA-7E0D-1132-2E2A-BD3D81466443}"/>
              </a:ext>
            </a:extLst>
          </p:cNvPr>
          <p:cNvCxnSpPr>
            <a:cxnSpLocks/>
          </p:cNvCxnSpPr>
          <p:nvPr/>
        </p:nvCxnSpPr>
        <p:spPr>
          <a:xfrm>
            <a:off x="3978194" y="206155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4DDCAFE-BEBC-1660-C7DB-D87CA93FD196}"/>
              </a:ext>
            </a:extLst>
          </p:cNvPr>
          <p:cNvSpPr/>
          <p:nvPr/>
        </p:nvSpPr>
        <p:spPr>
          <a:xfrm>
            <a:off x="1862920" y="2818466"/>
            <a:ext cx="1424683" cy="538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OK. Click this link to visit </a:t>
            </a:r>
            <a:r>
              <a:rPr lang="en-US" sz="1000" dirty="0" err="1">
                <a:solidFill>
                  <a:schemeClr val="tx1"/>
                </a:solidFill>
              </a:rPr>
              <a:t>pro.myamigo</a:t>
            </a:r>
            <a:r>
              <a:rPr lang="en-US" sz="1000" dirty="0">
                <a:solidFill>
                  <a:schemeClr val="tx1"/>
                </a:solidFill>
              </a:rPr>
              <a:t> website.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349197-82AD-DAD8-1B35-7F5917AEE9A0}"/>
              </a:ext>
            </a:extLst>
          </p:cNvPr>
          <p:cNvSpPr/>
          <p:nvPr/>
        </p:nvSpPr>
        <p:spPr>
          <a:xfrm>
            <a:off x="3651183" y="2794706"/>
            <a:ext cx="1424683" cy="5384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This  response then triggers the contact an agent protocol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1B7134-6A48-182A-FBDC-94025C0B6EA3}"/>
              </a:ext>
            </a:extLst>
          </p:cNvPr>
          <p:cNvSpPr/>
          <p:nvPr/>
        </p:nvSpPr>
        <p:spPr>
          <a:xfrm>
            <a:off x="1862920" y="3737525"/>
            <a:ext cx="3212946" cy="6170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Thank you for choosing Amigo for your mobility needs.  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318EB6-2E4A-4B2C-02EA-AF0CEFF8B94B}"/>
              </a:ext>
            </a:extLst>
          </p:cNvPr>
          <p:cNvCxnSpPr>
            <a:cxnSpLocks/>
          </p:cNvCxnSpPr>
          <p:nvPr/>
        </p:nvCxnSpPr>
        <p:spPr>
          <a:xfrm>
            <a:off x="2925502" y="345601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9C2AD9-269B-0554-7306-B926B6ECEF0E}"/>
              </a:ext>
            </a:extLst>
          </p:cNvPr>
          <p:cNvCxnSpPr>
            <a:cxnSpLocks/>
          </p:cNvCxnSpPr>
          <p:nvPr/>
        </p:nvCxnSpPr>
        <p:spPr>
          <a:xfrm>
            <a:off x="3978194" y="345601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5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D4805-82AB-5A52-923B-1633A729B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3EA7331-71AA-7320-2F8D-20E4EAB741F1}"/>
              </a:ext>
            </a:extLst>
          </p:cNvPr>
          <p:cNvSpPr/>
          <p:nvPr/>
        </p:nvSpPr>
        <p:spPr>
          <a:xfrm>
            <a:off x="2256516" y="1377338"/>
            <a:ext cx="2210835" cy="425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 you prefer phone or email?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CFD82-0573-8F19-78C9-87421C9EED77}"/>
              </a:ext>
            </a:extLst>
          </p:cNvPr>
          <p:cNvSpPr/>
          <p:nvPr/>
        </p:nvSpPr>
        <p:spPr>
          <a:xfrm>
            <a:off x="243840" y="80997"/>
            <a:ext cx="6316979" cy="456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I have a different customer service need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(Guided Prompt)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67915-7FC4-EA68-DB60-756B560788E5}"/>
              </a:ext>
            </a:extLst>
          </p:cNvPr>
          <p:cNvSpPr/>
          <p:nvPr/>
        </p:nvSpPr>
        <p:spPr>
          <a:xfrm>
            <a:off x="1704108" y="878177"/>
            <a:ext cx="3539148" cy="40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Looks like you need to connect to factory service agent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89E67C-06E1-C24C-5575-0D96FF9AFF01}"/>
              </a:ext>
            </a:extLst>
          </p:cNvPr>
          <p:cNvCxnSpPr>
            <a:cxnSpLocks/>
          </p:cNvCxnSpPr>
          <p:nvPr/>
        </p:nvCxnSpPr>
        <p:spPr>
          <a:xfrm>
            <a:off x="3437773" y="670650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0F982AE-E15E-A822-295C-48EFF7769EBD}"/>
              </a:ext>
            </a:extLst>
          </p:cNvPr>
          <p:cNvSpPr/>
          <p:nvPr/>
        </p:nvSpPr>
        <p:spPr>
          <a:xfrm>
            <a:off x="1744552" y="4902009"/>
            <a:ext cx="754807" cy="623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Please call me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BC0757-60BA-4291-0613-A96D2356FCC8}"/>
              </a:ext>
            </a:extLst>
          </p:cNvPr>
          <p:cNvSpPr/>
          <p:nvPr/>
        </p:nvSpPr>
        <p:spPr>
          <a:xfrm>
            <a:off x="2655298" y="4910039"/>
            <a:ext cx="664774" cy="6124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 will call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(Guided Prompt)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6857DF-AB8A-62EC-521D-1B88C5462FF7}"/>
              </a:ext>
            </a:extLst>
          </p:cNvPr>
          <p:cNvCxnSpPr>
            <a:cxnSpLocks/>
          </p:cNvCxnSpPr>
          <p:nvPr/>
        </p:nvCxnSpPr>
        <p:spPr>
          <a:xfrm>
            <a:off x="3088906" y="1895438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69A8E4-4E78-698A-85D2-B2C76D07F459}"/>
              </a:ext>
            </a:extLst>
          </p:cNvPr>
          <p:cNvCxnSpPr>
            <a:cxnSpLocks/>
          </p:cNvCxnSpPr>
          <p:nvPr/>
        </p:nvCxnSpPr>
        <p:spPr>
          <a:xfrm>
            <a:off x="3728356" y="1895438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739697-F639-4572-AC6A-D58872AC7F03}"/>
              </a:ext>
            </a:extLst>
          </p:cNvPr>
          <p:cNvSpPr/>
          <p:nvPr/>
        </p:nvSpPr>
        <p:spPr>
          <a:xfrm>
            <a:off x="1744553" y="2720738"/>
            <a:ext cx="1589896" cy="1268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OK.  Amigo agents are available by phone M – F from 7:30a – 5p EST and can contact you within the next business day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63D734-927A-94F2-18CD-84FF2BCAB4D0}"/>
              </a:ext>
            </a:extLst>
          </p:cNvPr>
          <p:cNvCxnSpPr>
            <a:cxnSpLocks/>
          </p:cNvCxnSpPr>
          <p:nvPr/>
        </p:nvCxnSpPr>
        <p:spPr>
          <a:xfrm>
            <a:off x="3161118" y="6902121"/>
            <a:ext cx="0" cy="250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EB8EF5-E468-79FD-B65E-34296FB370CF}"/>
              </a:ext>
            </a:extLst>
          </p:cNvPr>
          <p:cNvCxnSpPr>
            <a:cxnSpLocks/>
          </p:cNvCxnSpPr>
          <p:nvPr/>
        </p:nvCxnSpPr>
        <p:spPr>
          <a:xfrm flipV="1">
            <a:off x="2150375" y="6932601"/>
            <a:ext cx="2544651" cy="94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E2B4C36-BE07-7FD2-C9C0-D2A442FE2779}"/>
              </a:ext>
            </a:extLst>
          </p:cNvPr>
          <p:cNvSpPr/>
          <p:nvPr/>
        </p:nvSpPr>
        <p:spPr>
          <a:xfrm>
            <a:off x="1315756" y="5719637"/>
            <a:ext cx="1181097" cy="1031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Please enter your name and phone number.  An agent will contact you within the next business day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195812-E96F-1ABA-036E-A2678C354B44}"/>
              </a:ext>
            </a:extLst>
          </p:cNvPr>
          <p:cNvSpPr/>
          <p:nvPr/>
        </p:nvSpPr>
        <p:spPr>
          <a:xfrm>
            <a:off x="3473682" y="2720738"/>
            <a:ext cx="1872045" cy="1272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OK.  Please email </a:t>
            </a:r>
            <a:r>
              <a:rPr lang="en-US" sz="1000" dirty="0">
                <a:solidFill>
                  <a:schemeClr val="tx1"/>
                </a:solidFill>
                <a:hlinkClick r:id="rId2"/>
              </a:rPr>
              <a:t>service@myamigo.com</a:t>
            </a:r>
            <a:r>
              <a:rPr lang="en-US" sz="1000" dirty="0">
                <a:solidFill>
                  <a:schemeClr val="tx1"/>
                </a:solidFill>
              </a:rPr>
              <a:t> with your name, company, phone number, and a brief description of your need.  An agent will respond within the next business day. 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7F92D2-14DD-F18E-23F5-E10E7696FABD}"/>
              </a:ext>
            </a:extLst>
          </p:cNvPr>
          <p:cNvCxnSpPr>
            <a:cxnSpLocks/>
          </p:cNvCxnSpPr>
          <p:nvPr/>
        </p:nvCxnSpPr>
        <p:spPr>
          <a:xfrm>
            <a:off x="2121955" y="554530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E92FFA-FD66-C7CD-DE2F-4F9C7FFD4CCB}"/>
              </a:ext>
            </a:extLst>
          </p:cNvPr>
          <p:cNvCxnSpPr>
            <a:cxnSpLocks/>
          </p:cNvCxnSpPr>
          <p:nvPr/>
        </p:nvCxnSpPr>
        <p:spPr>
          <a:xfrm>
            <a:off x="2987685" y="5545301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DA25947-B4B1-30CD-A2A8-CDF66440BD74}"/>
              </a:ext>
            </a:extLst>
          </p:cNvPr>
          <p:cNvSpPr/>
          <p:nvPr/>
        </p:nvSpPr>
        <p:spPr>
          <a:xfrm>
            <a:off x="2646475" y="5719637"/>
            <a:ext cx="1375947" cy="1031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OK.  Please call 1-800-248-9131 M-F between the hours of 7:30a-5p EST and an agent will be happy to assist you.  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DEDA1C0-0DD8-A08A-CF4F-B308FD41D3A6}"/>
              </a:ext>
            </a:extLst>
          </p:cNvPr>
          <p:cNvSpPr/>
          <p:nvPr/>
        </p:nvSpPr>
        <p:spPr>
          <a:xfrm>
            <a:off x="1389931" y="7183344"/>
            <a:ext cx="4167503" cy="440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Thank you for choosing Amigo for your mobility needs.  Have a great day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FF35585-B07C-9E53-3921-5BA349FAB4F2}"/>
              </a:ext>
            </a:extLst>
          </p:cNvPr>
          <p:cNvSpPr/>
          <p:nvPr/>
        </p:nvSpPr>
        <p:spPr>
          <a:xfrm>
            <a:off x="2437699" y="2047770"/>
            <a:ext cx="905945" cy="440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By Phone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CC3FCB-A446-6239-B12D-7E29D9A8CCE7}"/>
              </a:ext>
            </a:extLst>
          </p:cNvPr>
          <p:cNvSpPr/>
          <p:nvPr/>
        </p:nvSpPr>
        <p:spPr>
          <a:xfrm>
            <a:off x="3473682" y="2047770"/>
            <a:ext cx="905941" cy="440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By Email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(Guided Prompt)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9DF313-16C3-FD67-859A-BD0766889E34}"/>
              </a:ext>
            </a:extLst>
          </p:cNvPr>
          <p:cNvSpPr/>
          <p:nvPr/>
        </p:nvSpPr>
        <p:spPr>
          <a:xfrm>
            <a:off x="1744553" y="4107653"/>
            <a:ext cx="1580405" cy="6988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this convenient for you?  Or do you prefer to call customer support?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C7A355-4883-3A8F-C7DB-BB59AE590DC2}"/>
              </a:ext>
            </a:extLst>
          </p:cNvPr>
          <p:cNvCxnSpPr>
            <a:cxnSpLocks/>
          </p:cNvCxnSpPr>
          <p:nvPr/>
        </p:nvCxnSpPr>
        <p:spPr>
          <a:xfrm>
            <a:off x="3088906" y="2526703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73541A-134B-3CA8-D452-52D1EB4AABCE}"/>
              </a:ext>
            </a:extLst>
          </p:cNvPr>
          <p:cNvCxnSpPr>
            <a:cxnSpLocks/>
          </p:cNvCxnSpPr>
          <p:nvPr/>
        </p:nvCxnSpPr>
        <p:spPr>
          <a:xfrm>
            <a:off x="3735900" y="2526703"/>
            <a:ext cx="0" cy="1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BAAC6E-A2E9-C004-1732-309F917822E2}"/>
              </a:ext>
            </a:extLst>
          </p:cNvPr>
          <p:cNvCxnSpPr>
            <a:cxnSpLocks/>
          </p:cNvCxnSpPr>
          <p:nvPr/>
        </p:nvCxnSpPr>
        <p:spPr>
          <a:xfrm>
            <a:off x="4695026" y="4208604"/>
            <a:ext cx="0" cy="27334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FB8AFA-B199-6655-4A94-08809674C473}"/>
              </a:ext>
            </a:extLst>
          </p:cNvPr>
          <p:cNvCxnSpPr>
            <a:cxnSpLocks/>
          </p:cNvCxnSpPr>
          <p:nvPr/>
        </p:nvCxnSpPr>
        <p:spPr>
          <a:xfrm>
            <a:off x="2150375" y="6813251"/>
            <a:ext cx="0" cy="12876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35ABE11-A9C6-8A2D-3FCE-5DC35D1B7BBF}"/>
              </a:ext>
            </a:extLst>
          </p:cNvPr>
          <p:cNvCxnSpPr>
            <a:cxnSpLocks/>
          </p:cNvCxnSpPr>
          <p:nvPr/>
        </p:nvCxnSpPr>
        <p:spPr>
          <a:xfrm>
            <a:off x="3161118" y="6813251"/>
            <a:ext cx="0" cy="12876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0706727222C74AAF835F465123A145" ma:contentTypeVersion="19" ma:contentTypeDescription="Create a new document." ma:contentTypeScope="" ma:versionID="77ba409dcf9fda39f7e097e39d395c45">
  <xsd:schema xmlns:xsd="http://www.w3.org/2001/XMLSchema" xmlns:xs="http://www.w3.org/2001/XMLSchema" xmlns:p="http://schemas.microsoft.com/office/2006/metadata/properties" xmlns:ns2="7ec07d95-eb53-419c-9226-aeb46809de25" xmlns:ns3="b0c25c43-8099-4698-9564-086c37e4b56a" targetNamespace="http://schemas.microsoft.com/office/2006/metadata/properties" ma:root="true" ma:fieldsID="41248bbbde63e8371c6bc21708b49d51" ns2:_="" ns3:_="">
    <xsd:import namespace="7ec07d95-eb53-419c-9226-aeb46809de25"/>
    <xsd:import namespace="b0c25c43-8099-4698-9564-086c37e4b5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c07d95-eb53-419c-9226-aeb46809de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c4d4935-20c4-4919-a0b8-690a9e6ff6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25c43-8099-4698-9564-086c37e4b5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5935cfb-a612-4019-831c-b0f94ac2a627}" ma:internalName="TaxCatchAll" ma:showField="CatchAllData" ma:web="b0c25c43-8099-4698-9564-086c37e4b5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0c25c43-8099-4698-9564-086c37e4b56a" xsi:nil="true"/>
    <lcf76f155ced4ddcb4097134ff3c332f xmlns="7ec07d95-eb53-419c-9226-aeb46809de2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35EE50-9BBF-4B52-AFFC-03D22F986C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c07d95-eb53-419c-9226-aeb46809de25"/>
    <ds:schemaRef ds:uri="b0c25c43-8099-4698-9564-086c37e4b5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7DB032-B604-406B-9051-B35896B6791F}">
  <ds:schemaRefs>
    <ds:schemaRef ds:uri="http://schemas.microsoft.com/office/2006/metadata/properties"/>
    <ds:schemaRef ds:uri="http://schemas.microsoft.com/office/infopath/2007/PartnerControls"/>
    <ds:schemaRef ds:uri="b0c25c43-8099-4698-9564-086c37e4b56a"/>
    <ds:schemaRef ds:uri="7ec07d95-eb53-419c-9226-aeb46809de25"/>
  </ds:schemaRefs>
</ds:datastoreItem>
</file>

<file path=customXml/itemProps3.xml><?xml version="1.0" encoding="utf-8"?>
<ds:datastoreItem xmlns:ds="http://schemas.openxmlformats.org/officeDocument/2006/customXml" ds:itemID="{3FA38472-B9E3-40D8-9DCD-300E396DED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1471</Words>
  <Application>Microsoft Office PowerPoint</Application>
  <PresentationFormat>Widescreen</PresentationFormat>
  <Paragraphs>180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Hutchings</dc:creator>
  <cp:lastModifiedBy>Jeff Hutchings</cp:lastModifiedBy>
  <cp:revision>2</cp:revision>
  <dcterms:created xsi:type="dcterms:W3CDTF">2025-05-16T17:27:41Z</dcterms:created>
  <dcterms:modified xsi:type="dcterms:W3CDTF">2025-05-22T12:34:31Z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0x010100350706727222C74AAF835F465123A145</vt:lpwstr>
  </property>
  <property fmtid="{D5CDD505-2E9C-101B-9397-08002B2CF9AE}" pid="3" name="MediaServiceImageTags">
    <vt:lpwstr/>
  </property>
</Properties>
</file>