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E662-3D9E-4460-B541-4622EFB79F8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17A3-41D5-4248-98D0-4E99571AF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23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E662-3D9E-4460-B541-4622EFB79F8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17A3-41D5-4248-98D0-4E99571AF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30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E662-3D9E-4460-B541-4622EFB79F8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17A3-41D5-4248-98D0-4E99571AF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07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E662-3D9E-4460-B541-4622EFB79F8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17A3-41D5-4248-98D0-4E99571AF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68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E662-3D9E-4460-B541-4622EFB79F8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17A3-41D5-4248-98D0-4E99571AF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22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E662-3D9E-4460-B541-4622EFB79F8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17A3-41D5-4248-98D0-4E99571AF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1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E662-3D9E-4460-B541-4622EFB79F8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17A3-41D5-4248-98D0-4E99571AF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23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E662-3D9E-4460-B541-4622EFB79F8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17A3-41D5-4248-98D0-4E99571AF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03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E662-3D9E-4460-B541-4622EFB79F8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17A3-41D5-4248-98D0-4E99571AF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1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E662-3D9E-4460-B541-4622EFB79F8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17A3-41D5-4248-98D0-4E99571AF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6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E662-3D9E-4460-B541-4622EFB79F8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17A3-41D5-4248-98D0-4E99571AF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33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0E662-3D9E-4460-B541-4622EFB79F86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17A3-41D5-4248-98D0-4E99571AF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30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9552"/>
            <a:ext cx="9143999" cy="652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1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53" y="0"/>
            <a:ext cx="9616813" cy="6858000"/>
          </a:xfrm>
        </p:spPr>
      </p:pic>
    </p:spTree>
    <p:extLst>
      <p:ext uri="{BB962C8B-B14F-4D97-AF65-F5344CB8AC3E}">
        <p14:creationId xmlns:p14="http://schemas.microsoft.com/office/powerpoint/2010/main" val="23359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5795"/>
            <a:ext cx="9297853" cy="6630541"/>
          </a:xfrm>
        </p:spPr>
      </p:pic>
    </p:spTree>
    <p:extLst>
      <p:ext uri="{BB962C8B-B14F-4D97-AF65-F5344CB8AC3E}">
        <p14:creationId xmlns:p14="http://schemas.microsoft.com/office/powerpoint/2010/main" val="38331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</cp:revision>
  <dcterms:created xsi:type="dcterms:W3CDTF">2022-11-17T09:51:25Z</dcterms:created>
  <dcterms:modified xsi:type="dcterms:W3CDTF">2022-11-17T12:41:41Z</dcterms:modified>
</cp:coreProperties>
</file>