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Trevor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Introduce yourself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Jerry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Trevor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Trevor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Jerry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0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dropbox.com/s/tvbcr0vcljbkvq0/Project%20Gon%20User%20Manual.docx?dl=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Gon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Trevor Aquino, Jerry Qing, and Alex Xu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762075"/>
            <a:ext cx="8520600" cy="175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Demonstration!!!!!!!!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Members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Trevor Aquino - Project lead, class design, tilemaps, background, bug smashing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Jerry Qing - Audio, entities, animation, bug smashing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Alex Xu - Design and graphics, JUnit testing, game states, bug smashing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 Process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went well: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Good use of polymorphism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Bug tracking and smashing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Using GitHub, merging work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did not go so well: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Changing ideas along the way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Tracking work and progress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Set deadlines and split work evenly 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 Process (cont.)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Strategies to use next time for better outcome: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 chart to make deadlines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Modularize levels, not using multiple classes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Plan out classes and code beforehand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of the Game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Player controls a warrior that can swing a sword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Objective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Kill all the enemies standing in your way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Reach the end of the dungeon to escape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 not reach 0 hp and avoid enemy attacks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Rules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DON’T DIE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Structure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/>
              <a:t>Audio</a:t>
            </a:r>
            <a:br>
              <a:rPr lang="en" sz="1400"/>
            </a:br>
            <a:r>
              <a:rPr lang="en" sz="1400"/>
              <a:t>- AudioPlayer.java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/>
              <a:t>Entity</a:t>
            </a:r>
            <a:br>
              <a:rPr lang="en" sz="1400"/>
            </a:br>
            <a:r>
              <a:rPr lang="en" sz="1400"/>
              <a:t>- AdvancedEnemy.java</a:t>
            </a:r>
            <a:br>
              <a:rPr lang="en" sz="1400"/>
            </a:br>
            <a:r>
              <a:rPr lang="en" sz="1400"/>
              <a:t>- Animation.java</a:t>
            </a:r>
            <a:br>
              <a:rPr lang="en" sz="1400"/>
            </a:br>
            <a:r>
              <a:rPr lang="en" sz="1400"/>
              <a:t>- Enemy.java</a:t>
            </a:r>
            <a:br>
              <a:rPr lang="en" sz="1400"/>
            </a:br>
            <a:r>
              <a:rPr lang="en" sz="1400"/>
              <a:t>- Entity.java</a:t>
            </a:r>
            <a:br>
              <a:rPr lang="en" sz="1400"/>
            </a:br>
            <a:r>
              <a:rPr lang="en" sz="1400"/>
              <a:t>- Player.java</a:t>
            </a:r>
            <a:br>
              <a:rPr lang="en" sz="1400"/>
            </a:b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676325" y="1152475"/>
            <a:ext cx="2613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/>
              <a:t>GameState</a:t>
            </a:r>
            <a:br>
              <a:rPr lang="en" sz="1400"/>
            </a:br>
            <a:r>
              <a:rPr lang="en" sz="1400"/>
              <a:t>- GameState.java</a:t>
            </a:r>
            <a:br>
              <a:rPr lang="en" sz="1400"/>
            </a:br>
            <a:r>
              <a:rPr lang="en" sz="1400"/>
              <a:t>- GameStateManager.java</a:t>
            </a:r>
            <a:br>
              <a:rPr lang="en" sz="1400"/>
            </a:br>
            <a:r>
              <a:rPr lang="en" sz="1400"/>
              <a:t>- HelpState.java</a:t>
            </a:r>
            <a:br>
              <a:rPr lang="en" sz="1400"/>
            </a:br>
            <a:r>
              <a:rPr lang="en" sz="1400"/>
              <a:t>- Level[X]State.java</a:t>
            </a:r>
            <a:br>
              <a:rPr lang="en" sz="1400"/>
            </a:br>
            <a:r>
              <a:rPr lang="en" sz="1400"/>
              <a:t>- LevelState.java</a:t>
            </a:r>
            <a:br>
              <a:rPr lang="en" sz="1400"/>
            </a:br>
            <a:r>
              <a:rPr lang="en" sz="1400"/>
              <a:t>- MenuState.java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/>
              <a:t>Testing</a:t>
            </a:r>
            <a:br>
              <a:rPr lang="en" sz="1400"/>
            </a:br>
            <a:r>
              <a:rPr lang="en" sz="1400"/>
              <a:t>- JUnitTest.java</a:t>
            </a:r>
            <a:br>
              <a:rPr lang="en" sz="1400"/>
            </a:b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5225775" y="1152475"/>
            <a:ext cx="2613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/>
              <a:t>TileMap</a:t>
            </a:r>
            <a:br>
              <a:rPr b="1" lang="en" sz="1400"/>
            </a:br>
            <a:r>
              <a:rPr b="1" lang="en" sz="1400"/>
              <a:t>- </a:t>
            </a:r>
            <a:r>
              <a:rPr lang="en" sz="1400"/>
              <a:t>Background.java</a:t>
            </a:r>
            <a:br>
              <a:rPr lang="en" sz="1400"/>
            </a:br>
            <a:r>
              <a:rPr lang="en" sz="1400"/>
              <a:t>- Tile.java</a:t>
            </a:r>
            <a:br>
              <a:rPr lang="en" sz="1400"/>
            </a:br>
            <a:r>
              <a:rPr lang="en" sz="1400"/>
              <a:t>- TileMap.java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/>
              <a:t>Main</a:t>
            </a:r>
            <a:br>
              <a:rPr lang="en" sz="1400"/>
            </a:br>
            <a:r>
              <a:rPr lang="en" sz="1400"/>
              <a:t>- GamePanel.java</a:t>
            </a:r>
            <a:br>
              <a:rPr lang="en" sz="1400"/>
            </a:br>
            <a:r>
              <a:rPr lang="en" sz="1400"/>
              <a:t>- ProjectGon.java</a:t>
            </a:r>
            <a:br>
              <a:rPr b="1" lang="en" sz="1400"/>
            </a:b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Design Elements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Wall collision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Map and tile loading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Animation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Enemy tracking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050" y="1062762"/>
            <a:ext cx="2138024" cy="213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675" y="3636900"/>
            <a:ext cx="6079800" cy="7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Manual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User Manual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Improvements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Health packs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More levels and confusing arrangements of levels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Different Enemies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Multiplayer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Different player types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Full screen mode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