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4" r:id="rId5"/>
  </p:sldMasterIdLst>
  <p:notesMasterIdLst>
    <p:notesMasterId r:id="rId29"/>
  </p:notesMasterIdLst>
  <p:sldIdLst>
    <p:sldId id="270" r:id="rId6"/>
    <p:sldId id="3388" r:id="rId7"/>
    <p:sldId id="3419" r:id="rId8"/>
    <p:sldId id="3420" r:id="rId9"/>
    <p:sldId id="3364" r:id="rId10"/>
    <p:sldId id="3413" r:id="rId11"/>
    <p:sldId id="3416" r:id="rId12"/>
    <p:sldId id="3400" r:id="rId13"/>
    <p:sldId id="3407" r:id="rId14"/>
    <p:sldId id="3397" r:id="rId15"/>
    <p:sldId id="3402" r:id="rId16"/>
    <p:sldId id="3390" r:id="rId17"/>
    <p:sldId id="3412" r:id="rId18"/>
    <p:sldId id="3386" r:id="rId19"/>
    <p:sldId id="3405" r:id="rId20"/>
    <p:sldId id="3401" r:id="rId21"/>
    <p:sldId id="3408" r:id="rId22"/>
    <p:sldId id="3409" r:id="rId23"/>
    <p:sldId id="3411" r:id="rId24"/>
    <p:sldId id="3404" r:id="rId25"/>
    <p:sldId id="3363" r:id="rId26"/>
    <p:sldId id="3362" r:id="rId27"/>
    <p:sldId id="3417" r:id="rId28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3264" userDrawn="1">
          <p15:clr>
            <a:srgbClr val="A4A3A4"/>
          </p15:clr>
        </p15:guide>
        <p15:guide id="4" pos="24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encer08" initials="s" lastIdx="10" clrIdx="0">
    <p:extLst>
      <p:ext uri="{19B8F6BF-5375-455C-9EA6-DF929625EA0E}">
        <p15:presenceInfo xmlns:p15="http://schemas.microsoft.com/office/powerpoint/2012/main" userId="S::spencer08@opensource.gov::9928007d-5199-4ad6-bb77-6dcf56f27fca" providerId="AD"/>
      </p:ext>
    </p:extLst>
  </p:cmAuthor>
  <p:cmAuthor id="2" name="treva31" initials="t" lastIdx="7" clrIdx="1">
    <p:extLst>
      <p:ext uri="{19B8F6BF-5375-455C-9EA6-DF929625EA0E}">
        <p15:presenceInfo xmlns:p15="http://schemas.microsoft.com/office/powerpoint/2012/main" userId="S::treva31@opensource.gov::012db459-f277-4bb7-9677-96ba4ab369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FF8B"/>
    <a:srgbClr val="C78205"/>
    <a:srgbClr val="000000"/>
    <a:srgbClr val="00FF00"/>
    <a:srgbClr val="37ACD1"/>
    <a:srgbClr val="00C85A"/>
    <a:srgbClr val="FFFFFF"/>
    <a:srgbClr val="C71F1F"/>
    <a:srgbClr val="C1E4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9A5DD-A4E6-33B8-D3BA-6850A6AB47EF}" v="5" dt="2023-02-07T17:39:08.397"/>
    <p1510:client id="{744335C0-1AB9-412E-8277-68F77B5BDCF3}" v="32" dt="2023-02-07T16:52:03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44"/>
        <p:guide pos="2880"/>
        <p:guide pos="3264"/>
        <p:guide pos="244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a31" userId="012db459-f277-4bb7-9677-96ba4ab369e9" providerId="ADAL" clId="{744335C0-1AB9-412E-8277-68F77B5BDCF3}"/>
    <pc:docChg chg="undo custSel modSld">
      <pc:chgData name="treva31" userId="012db459-f277-4bb7-9677-96ba4ab369e9" providerId="ADAL" clId="{744335C0-1AB9-412E-8277-68F77B5BDCF3}" dt="2023-02-07T16:52:03.901" v="261" actId="1035"/>
      <pc:docMkLst>
        <pc:docMk/>
      </pc:docMkLst>
      <pc:sldChg chg="addSp delSp modSp mod">
        <pc:chgData name="treva31" userId="012db459-f277-4bb7-9677-96ba4ab369e9" providerId="ADAL" clId="{744335C0-1AB9-412E-8277-68F77B5BDCF3}" dt="2023-02-01T20:25:55.314" v="224" actId="1038"/>
        <pc:sldMkLst>
          <pc:docMk/>
          <pc:sldMk cId="3011361037" sldId="3400"/>
        </pc:sldMkLst>
        <pc:spChg chg="mod">
          <ac:chgData name="treva31" userId="012db459-f277-4bb7-9677-96ba4ab369e9" providerId="ADAL" clId="{744335C0-1AB9-412E-8277-68F77B5BDCF3}" dt="2023-02-01T18:19:28.581" v="103" actId="14100"/>
          <ac:spMkLst>
            <pc:docMk/>
            <pc:sldMk cId="3011361037" sldId="3400"/>
            <ac:spMk id="3" creationId="{A00E627E-DF80-E6DA-EAE5-BCB02B9F3581}"/>
          </ac:spMkLst>
        </pc:spChg>
        <pc:spChg chg="mod">
          <ac:chgData name="treva31" userId="012db459-f277-4bb7-9677-96ba4ab369e9" providerId="ADAL" clId="{744335C0-1AB9-412E-8277-68F77B5BDCF3}" dt="2023-02-01T18:18:02.413" v="50" actId="1036"/>
          <ac:spMkLst>
            <pc:docMk/>
            <pc:sldMk cId="3011361037" sldId="3400"/>
            <ac:spMk id="12" creationId="{A5F61750-E5AA-3DA8-224F-A35F7B8FCE4B}"/>
          </ac:spMkLst>
        </pc:spChg>
        <pc:spChg chg="mod">
          <ac:chgData name="treva31" userId="012db459-f277-4bb7-9677-96ba4ab369e9" providerId="ADAL" clId="{744335C0-1AB9-412E-8277-68F77B5BDCF3}" dt="2023-02-01T20:25:55.314" v="224" actId="1038"/>
          <ac:spMkLst>
            <pc:docMk/>
            <pc:sldMk cId="3011361037" sldId="3400"/>
            <ac:spMk id="14" creationId="{AE0B8F9C-ABDC-0B57-760E-30C0D29DF3F9}"/>
          </ac:spMkLst>
        </pc:spChg>
        <pc:spChg chg="mod">
          <ac:chgData name="treva31" userId="012db459-f277-4bb7-9677-96ba4ab369e9" providerId="ADAL" clId="{744335C0-1AB9-412E-8277-68F77B5BDCF3}" dt="2023-02-01T18:25:34.213" v="139" actId="1037"/>
          <ac:spMkLst>
            <pc:docMk/>
            <pc:sldMk cId="3011361037" sldId="3400"/>
            <ac:spMk id="15" creationId="{E3F138E5-27EA-EDAE-CFC0-88BB5E79581D}"/>
          </ac:spMkLst>
        </pc:spChg>
        <pc:spChg chg="mod">
          <ac:chgData name="treva31" userId="012db459-f277-4bb7-9677-96ba4ab369e9" providerId="ADAL" clId="{744335C0-1AB9-412E-8277-68F77B5BDCF3}" dt="2023-02-01T18:25:08.941" v="107" actId="1037"/>
          <ac:spMkLst>
            <pc:docMk/>
            <pc:sldMk cId="3011361037" sldId="3400"/>
            <ac:spMk id="30" creationId="{DCAA71F6-E307-8B6B-EAE6-393DF7656E78}"/>
          </ac:spMkLst>
        </pc:spChg>
        <pc:spChg chg="mod">
          <ac:chgData name="treva31" userId="012db459-f277-4bb7-9677-96ba4ab369e9" providerId="ADAL" clId="{744335C0-1AB9-412E-8277-68F77B5BDCF3}" dt="2023-02-01T18:25:23.725" v="130" actId="1038"/>
          <ac:spMkLst>
            <pc:docMk/>
            <pc:sldMk cId="3011361037" sldId="3400"/>
            <ac:spMk id="32" creationId="{6074E079-D2A7-64E6-3133-CEB203A56B6D}"/>
          </ac:spMkLst>
        </pc:spChg>
        <pc:spChg chg="mod">
          <ac:chgData name="treva31" userId="012db459-f277-4bb7-9677-96ba4ab369e9" providerId="ADAL" clId="{744335C0-1AB9-412E-8277-68F77B5BDCF3}" dt="2023-02-01T18:26:30.504" v="158" actId="1037"/>
          <ac:spMkLst>
            <pc:docMk/>
            <pc:sldMk cId="3011361037" sldId="3400"/>
            <ac:spMk id="42" creationId="{575B3578-8786-A642-7BF8-F812EA08E197}"/>
          </ac:spMkLst>
        </pc:spChg>
        <pc:spChg chg="mod">
          <ac:chgData name="treva31" userId="012db459-f277-4bb7-9677-96ba4ab369e9" providerId="ADAL" clId="{744335C0-1AB9-412E-8277-68F77B5BDCF3}" dt="2023-02-01T18:34:21.727" v="177" actId="20577"/>
          <ac:spMkLst>
            <pc:docMk/>
            <pc:sldMk cId="3011361037" sldId="3400"/>
            <ac:spMk id="463" creationId="{0F56D666-F9DE-17C6-8BCD-BBB74B98F573}"/>
          </ac:spMkLst>
        </pc:spChg>
        <pc:spChg chg="mod">
          <ac:chgData name="treva31" userId="012db459-f277-4bb7-9677-96ba4ab369e9" providerId="ADAL" clId="{744335C0-1AB9-412E-8277-68F77B5BDCF3}" dt="2023-02-01T18:18:13.246" v="59"/>
          <ac:spMkLst>
            <pc:docMk/>
            <pc:sldMk cId="3011361037" sldId="3400"/>
            <ac:spMk id="472" creationId="{AAF74506-CADB-A2D7-1956-B34A05A3398F}"/>
          </ac:spMkLst>
        </pc:spChg>
        <pc:spChg chg="mod">
          <ac:chgData name="treva31" userId="012db459-f277-4bb7-9677-96ba4ab369e9" providerId="ADAL" clId="{744335C0-1AB9-412E-8277-68F77B5BDCF3}" dt="2023-02-01T18:18:13.246" v="59"/>
          <ac:spMkLst>
            <pc:docMk/>
            <pc:sldMk cId="3011361037" sldId="3400"/>
            <ac:spMk id="473" creationId="{AD004E3C-2A11-7602-6958-11E986CE66BA}"/>
          </ac:spMkLst>
        </pc:spChg>
        <pc:spChg chg="add del mod">
          <ac:chgData name="treva31" userId="012db459-f277-4bb7-9677-96ba4ab369e9" providerId="ADAL" clId="{744335C0-1AB9-412E-8277-68F77B5BDCF3}" dt="2023-02-01T20:25:48.813" v="209" actId="478"/>
          <ac:spMkLst>
            <pc:docMk/>
            <pc:sldMk cId="3011361037" sldId="3400"/>
            <ac:spMk id="474" creationId="{02A9CB76-226E-2CF7-AC4D-741D1FACB43B}"/>
          </ac:spMkLst>
        </pc:spChg>
        <pc:spChg chg="add mod">
          <ac:chgData name="treva31" userId="012db459-f277-4bb7-9677-96ba4ab369e9" providerId="ADAL" clId="{744335C0-1AB9-412E-8277-68F77B5BDCF3}" dt="2023-02-01T18:25:50.732" v="143" actId="1076"/>
          <ac:spMkLst>
            <pc:docMk/>
            <pc:sldMk cId="3011361037" sldId="3400"/>
            <ac:spMk id="475" creationId="{5C6B3176-8124-9D42-8B92-3A5BB26507C7}"/>
          </ac:spMkLst>
        </pc:spChg>
        <pc:spChg chg="add mod">
          <ac:chgData name="treva31" userId="012db459-f277-4bb7-9677-96ba4ab369e9" providerId="ADAL" clId="{744335C0-1AB9-412E-8277-68F77B5BDCF3}" dt="2023-02-01T18:26:03.645" v="150" actId="1036"/>
          <ac:spMkLst>
            <pc:docMk/>
            <pc:sldMk cId="3011361037" sldId="3400"/>
            <ac:spMk id="482" creationId="{4EEDCBD0-2139-508E-0683-856931640EAD}"/>
          </ac:spMkLst>
        </pc:spChg>
        <pc:spChg chg="add mod">
          <ac:chgData name="treva31" userId="012db459-f277-4bb7-9677-96ba4ab369e9" providerId="ADAL" clId="{744335C0-1AB9-412E-8277-68F77B5BDCF3}" dt="2023-02-01T18:26:13.455" v="152" actId="1076"/>
          <ac:spMkLst>
            <pc:docMk/>
            <pc:sldMk cId="3011361037" sldId="3400"/>
            <ac:spMk id="484" creationId="{0C1B466B-0982-CD10-3C31-D37014F775B3}"/>
          </ac:spMkLst>
        </pc:spChg>
        <pc:spChg chg="add mod">
          <ac:chgData name="treva31" userId="012db459-f277-4bb7-9677-96ba4ab369e9" providerId="ADAL" clId="{744335C0-1AB9-412E-8277-68F77B5BDCF3}" dt="2023-02-01T18:26:19.197" v="154" actId="1076"/>
          <ac:spMkLst>
            <pc:docMk/>
            <pc:sldMk cId="3011361037" sldId="3400"/>
            <ac:spMk id="485" creationId="{35EA65E7-8FE9-0390-7DDA-7C7F0B13FC34}"/>
          </ac:spMkLst>
        </pc:spChg>
        <pc:spChg chg="add mod">
          <ac:chgData name="treva31" userId="012db459-f277-4bb7-9677-96ba4ab369e9" providerId="ADAL" clId="{744335C0-1AB9-412E-8277-68F77B5BDCF3}" dt="2023-02-01T18:28:16.319" v="166" actId="1076"/>
          <ac:spMkLst>
            <pc:docMk/>
            <pc:sldMk cId="3011361037" sldId="3400"/>
            <ac:spMk id="486" creationId="{7931BFBD-852B-E241-F2A7-0F8005AF517F}"/>
          </ac:spMkLst>
        </pc:spChg>
        <pc:spChg chg="add del mod">
          <ac:chgData name="treva31" userId="012db459-f277-4bb7-9677-96ba4ab369e9" providerId="ADAL" clId="{744335C0-1AB9-412E-8277-68F77B5BDCF3}" dt="2023-02-01T18:28:22.848" v="170" actId="478"/>
          <ac:spMkLst>
            <pc:docMk/>
            <pc:sldMk cId="3011361037" sldId="3400"/>
            <ac:spMk id="491" creationId="{E5FFE492-0470-7BE2-B274-550807FF998C}"/>
          </ac:spMkLst>
        </pc:spChg>
        <pc:spChg chg="add mod">
          <ac:chgData name="treva31" userId="012db459-f277-4bb7-9677-96ba4ab369e9" providerId="ADAL" clId="{744335C0-1AB9-412E-8277-68F77B5BDCF3}" dt="2023-02-01T18:28:21.336" v="169" actId="1076"/>
          <ac:spMkLst>
            <pc:docMk/>
            <pc:sldMk cId="3011361037" sldId="3400"/>
            <ac:spMk id="492" creationId="{F8E66BAF-A6BB-EC9D-4793-CB0DC51CB77C}"/>
          </ac:spMkLst>
        </pc:spChg>
        <pc:grpChg chg="mod">
          <ac:chgData name="treva31" userId="012db459-f277-4bb7-9677-96ba4ab369e9" providerId="ADAL" clId="{744335C0-1AB9-412E-8277-68F77B5BDCF3}" dt="2023-02-01T20:25:45.857" v="208" actId="1038"/>
          <ac:grpSpMkLst>
            <pc:docMk/>
            <pc:sldMk cId="3011361037" sldId="3400"/>
            <ac:grpSpMk id="56" creationId="{B8883912-47A7-B23F-9634-260A97C11014}"/>
          </ac:grpSpMkLst>
        </pc:grpChg>
        <pc:grpChg chg="mod">
          <ac:chgData name="treva31" userId="012db459-f277-4bb7-9677-96ba4ab369e9" providerId="ADAL" clId="{744335C0-1AB9-412E-8277-68F77B5BDCF3}" dt="2023-02-01T18:33:57.890" v="172" actId="1037"/>
          <ac:grpSpMkLst>
            <pc:docMk/>
            <pc:sldMk cId="3011361037" sldId="3400"/>
            <ac:grpSpMk id="461" creationId="{4A8052F6-6142-09BF-7B7B-AA7AC101530E}"/>
          </ac:grpSpMkLst>
        </pc:grpChg>
        <pc:grpChg chg="mod">
          <ac:chgData name="treva31" userId="012db459-f277-4bb7-9677-96ba4ab369e9" providerId="ADAL" clId="{744335C0-1AB9-412E-8277-68F77B5BDCF3}" dt="2023-02-01T18:18:09.469" v="58" actId="1037"/>
          <ac:grpSpMkLst>
            <pc:docMk/>
            <pc:sldMk cId="3011361037" sldId="3400"/>
            <ac:grpSpMk id="467" creationId="{89CA9016-FF7B-1744-510A-1D2A120A2C68}"/>
          </ac:grpSpMkLst>
        </pc:grpChg>
        <pc:grpChg chg="add mod">
          <ac:chgData name="treva31" userId="012db459-f277-4bb7-9677-96ba4ab369e9" providerId="ADAL" clId="{744335C0-1AB9-412E-8277-68F77B5BDCF3}" dt="2023-02-01T18:25:15.534" v="111" actId="1035"/>
          <ac:grpSpMkLst>
            <pc:docMk/>
            <pc:sldMk cId="3011361037" sldId="3400"/>
            <ac:grpSpMk id="471" creationId="{8EF1E937-F432-E987-4658-558A3AB3D93A}"/>
          </ac:grpSpMkLst>
        </pc:grpChg>
        <pc:graphicFrameChg chg="modGraphic">
          <ac:chgData name="treva31" userId="012db459-f277-4bb7-9677-96ba4ab369e9" providerId="ADAL" clId="{744335C0-1AB9-412E-8277-68F77B5BDCF3}" dt="2023-02-01T18:27:06.084" v="162" actId="207"/>
          <ac:graphicFrameMkLst>
            <pc:docMk/>
            <pc:sldMk cId="3011361037" sldId="3400"/>
            <ac:graphicFrameMk id="336" creationId="{8F231A9F-E6A1-A0B1-3767-E766447D7D05}"/>
          </ac:graphicFrameMkLst>
        </pc:graphicFrameChg>
      </pc:sldChg>
      <pc:sldChg chg="modSp mod">
        <pc:chgData name="treva31" userId="012db459-f277-4bb7-9677-96ba4ab369e9" providerId="ADAL" clId="{744335C0-1AB9-412E-8277-68F77B5BDCF3}" dt="2023-02-07T16:52:03.901" v="261" actId="1035"/>
        <pc:sldMkLst>
          <pc:docMk/>
          <pc:sldMk cId="3885695549" sldId="3413"/>
        </pc:sldMkLst>
        <pc:graphicFrameChg chg="modGraphic">
          <ac:chgData name="treva31" userId="012db459-f277-4bb7-9677-96ba4ab369e9" providerId="ADAL" clId="{744335C0-1AB9-412E-8277-68F77B5BDCF3}" dt="2023-02-07T16:38:39.140" v="254" actId="20577"/>
          <ac:graphicFrameMkLst>
            <pc:docMk/>
            <pc:sldMk cId="3885695549" sldId="3413"/>
            <ac:graphicFrameMk id="2" creationId="{9AEFF126-1C53-640C-83E1-4FF3BDF8B9E3}"/>
          </ac:graphicFrameMkLst>
        </pc:graphicFrameChg>
        <pc:picChg chg="mod">
          <ac:chgData name="treva31" userId="012db459-f277-4bb7-9677-96ba4ab369e9" providerId="ADAL" clId="{744335C0-1AB9-412E-8277-68F77B5BDCF3}" dt="2023-02-03T14:45:59.896" v="245" actId="1036"/>
          <ac:picMkLst>
            <pc:docMk/>
            <pc:sldMk cId="3885695549" sldId="3413"/>
            <ac:picMk id="8" creationId="{DEE512A3-B689-00F8-C1B6-A1448950BA17}"/>
          </ac:picMkLst>
        </pc:picChg>
        <pc:picChg chg="mod">
          <ac:chgData name="treva31" userId="012db459-f277-4bb7-9677-96ba4ab369e9" providerId="ADAL" clId="{744335C0-1AB9-412E-8277-68F77B5BDCF3}" dt="2023-02-03T14:46:04.975" v="249" actId="1036"/>
          <ac:picMkLst>
            <pc:docMk/>
            <pc:sldMk cId="3885695549" sldId="3413"/>
            <ac:picMk id="10" creationId="{6C60DC93-00FB-B109-0021-63E917AB44C2}"/>
          </ac:picMkLst>
        </pc:picChg>
        <pc:picChg chg="mod">
          <ac:chgData name="treva31" userId="012db459-f277-4bb7-9677-96ba4ab369e9" providerId="ADAL" clId="{744335C0-1AB9-412E-8277-68F77B5BDCF3}" dt="2023-02-07T16:52:03.901" v="261" actId="1035"/>
          <ac:picMkLst>
            <pc:docMk/>
            <pc:sldMk cId="3885695549" sldId="3413"/>
            <ac:picMk id="14" creationId="{E1B45214-B0B2-3541-0589-9CAD28187DAE}"/>
          </ac:picMkLst>
        </pc:picChg>
        <pc:picChg chg="mod">
          <ac:chgData name="treva31" userId="012db459-f277-4bb7-9677-96ba4ab369e9" providerId="ADAL" clId="{744335C0-1AB9-412E-8277-68F77B5BDCF3}" dt="2023-02-03T14:45:59.896" v="245" actId="1036"/>
          <ac:picMkLst>
            <pc:docMk/>
            <pc:sldMk cId="3885695549" sldId="3413"/>
            <ac:picMk id="20" creationId="{A75DBF7D-D8FF-58C0-5B4F-249228F4D457}"/>
          </ac:picMkLst>
        </pc:picChg>
        <pc:picChg chg="mod">
          <ac:chgData name="treva31" userId="012db459-f277-4bb7-9677-96ba4ab369e9" providerId="ADAL" clId="{744335C0-1AB9-412E-8277-68F77B5BDCF3}" dt="2023-02-07T16:52:00.376" v="259" actId="1035"/>
          <ac:picMkLst>
            <pc:docMk/>
            <pc:sldMk cId="3885695549" sldId="3413"/>
            <ac:picMk id="22" creationId="{E0BD7452-EDB6-B090-01DB-E2BAFA30879E}"/>
          </ac:picMkLst>
        </pc:picChg>
        <pc:picChg chg="mod">
          <ac:chgData name="treva31" userId="012db459-f277-4bb7-9677-96ba4ab369e9" providerId="ADAL" clId="{744335C0-1AB9-412E-8277-68F77B5BDCF3}" dt="2023-02-03T14:45:59.896" v="245" actId="1036"/>
          <ac:picMkLst>
            <pc:docMk/>
            <pc:sldMk cId="3885695549" sldId="3413"/>
            <ac:picMk id="24" creationId="{E0917DCC-E26F-F7B7-78FA-A9EDFDD75666}"/>
          </ac:picMkLst>
        </pc:picChg>
        <pc:picChg chg="mod">
          <ac:chgData name="treva31" userId="012db459-f277-4bb7-9677-96ba4ab369e9" providerId="ADAL" clId="{744335C0-1AB9-412E-8277-68F77B5BDCF3}" dt="2023-02-03T14:46:04.975" v="249" actId="1036"/>
          <ac:picMkLst>
            <pc:docMk/>
            <pc:sldMk cId="3885695549" sldId="3413"/>
            <ac:picMk id="26" creationId="{57C2D9A1-59E4-68BC-C01A-558DC4F6FA9B}"/>
          </ac:picMkLst>
        </pc:picChg>
        <pc:picChg chg="mod">
          <ac:chgData name="treva31" userId="012db459-f277-4bb7-9677-96ba4ab369e9" providerId="ADAL" clId="{744335C0-1AB9-412E-8277-68F77B5BDCF3}" dt="2023-02-03T14:46:04.975" v="249" actId="1036"/>
          <ac:picMkLst>
            <pc:docMk/>
            <pc:sldMk cId="3885695549" sldId="3413"/>
            <ac:picMk id="27" creationId="{67245BE2-299C-2839-5259-8FE44E3E77F0}"/>
          </ac:picMkLst>
        </pc:picChg>
        <pc:picChg chg="mod">
          <ac:chgData name="treva31" userId="012db459-f277-4bb7-9677-96ba4ab369e9" providerId="ADAL" clId="{744335C0-1AB9-412E-8277-68F77B5BDCF3}" dt="2023-02-03T14:45:59.896" v="245" actId="1036"/>
          <ac:picMkLst>
            <pc:docMk/>
            <pc:sldMk cId="3885695549" sldId="3413"/>
            <ac:picMk id="1032" creationId="{06E7D55C-0D0D-0C4D-D3A5-BDC65FC6AC31}"/>
          </ac:picMkLst>
        </pc:picChg>
        <pc:picChg chg="mod">
          <ac:chgData name="treva31" userId="012db459-f277-4bb7-9677-96ba4ab369e9" providerId="ADAL" clId="{744335C0-1AB9-412E-8277-68F77B5BDCF3}" dt="2023-02-03T14:45:59.896" v="245" actId="1036"/>
          <ac:picMkLst>
            <pc:docMk/>
            <pc:sldMk cId="3885695549" sldId="3413"/>
            <ac:picMk id="1034" creationId="{F47854EB-1E8E-71F0-3F07-CA83EE5C2AA2}"/>
          </ac:picMkLst>
        </pc:picChg>
      </pc:sldChg>
      <pc:sldChg chg="modSp mod">
        <pc:chgData name="treva31" userId="012db459-f277-4bb7-9677-96ba4ab369e9" providerId="ADAL" clId="{744335C0-1AB9-412E-8277-68F77B5BDCF3}" dt="2023-02-01T18:27:23.157" v="164" actId="207"/>
        <pc:sldMkLst>
          <pc:docMk/>
          <pc:sldMk cId="1374741555" sldId="3416"/>
        </pc:sldMkLst>
        <pc:graphicFrameChg chg="modGraphic">
          <ac:chgData name="treva31" userId="012db459-f277-4bb7-9677-96ba4ab369e9" providerId="ADAL" clId="{744335C0-1AB9-412E-8277-68F77B5BDCF3}" dt="2023-02-01T18:27:23.157" v="164" actId="207"/>
          <ac:graphicFrameMkLst>
            <pc:docMk/>
            <pc:sldMk cId="1374741555" sldId="3416"/>
            <ac:graphicFrameMk id="6" creationId="{1DF50314-1AA6-6CEF-FA1A-6B1CAE022033}"/>
          </ac:graphicFrameMkLst>
        </pc:graphicFrameChg>
      </pc:sldChg>
    </pc:docChg>
  </pc:docChgLst>
  <pc:docChgLst>
    <pc:chgData name="sarah01" userId="S::sarah01@opensource.gov::bf128718-3ffa-4cd4-9fac-40a981aa6997" providerId="AD" clId="Web-{BAD9F31B-F39F-4073-A040-B49FF033453C}"/>
    <pc:docChg chg="modSld">
      <pc:chgData name="sarah01" userId="S::sarah01@opensource.gov::bf128718-3ffa-4cd4-9fac-40a981aa6997" providerId="AD" clId="Web-{BAD9F31B-F39F-4073-A040-B49FF033453C}" dt="2023-02-02T16:31:16.720" v="134"/>
      <pc:docMkLst>
        <pc:docMk/>
      </pc:docMkLst>
      <pc:sldChg chg="modSp">
        <pc:chgData name="sarah01" userId="S::sarah01@opensource.gov::bf128718-3ffa-4cd4-9fac-40a981aa6997" providerId="AD" clId="Web-{BAD9F31B-F39F-4073-A040-B49FF033453C}" dt="2023-02-02T16:31:16.720" v="134"/>
        <pc:sldMkLst>
          <pc:docMk/>
          <pc:sldMk cId="3885695549" sldId="3413"/>
        </pc:sldMkLst>
        <pc:graphicFrameChg chg="mod modGraphic">
          <ac:chgData name="sarah01" userId="S::sarah01@opensource.gov::bf128718-3ffa-4cd4-9fac-40a981aa6997" providerId="AD" clId="Web-{BAD9F31B-F39F-4073-A040-B49FF033453C}" dt="2023-02-02T16:31:16.720" v="134"/>
          <ac:graphicFrameMkLst>
            <pc:docMk/>
            <pc:sldMk cId="3885695549" sldId="3413"/>
            <ac:graphicFrameMk id="2" creationId="{9AEFF126-1C53-640C-83E1-4FF3BDF8B9E3}"/>
          </ac:graphicFrameMkLst>
        </pc:graphicFrameChg>
      </pc:sldChg>
    </pc:docChg>
  </pc:docChgLst>
  <pc:docChgLst>
    <pc:chgData name="sarah01" userId="S::sarah01@opensource.gov::bf128718-3ffa-4cd4-9fac-40a981aa6997" providerId="AD" clId="Web-{D8ACE4BA-9DB7-43EE-BFB2-4B53C60A78D2}"/>
    <pc:docChg chg="modSld">
      <pc:chgData name="sarah01" userId="S::sarah01@opensource.gov::bf128718-3ffa-4cd4-9fac-40a981aa6997" providerId="AD" clId="Web-{D8ACE4BA-9DB7-43EE-BFB2-4B53C60A78D2}" dt="2023-02-02T19:42:40.172" v="9"/>
      <pc:docMkLst>
        <pc:docMk/>
      </pc:docMkLst>
      <pc:sldChg chg="modSp">
        <pc:chgData name="sarah01" userId="S::sarah01@opensource.gov::bf128718-3ffa-4cd4-9fac-40a981aa6997" providerId="AD" clId="Web-{D8ACE4BA-9DB7-43EE-BFB2-4B53C60A78D2}" dt="2023-02-02T19:42:40.172" v="9"/>
        <pc:sldMkLst>
          <pc:docMk/>
          <pc:sldMk cId="3885695549" sldId="3413"/>
        </pc:sldMkLst>
        <pc:graphicFrameChg chg="mod modGraphic">
          <ac:chgData name="sarah01" userId="S::sarah01@opensource.gov::bf128718-3ffa-4cd4-9fac-40a981aa6997" providerId="AD" clId="Web-{D8ACE4BA-9DB7-43EE-BFB2-4B53C60A78D2}" dt="2023-02-02T19:42:40.172" v="9"/>
          <ac:graphicFrameMkLst>
            <pc:docMk/>
            <pc:sldMk cId="3885695549" sldId="3413"/>
            <ac:graphicFrameMk id="2" creationId="{9AEFF126-1C53-640C-83E1-4FF3BDF8B9E3}"/>
          </ac:graphicFrameMkLst>
        </pc:graphicFrameChg>
      </pc:sldChg>
    </pc:docChg>
  </pc:docChgLst>
  <pc:docChgLst>
    <pc:chgData name="treva31" userId="S::treva31@opensource.gov::012db459-f277-4bb7-9677-96ba4ab369e9" providerId="AD" clId="Web-{044D4F83-CD0D-6FEE-CAC0-805D0EDEEB86}"/>
    <pc:docChg chg="modSld">
      <pc:chgData name="treva31" userId="S::treva31@opensource.gov::012db459-f277-4bb7-9677-96ba4ab369e9" providerId="AD" clId="Web-{044D4F83-CD0D-6FEE-CAC0-805D0EDEEB86}" dt="2023-02-01T18:24:09.202" v="24" actId="1076"/>
      <pc:docMkLst>
        <pc:docMk/>
      </pc:docMkLst>
      <pc:sldChg chg="modSp">
        <pc:chgData name="treva31" userId="S::treva31@opensource.gov::012db459-f277-4bb7-9677-96ba4ab369e9" providerId="AD" clId="Web-{044D4F83-CD0D-6FEE-CAC0-805D0EDEEB86}" dt="2023-02-01T18:20:55.918" v="2" actId="20577"/>
        <pc:sldMkLst>
          <pc:docMk/>
          <pc:sldMk cId="0" sldId="270"/>
        </pc:sldMkLst>
        <pc:spChg chg="mod">
          <ac:chgData name="treva31" userId="S::treva31@opensource.gov::012db459-f277-4bb7-9677-96ba4ab369e9" providerId="AD" clId="Web-{044D4F83-CD0D-6FEE-CAC0-805D0EDEEB86}" dt="2023-02-01T18:20:55.918" v="2" actId="20577"/>
          <ac:spMkLst>
            <pc:docMk/>
            <pc:sldMk cId="0" sldId="270"/>
            <ac:spMk id="15362" creationId="{B4BD04A7-52F1-46C0-B4FA-9A462BF56BAF}"/>
          </ac:spMkLst>
        </pc:spChg>
      </pc:sldChg>
      <pc:sldChg chg="addSp delSp modSp">
        <pc:chgData name="treva31" userId="S::treva31@opensource.gov::012db459-f277-4bb7-9677-96ba4ab369e9" providerId="AD" clId="Web-{044D4F83-CD0D-6FEE-CAC0-805D0EDEEB86}" dt="2023-02-01T18:24:09.202" v="24" actId="1076"/>
        <pc:sldMkLst>
          <pc:docMk/>
          <pc:sldMk cId="3011361037" sldId="3400"/>
        </pc:sldMkLst>
        <pc:spChg chg="mod">
          <ac:chgData name="treva31" userId="S::treva31@opensource.gov::012db459-f277-4bb7-9677-96ba4ab369e9" providerId="AD" clId="Web-{044D4F83-CD0D-6FEE-CAC0-805D0EDEEB86}" dt="2023-02-01T18:22:42.295" v="16" actId="1076"/>
          <ac:spMkLst>
            <pc:docMk/>
            <pc:sldMk cId="3011361037" sldId="3400"/>
            <ac:spMk id="32" creationId="{6074E079-D2A7-64E6-3133-CEB203A56B6D}"/>
          </ac:spMkLst>
        </pc:spChg>
        <pc:spChg chg="mod">
          <ac:chgData name="treva31" userId="S::treva31@opensource.gov::012db459-f277-4bb7-9677-96ba4ab369e9" providerId="AD" clId="Web-{044D4F83-CD0D-6FEE-CAC0-805D0EDEEB86}" dt="2023-02-01T18:21:25.137" v="7" actId="20577"/>
          <ac:spMkLst>
            <pc:docMk/>
            <pc:sldMk cId="3011361037" sldId="3400"/>
            <ac:spMk id="61" creationId="{F322AA5B-93CA-6BD6-0BE4-9CD638D3E869}"/>
          </ac:spMkLst>
        </pc:spChg>
        <pc:spChg chg="add del">
          <ac:chgData name="treva31" userId="S::treva31@opensource.gov::012db459-f277-4bb7-9677-96ba4ab369e9" providerId="AD" clId="Web-{044D4F83-CD0D-6FEE-CAC0-805D0EDEEB86}" dt="2023-02-01T18:21:37.919" v="9"/>
          <ac:spMkLst>
            <pc:docMk/>
            <pc:sldMk cId="3011361037" sldId="3400"/>
            <ac:spMk id="475" creationId="{FC25E2B8-402C-3729-92D4-53CC47E5B674}"/>
          </ac:spMkLst>
        </pc:spChg>
        <pc:spChg chg="add del">
          <ac:chgData name="treva31" userId="S::treva31@opensource.gov::012db459-f277-4bb7-9677-96ba4ab369e9" providerId="AD" clId="Web-{044D4F83-CD0D-6FEE-CAC0-805D0EDEEB86}" dt="2023-02-01T18:23:31.483" v="18"/>
          <ac:spMkLst>
            <pc:docMk/>
            <pc:sldMk cId="3011361037" sldId="3400"/>
            <ac:spMk id="484" creationId="{020F0C80-8EF8-1841-040B-403266EC8A0D}"/>
          </ac:spMkLst>
        </pc:spChg>
        <pc:spChg chg="add del">
          <ac:chgData name="treva31" userId="S::treva31@opensource.gov::012db459-f277-4bb7-9677-96ba4ab369e9" providerId="AD" clId="Web-{044D4F83-CD0D-6FEE-CAC0-805D0EDEEB86}" dt="2023-02-01T18:23:41.795" v="20"/>
          <ac:spMkLst>
            <pc:docMk/>
            <pc:sldMk cId="3011361037" sldId="3400"/>
            <ac:spMk id="486" creationId="{C4305C14-A1AF-E23D-D18F-837BE1FFCA28}"/>
          </ac:spMkLst>
        </pc:spChg>
        <pc:spChg chg="add mod">
          <ac:chgData name="treva31" userId="S::treva31@opensource.gov::012db459-f277-4bb7-9677-96ba4ab369e9" providerId="AD" clId="Web-{044D4F83-CD0D-6FEE-CAC0-805D0EDEEB86}" dt="2023-02-01T18:24:09.202" v="24" actId="1076"/>
          <ac:spMkLst>
            <pc:docMk/>
            <pc:sldMk cId="3011361037" sldId="3400"/>
            <ac:spMk id="490" creationId="{9AD261E7-F958-060F-FEC9-76DC97985A89}"/>
          </ac:spMkLst>
        </pc:spChg>
        <pc:grpChg chg="add mod">
          <ac:chgData name="treva31" userId="S::treva31@opensource.gov::012db459-f277-4bb7-9677-96ba4ab369e9" providerId="AD" clId="Web-{044D4F83-CD0D-6FEE-CAC0-805D0EDEEB86}" dt="2023-02-01T18:21:55.309" v="12" actId="1076"/>
          <ac:grpSpMkLst>
            <pc:docMk/>
            <pc:sldMk cId="3011361037" sldId="3400"/>
            <ac:grpSpMk id="476" creationId="{57EED3E8-018A-858D-68FA-0D87013853C6}"/>
          </ac:grpSpMkLst>
        </pc:grpChg>
        <pc:grpChg chg="add mod">
          <ac:chgData name="treva31" userId="S::treva31@opensource.gov::012db459-f277-4bb7-9677-96ba4ab369e9" providerId="AD" clId="Web-{044D4F83-CD0D-6FEE-CAC0-805D0EDEEB86}" dt="2023-02-01T18:22:25.122" v="15" actId="1076"/>
          <ac:grpSpMkLst>
            <pc:docMk/>
            <pc:sldMk cId="3011361037" sldId="3400"/>
            <ac:grpSpMk id="479" creationId="{8DD94612-1475-A25F-F679-292795EF2C4F}"/>
          </ac:grpSpMkLst>
        </pc:grpChg>
        <pc:grpChg chg="add mod">
          <ac:chgData name="treva31" userId="S::treva31@opensource.gov::012db459-f277-4bb7-9677-96ba4ab369e9" providerId="AD" clId="Web-{044D4F83-CD0D-6FEE-CAC0-805D0EDEEB86}" dt="2023-02-01T18:24:01.171" v="22" actId="1076"/>
          <ac:grpSpMkLst>
            <pc:docMk/>
            <pc:sldMk cId="3011361037" sldId="3400"/>
            <ac:grpSpMk id="487" creationId="{A2FE8BA1-48CC-B326-4512-EF5DCEA053D7}"/>
          </ac:grpSpMkLst>
        </pc:grpChg>
      </pc:sldChg>
    </pc:docChg>
  </pc:docChgLst>
  <pc:docChgLst>
    <pc:chgData name="sarah01" userId="S::sarah01@opensource.gov::bf128718-3ffa-4cd4-9fac-40a981aa6997" providerId="AD" clId="Web-{B605F189-8DAC-4D50-B5D8-7BC1F7DF0AC1}"/>
    <pc:docChg chg="modSld">
      <pc:chgData name="sarah01" userId="S::sarah01@opensource.gov::bf128718-3ffa-4cd4-9fac-40a981aa6997" providerId="AD" clId="Web-{B605F189-8DAC-4D50-B5D8-7BC1F7DF0AC1}" dt="2023-02-02T16:45:15.619" v="55"/>
      <pc:docMkLst>
        <pc:docMk/>
      </pc:docMkLst>
      <pc:sldChg chg="modSp">
        <pc:chgData name="sarah01" userId="S::sarah01@opensource.gov::bf128718-3ffa-4cd4-9fac-40a981aa6997" providerId="AD" clId="Web-{B605F189-8DAC-4D50-B5D8-7BC1F7DF0AC1}" dt="2023-02-02T16:45:15.619" v="55"/>
        <pc:sldMkLst>
          <pc:docMk/>
          <pc:sldMk cId="3885695549" sldId="3413"/>
        </pc:sldMkLst>
        <pc:graphicFrameChg chg="mod modGraphic">
          <ac:chgData name="sarah01" userId="S::sarah01@opensource.gov::bf128718-3ffa-4cd4-9fac-40a981aa6997" providerId="AD" clId="Web-{B605F189-8DAC-4D50-B5D8-7BC1F7DF0AC1}" dt="2023-02-02T16:45:15.619" v="55"/>
          <ac:graphicFrameMkLst>
            <pc:docMk/>
            <pc:sldMk cId="3885695549" sldId="3413"/>
            <ac:graphicFrameMk id="2" creationId="{9AEFF126-1C53-640C-83E1-4FF3BDF8B9E3}"/>
          </ac:graphicFrameMkLst>
        </pc:graphicFrameChg>
      </pc:sldChg>
    </pc:docChg>
  </pc:docChgLst>
  <pc:docChgLst>
    <pc:chgData name="cham18" userId="S::cham18@opensource.gov::02ca17e0-c8b3-4cba-bba7-600e7960a11a" providerId="AD" clId="Web-{4649A5DD-A4E6-33B8-D3BA-6850A6AB47EF}"/>
    <pc:docChg chg="modSld">
      <pc:chgData name="cham18" userId="S::cham18@opensource.gov::02ca17e0-c8b3-4cba-bba7-600e7960a11a" providerId="AD" clId="Web-{4649A5DD-A4E6-33B8-D3BA-6850A6AB47EF}" dt="2023-02-07T17:39:08.397" v="4" actId="1076"/>
      <pc:docMkLst>
        <pc:docMk/>
      </pc:docMkLst>
      <pc:sldChg chg="modSp">
        <pc:chgData name="cham18" userId="S::cham18@opensource.gov::02ca17e0-c8b3-4cba-bba7-600e7960a11a" providerId="AD" clId="Web-{4649A5DD-A4E6-33B8-D3BA-6850A6AB47EF}" dt="2023-02-07T17:39:08.397" v="4" actId="1076"/>
        <pc:sldMkLst>
          <pc:docMk/>
          <pc:sldMk cId="1374741555" sldId="3416"/>
        </pc:sldMkLst>
        <pc:spChg chg="mod">
          <ac:chgData name="cham18" userId="S::cham18@opensource.gov::02ca17e0-c8b3-4cba-bba7-600e7960a11a" providerId="AD" clId="Web-{4649A5DD-A4E6-33B8-D3BA-6850A6AB47EF}" dt="2023-02-07T17:38:54.632" v="0" actId="1076"/>
          <ac:spMkLst>
            <pc:docMk/>
            <pc:sldMk cId="1374741555" sldId="3416"/>
            <ac:spMk id="77" creationId="{CC83A0F6-B7BA-346E-357F-C1D42C3D5B72}"/>
          </ac:spMkLst>
        </pc:spChg>
        <pc:spChg chg="mod">
          <ac:chgData name="cham18" userId="S::cham18@opensource.gov::02ca17e0-c8b3-4cba-bba7-600e7960a11a" providerId="AD" clId="Web-{4649A5DD-A4E6-33B8-D3BA-6850A6AB47EF}" dt="2023-02-07T17:39:08.085" v="1" actId="1076"/>
          <ac:spMkLst>
            <pc:docMk/>
            <pc:sldMk cId="1374741555" sldId="3416"/>
            <ac:spMk id="78" creationId="{F71D86EC-3489-9362-C10B-44E219123031}"/>
          </ac:spMkLst>
        </pc:spChg>
        <pc:spChg chg="mod">
          <ac:chgData name="cham18" userId="S::cham18@opensource.gov::02ca17e0-c8b3-4cba-bba7-600e7960a11a" providerId="AD" clId="Web-{4649A5DD-A4E6-33B8-D3BA-6850A6AB47EF}" dt="2023-02-07T17:39:08.194" v="2" actId="1076"/>
          <ac:spMkLst>
            <pc:docMk/>
            <pc:sldMk cId="1374741555" sldId="3416"/>
            <ac:spMk id="80" creationId="{4FB74334-17E0-4E62-AFBA-487CE3962EA8}"/>
          </ac:spMkLst>
        </pc:spChg>
        <pc:spChg chg="mod">
          <ac:chgData name="cham18" userId="S::cham18@opensource.gov::02ca17e0-c8b3-4cba-bba7-600e7960a11a" providerId="AD" clId="Web-{4649A5DD-A4E6-33B8-D3BA-6850A6AB47EF}" dt="2023-02-07T17:39:08.304" v="3" actId="1076"/>
          <ac:spMkLst>
            <pc:docMk/>
            <pc:sldMk cId="1374741555" sldId="3416"/>
            <ac:spMk id="83" creationId="{ED07238B-0A32-B38D-8DDD-7FE6DB45F4CB}"/>
          </ac:spMkLst>
        </pc:spChg>
        <pc:spChg chg="mod">
          <ac:chgData name="cham18" userId="S::cham18@opensource.gov::02ca17e0-c8b3-4cba-bba7-600e7960a11a" providerId="AD" clId="Web-{4649A5DD-A4E6-33B8-D3BA-6850A6AB47EF}" dt="2023-02-07T17:39:08.397" v="4" actId="1076"/>
          <ac:spMkLst>
            <pc:docMk/>
            <pc:sldMk cId="1374741555" sldId="3416"/>
            <ac:spMk id="84" creationId="{88117A11-D036-1FAB-7E13-8659351AFABE}"/>
          </ac:spMkLst>
        </pc:spChg>
      </pc:sldChg>
    </pc:docChg>
  </pc:docChgLst>
  <pc:docChgLst>
    <pc:chgData name="sarah01" userId="S::sarah01@opensource.gov::bf128718-3ffa-4cd4-9fac-40a981aa6997" providerId="AD" clId="Web-{47AA8EB4-73DC-40B1-B490-414BD1727F72}"/>
    <pc:docChg chg="modSld">
      <pc:chgData name="sarah01" userId="S::sarah01@opensource.gov::bf128718-3ffa-4cd4-9fac-40a981aa6997" providerId="AD" clId="Web-{47AA8EB4-73DC-40B1-B490-414BD1727F72}" dt="2023-02-02T16:41:32.256" v="19"/>
      <pc:docMkLst>
        <pc:docMk/>
      </pc:docMkLst>
      <pc:sldChg chg="modSp">
        <pc:chgData name="sarah01" userId="S::sarah01@opensource.gov::bf128718-3ffa-4cd4-9fac-40a981aa6997" providerId="AD" clId="Web-{47AA8EB4-73DC-40B1-B490-414BD1727F72}" dt="2023-02-02T16:41:32.256" v="19"/>
        <pc:sldMkLst>
          <pc:docMk/>
          <pc:sldMk cId="3885695549" sldId="3413"/>
        </pc:sldMkLst>
        <pc:graphicFrameChg chg="mod modGraphic">
          <ac:chgData name="sarah01" userId="S::sarah01@opensource.gov::bf128718-3ffa-4cd4-9fac-40a981aa6997" providerId="AD" clId="Web-{47AA8EB4-73DC-40B1-B490-414BD1727F72}" dt="2023-02-02T16:41:32.256" v="19"/>
          <ac:graphicFrameMkLst>
            <pc:docMk/>
            <pc:sldMk cId="3885695549" sldId="3413"/>
            <ac:graphicFrameMk id="2" creationId="{9AEFF126-1C53-640C-83E1-4FF3BDF8B9E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5337FE-7568-4B99-BA2C-9A4B18EEFB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B9AB2-1C45-4F4E-93EC-6EB46365EE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46AF1A-7525-4D8F-BB52-6A2EE392DA52}" type="datetimeFigureOut">
              <a:rPr lang="en-US"/>
              <a:pPr>
                <a:defRPr/>
              </a:pPr>
              <a:t>2/7/2023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8E1C0FA-2275-4BD8-9CF1-DA196CB6A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99" tIns="46449" rIns="92899" bIns="464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0D06B7-BEDF-4DAF-B622-5E95DF63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22775"/>
            <a:ext cx="5619750" cy="4187825"/>
          </a:xfrm>
          <a:prstGeom prst="rect">
            <a:avLst/>
          </a:prstGeom>
        </p:spPr>
        <p:txBody>
          <a:bodyPr vert="horz" lIns="92899" tIns="46449" rIns="92899" bIns="4644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78CA3-D394-456B-89F7-06954FEEE9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E3D7-CB19-4B93-AB4F-B2435683F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2899" tIns="46449" rIns="92899" bIns="464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738682-0EDB-4563-B1B4-7BA02D88E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984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966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51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24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10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594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02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7BEAB70A-22E8-4686-8E3E-802083CC2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E782C13-C6BD-439D-84AF-A87DCE028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</a:pPr>
            <a:r>
              <a:rPr lang="en-US" sz="1600" b="1">
                <a:latin typeface="Segoe UI"/>
                <a:cs typeface="Segoe UI"/>
              </a:rPr>
              <a:t>Automation around configuration/management of tools</a:t>
            </a:r>
            <a:r>
              <a:rPr lang="en-US" sz="1600">
                <a:latin typeface="Segoe UI"/>
                <a:cs typeface="Segoe UI"/>
              </a:rPr>
              <a:t> </a:t>
            </a:r>
            <a:endParaRPr lang="en-US" sz="1600">
              <a:latin typeface="Segoe UI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1600" b="1">
                <a:latin typeface="Segoe UI"/>
                <a:cs typeface="Segoe UI"/>
              </a:rPr>
              <a:t>- auto-creation of </a:t>
            </a:r>
            <a:endParaRPr lang="en-US" sz="1400" b="1">
              <a:latin typeface="Segoe UI"/>
              <a:cs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>
                <a:latin typeface="Segoe UI"/>
                <a:cs typeface="Segoe UI"/>
              </a:rPr>
              <a:t>Jenkins folders/views for that project</a:t>
            </a:r>
            <a:endParaRPr lang="en-US" sz="1050">
              <a:latin typeface="Segoe UI"/>
              <a:cs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>
                <a:latin typeface="Segoe UI"/>
                <a:cs typeface="Segoe UI"/>
              </a:rPr>
              <a:t>Team-specific GitHub organization </a:t>
            </a:r>
            <a:endParaRPr lang="en-US" sz="1050">
              <a:latin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>
                <a:latin typeface="Segoe UI"/>
                <a:cs typeface="Segoe UI"/>
              </a:rPr>
              <a:t>Team/project-specific Chef organization </a:t>
            </a:r>
            <a:endParaRPr lang="en-US" sz="1050">
              <a:latin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>
                <a:latin typeface="Segoe UI"/>
                <a:cs typeface="Segoe UI"/>
              </a:rPr>
              <a:t>Team/project-specific SonarQube group </a:t>
            </a:r>
            <a:endParaRPr lang="en-US" sz="1050">
              <a:latin typeface="Segoe UI"/>
            </a:endParaRPr>
          </a:p>
          <a:p>
            <a:pPr lvl="1"/>
            <a:r>
              <a:rPr lang="en-US" altLang="en-US" sz="1400" b="1">
                <a:latin typeface="Segoe UI"/>
                <a:cs typeface="Segoe UI"/>
              </a:rPr>
              <a:t>- </a:t>
            </a:r>
            <a:r>
              <a:rPr lang="en-US" altLang="en-US" b="1"/>
              <a:t>auto-assign users to</a:t>
            </a:r>
          </a:p>
          <a:p>
            <a:pPr marL="1085850" lvl="2" indent="-171450">
              <a:buFontTx/>
              <a:buChar char="-"/>
            </a:pPr>
            <a:r>
              <a:rPr lang="en-US" altLang="en-US"/>
              <a:t>Chef organizations</a:t>
            </a:r>
          </a:p>
          <a:p>
            <a:pPr marL="1085850" lvl="2" indent="-171450">
              <a:buFontTx/>
              <a:buChar char="-"/>
            </a:pPr>
            <a:r>
              <a:rPr lang="en-US" altLang="en-US"/>
              <a:t>SonarQube groups</a:t>
            </a:r>
          </a:p>
          <a:p>
            <a:pPr marL="1543050" lvl="3" indent="-171450">
              <a:buFontTx/>
              <a:buChar char="-"/>
            </a:pPr>
            <a:r>
              <a:rPr lang="en-US" altLang="en-US"/>
              <a:t>Eliminate Chef/SonarQube Team Admin granting access</a:t>
            </a:r>
          </a:p>
          <a:p>
            <a:pPr marL="1543050" lvl="3" indent="-171450">
              <a:buFontTx/>
              <a:buChar char="-"/>
            </a:pPr>
            <a:r>
              <a:rPr lang="en-US" altLang="en-US"/>
              <a:t>use </a:t>
            </a:r>
            <a:r>
              <a:rPr lang="en-US" sz="1200">
                <a:latin typeface="Segoe UI"/>
                <a:cs typeface="Segoe UI"/>
              </a:rPr>
              <a:t>LDAP groups to assign users</a:t>
            </a:r>
          </a:p>
          <a:p>
            <a:pPr marL="1371600" lvl="3" indent="0">
              <a:buFontTx/>
              <a:buNone/>
            </a:pPr>
            <a:endParaRPr lang="en-US" altLang="en-US" sz="1200">
              <a:latin typeface="Segoe UI"/>
              <a:cs typeface="Segoe UI"/>
            </a:endParaRPr>
          </a:p>
          <a:p>
            <a:pPr marL="0" lvl="0" indent="0">
              <a:buFontTx/>
              <a:buNone/>
            </a:pPr>
            <a:r>
              <a:rPr lang="en-US" altLang="en-US" sz="1200" b="1" err="1">
                <a:latin typeface="Segoe UI"/>
                <a:cs typeface="Segoe UI"/>
              </a:rPr>
              <a:t>AutoProv</a:t>
            </a:r>
            <a:r>
              <a:rPr lang="en-US" altLang="en-US" sz="1200" b="1">
                <a:latin typeface="Segoe UI"/>
                <a:cs typeface="Segoe UI"/>
              </a:rPr>
              <a:t> Auto-deployment</a:t>
            </a:r>
            <a:r>
              <a:rPr lang="en-US" altLang="en-US" sz="1200" b="0">
                <a:latin typeface="Segoe UI"/>
                <a:cs typeface="Segoe UI"/>
              </a:rPr>
              <a:t> </a:t>
            </a:r>
            <a:r>
              <a:rPr lang="en-US" altLang="en-US" sz="1200" b="1">
                <a:latin typeface="Segoe UI"/>
                <a:cs typeface="Segoe UI"/>
              </a:rPr>
              <a:t>in</a:t>
            </a:r>
            <a:r>
              <a:rPr lang="en-US" altLang="en-US" sz="1200" b="0">
                <a:latin typeface="Segoe UI"/>
                <a:cs typeface="Segoe UI"/>
              </a:rPr>
              <a:t> (a Cloud team suggestion)</a:t>
            </a:r>
          </a:p>
          <a:p>
            <a:pPr marL="628650" lvl="1" indent="-171450">
              <a:buFontTx/>
              <a:buChar char="-"/>
            </a:pPr>
            <a:r>
              <a:rPr lang="en-US" altLang="en-US" sz="1200" b="0">
                <a:latin typeface="Segoe UI"/>
                <a:cs typeface="Segoe UI"/>
              </a:rPr>
              <a:t>AWS</a:t>
            </a:r>
          </a:p>
          <a:p>
            <a:pPr marL="628650" lvl="1" indent="-171450">
              <a:buFontTx/>
              <a:buChar char="-"/>
            </a:pPr>
            <a:r>
              <a:rPr lang="en-US" altLang="en-US" sz="1200" b="0">
                <a:latin typeface="Segoe UI"/>
                <a:cs typeface="Segoe UI"/>
              </a:rPr>
              <a:t>Azure</a:t>
            </a:r>
          </a:p>
          <a:p>
            <a:pPr marL="628650" lvl="1" indent="-171450">
              <a:buFontTx/>
              <a:buChar char="-"/>
            </a:pPr>
            <a:r>
              <a:rPr lang="en-US" altLang="en-US" sz="1200" b="0">
                <a:latin typeface="Segoe UI"/>
                <a:cs typeface="Segoe UI"/>
              </a:rPr>
              <a:t>Google Cloud</a:t>
            </a:r>
          </a:p>
          <a:p>
            <a:pPr marL="628650" lvl="1" indent="-171450">
              <a:buFontTx/>
              <a:buChar char="-"/>
            </a:pPr>
            <a:endParaRPr lang="en-US" altLang="en-US" sz="1200" b="1">
              <a:latin typeface="Segoe UI"/>
              <a:cs typeface="Segoe UI"/>
            </a:endParaRPr>
          </a:p>
          <a:p>
            <a:pPr marL="0" lvl="0" indent="0">
              <a:buFontTx/>
              <a:buNone/>
            </a:pPr>
            <a:r>
              <a:rPr lang="en-US" altLang="en-US" sz="1200" b="1">
                <a:latin typeface="Segoe UI"/>
                <a:cs typeface="Segoe UI"/>
              </a:rPr>
              <a:t>Dev Team Features</a:t>
            </a:r>
          </a:p>
          <a:p>
            <a:pPr marL="628650" lvl="1" indent="-171450">
              <a:buFontTx/>
              <a:buChar char="-"/>
            </a:pPr>
            <a:r>
              <a:rPr lang="en-US" altLang="en-US">
                <a:latin typeface="Segoe UI"/>
                <a:cs typeface="Segoe UI"/>
              </a:rPr>
              <a:t>Associate AD Groups </a:t>
            </a:r>
          </a:p>
          <a:p>
            <a:pPr marL="1085850" lvl="2" indent="-171450">
              <a:buFontTx/>
              <a:buChar char="-"/>
            </a:pPr>
            <a:r>
              <a:rPr lang="en-US" altLang="en-US">
                <a:latin typeface="Segoe UI"/>
                <a:cs typeface="Segoe UI"/>
              </a:rPr>
              <a:t>Confirm users are associated to a common AD Groups supporting permissions to tools </a:t>
            </a:r>
          </a:p>
          <a:p>
            <a:pPr marL="628650" lvl="1" indent="-171450">
              <a:buFontTx/>
              <a:buChar char="-"/>
            </a:pPr>
            <a:r>
              <a:rPr lang="en-US" altLang="en-US">
                <a:latin typeface="Segoe UI"/>
                <a:cs typeface="Segoe UI"/>
              </a:rPr>
              <a:t>Nexus Controls </a:t>
            </a:r>
          </a:p>
          <a:p>
            <a:pPr marL="1085850" lvl="2" indent="-171450">
              <a:buFontTx/>
              <a:buChar char="-"/>
            </a:pPr>
            <a:r>
              <a:rPr lang="en-US" altLang="en-US">
                <a:latin typeface="Segoe UI"/>
                <a:cs typeface="Segoe UI"/>
              </a:rPr>
              <a:t>Configure to restrict access to other users’ work</a:t>
            </a: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3847398-CEEC-462C-B867-BE94E83F4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46F4E4B-71E8-4917-855F-9FC1ED2024B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7BEAB70A-22E8-4686-8E3E-802083CC2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E782C13-C6BD-439D-84AF-A87DCE028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</a:pPr>
            <a:r>
              <a:rPr lang="en-US" sz="1600" b="1">
                <a:latin typeface="Segoe UI"/>
                <a:cs typeface="Segoe UI"/>
              </a:rPr>
              <a:t>Automation around configuration/management of tools</a:t>
            </a:r>
            <a:r>
              <a:rPr lang="en-US" sz="1600">
                <a:latin typeface="Segoe UI"/>
                <a:cs typeface="Segoe UI"/>
              </a:rPr>
              <a:t> </a:t>
            </a:r>
            <a:endParaRPr lang="en-US" sz="1600">
              <a:latin typeface="Segoe UI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1600" b="1">
                <a:latin typeface="Segoe UI"/>
                <a:cs typeface="Segoe UI"/>
              </a:rPr>
              <a:t>- auto-creation of </a:t>
            </a:r>
            <a:endParaRPr lang="en-US" sz="1400" b="1">
              <a:latin typeface="Segoe UI"/>
              <a:cs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>
                <a:latin typeface="Segoe UI"/>
                <a:cs typeface="Segoe UI"/>
              </a:rPr>
              <a:t>Jenkins folders/views for that project</a:t>
            </a:r>
            <a:endParaRPr lang="en-US" sz="1050">
              <a:latin typeface="Segoe UI"/>
              <a:cs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>
                <a:latin typeface="Segoe UI"/>
                <a:cs typeface="Segoe UI"/>
              </a:rPr>
              <a:t>Team-specific GitHub organization </a:t>
            </a:r>
            <a:endParaRPr lang="en-US" sz="1050">
              <a:latin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>
                <a:latin typeface="Segoe UI"/>
                <a:cs typeface="Segoe UI"/>
              </a:rPr>
              <a:t>Team/project-specific Chef organization </a:t>
            </a:r>
            <a:endParaRPr lang="en-US" sz="1050">
              <a:latin typeface="Segoe UI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400">
                <a:latin typeface="Segoe UI"/>
                <a:cs typeface="Segoe UI"/>
              </a:rPr>
              <a:t>Team/project-specific SonarQube group </a:t>
            </a:r>
            <a:endParaRPr lang="en-US" sz="1050">
              <a:latin typeface="Segoe UI"/>
            </a:endParaRPr>
          </a:p>
          <a:p>
            <a:pPr lvl="1"/>
            <a:r>
              <a:rPr lang="en-US" altLang="en-US" sz="1400" b="1">
                <a:latin typeface="Segoe UI"/>
                <a:cs typeface="Segoe UI"/>
              </a:rPr>
              <a:t>- </a:t>
            </a:r>
            <a:r>
              <a:rPr lang="en-US" altLang="en-US" b="1"/>
              <a:t>auto-assign users to</a:t>
            </a:r>
          </a:p>
          <a:p>
            <a:pPr marL="1085850" lvl="2" indent="-171450">
              <a:buFontTx/>
              <a:buChar char="-"/>
            </a:pPr>
            <a:r>
              <a:rPr lang="en-US" altLang="en-US"/>
              <a:t>Chef organizations</a:t>
            </a:r>
          </a:p>
          <a:p>
            <a:pPr marL="1085850" lvl="2" indent="-171450">
              <a:buFontTx/>
              <a:buChar char="-"/>
            </a:pPr>
            <a:r>
              <a:rPr lang="en-US" altLang="en-US"/>
              <a:t>SonarQube groups</a:t>
            </a:r>
          </a:p>
          <a:p>
            <a:pPr marL="1543050" lvl="3" indent="-171450">
              <a:buFontTx/>
              <a:buChar char="-"/>
            </a:pPr>
            <a:r>
              <a:rPr lang="en-US" altLang="en-US"/>
              <a:t>Eliminate Chef/SonarQube Team Admin granting access</a:t>
            </a:r>
          </a:p>
          <a:p>
            <a:pPr marL="1543050" lvl="3" indent="-171450">
              <a:buFontTx/>
              <a:buChar char="-"/>
            </a:pPr>
            <a:r>
              <a:rPr lang="en-US" altLang="en-US"/>
              <a:t>use </a:t>
            </a:r>
            <a:r>
              <a:rPr lang="en-US" sz="1200">
                <a:latin typeface="Segoe UI"/>
                <a:cs typeface="Segoe UI"/>
              </a:rPr>
              <a:t>LDAP groups to assign users</a:t>
            </a:r>
          </a:p>
          <a:p>
            <a:pPr marL="1371600" lvl="3" indent="0">
              <a:buFontTx/>
              <a:buNone/>
            </a:pPr>
            <a:endParaRPr lang="en-US" altLang="en-US" sz="1200">
              <a:latin typeface="Segoe UI"/>
              <a:cs typeface="Segoe UI"/>
            </a:endParaRPr>
          </a:p>
          <a:p>
            <a:pPr marL="0" lvl="0" indent="0">
              <a:buFontTx/>
              <a:buNone/>
            </a:pPr>
            <a:r>
              <a:rPr lang="en-US" altLang="en-US" sz="1200" b="1" err="1">
                <a:latin typeface="Segoe UI"/>
                <a:cs typeface="Segoe UI"/>
              </a:rPr>
              <a:t>AutoProv</a:t>
            </a:r>
            <a:r>
              <a:rPr lang="en-US" altLang="en-US" sz="1200" b="1">
                <a:latin typeface="Segoe UI"/>
                <a:cs typeface="Segoe UI"/>
              </a:rPr>
              <a:t> Auto-deployment</a:t>
            </a:r>
            <a:r>
              <a:rPr lang="en-US" altLang="en-US" sz="1200" b="0">
                <a:latin typeface="Segoe UI"/>
                <a:cs typeface="Segoe UI"/>
              </a:rPr>
              <a:t> </a:t>
            </a:r>
            <a:r>
              <a:rPr lang="en-US" altLang="en-US" sz="1200" b="1">
                <a:latin typeface="Segoe UI"/>
                <a:cs typeface="Segoe UI"/>
              </a:rPr>
              <a:t>in</a:t>
            </a:r>
            <a:r>
              <a:rPr lang="en-US" altLang="en-US" sz="1200" b="0">
                <a:latin typeface="Segoe UI"/>
                <a:cs typeface="Segoe UI"/>
              </a:rPr>
              <a:t> (a Cloud team suggestion)</a:t>
            </a:r>
          </a:p>
          <a:p>
            <a:pPr marL="628650" lvl="1" indent="-171450">
              <a:buFontTx/>
              <a:buChar char="-"/>
            </a:pPr>
            <a:r>
              <a:rPr lang="en-US" altLang="en-US" sz="1200" b="0">
                <a:latin typeface="Segoe UI"/>
                <a:cs typeface="Segoe UI"/>
              </a:rPr>
              <a:t>AWS</a:t>
            </a:r>
          </a:p>
          <a:p>
            <a:pPr marL="628650" lvl="1" indent="-171450">
              <a:buFontTx/>
              <a:buChar char="-"/>
            </a:pPr>
            <a:r>
              <a:rPr lang="en-US" altLang="en-US" sz="1200" b="0">
                <a:latin typeface="Segoe UI"/>
                <a:cs typeface="Segoe UI"/>
              </a:rPr>
              <a:t>Azure</a:t>
            </a:r>
          </a:p>
          <a:p>
            <a:pPr marL="628650" lvl="1" indent="-171450">
              <a:buFontTx/>
              <a:buChar char="-"/>
            </a:pPr>
            <a:r>
              <a:rPr lang="en-US" altLang="en-US" sz="1200" b="0">
                <a:latin typeface="Segoe UI"/>
                <a:cs typeface="Segoe UI"/>
              </a:rPr>
              <a:t>Google Cloud</a:t>
            </a:r>
          </a:p>
          <a:p>
            <a:pPr marL="628650" lvl="1" indent="-171450">
              <a:buFontTx/>
              <a:buChar char="-"/>
            </a:pPr>
            <a:endParaRPr lang="en-US" altLang="en-US" sz="1200" b="1">
              <a:latin typeface="Segoe UI"/>
              <a:cs typeface="Segoe UI"/>
            </a:endParaRPr>
          </a:p>
          <a:p>
            <a:pPr marL="0" lvl="0" indent="0">
              <a:buFontTx/>
              <a:buNone/>
            </a:pPr>
            <a:r>
              <a:rPr lang="en-US" altLang="en-US" sz="1200" b="1">
                <a:latin typeface="Segoe UI"/>
                <a:cs typeface="Segoe UI"/>
              </a:rPr>
              <a:t>Dev Team Features</a:t>
            </a:r>
          </a:p>
          <a:p>
            <a:pPr marL="628650" lvl="1" indent="-171450">
              <a:buFontTx/>
              <a:buChar char="-"/>
            </a:pPr>
            <a:r>
              <a:rPr lang="en-US" altLang="en-US">
                <a:latin typeface="Segoe UI"/>
                <a:cs typeface="Segoe UI"/>
              </a:rPr>
              <a:t>Associate AD Groups </a:t>
            </a:r>
          </a:p>
          <a:p>
            <a:pPr marL="1085850" lvl="2" indent="-171450">
              <a:buFontTx/>
              <a:buChar char="-"/>
            </a:pPr>
            <a:r>
              <a:rPr lang="en-US" altLang="en-US">
                <a:latin typeface="Segoe UI"/>
                <a:cs typeface="Segoe UI"/>
              </a:rPr>
              <a:t>Confirm users are associated to a common AD Groups supporting permissions to tools </a:t>
            </a:r>
          </a:p>
          <a:p>
            <a:pPr marL="628650" lvl="1" indent="-171450">
              <a:buFontTx/>
              <a:buChar char="-"/>
            </a:pPr>
            <a:r>
              <a:rPr lang="en-US" altLang="en-US">
                <a:latin typeface="Segoe UI"/>
                <a:cs typeface="Segoe UI"/>
              </a:rPr>
              <a:t>Nexus Controls </a:t>
            </a:r>
          </a:p>
          <a:p>
            <a:pPr marL="1085850" lvl="2" indent="-171450">
              <a:buFontTx/>
              <a:buChar char="-"/>
            </a:pPr>
            <a:r>
              <a:rPr lang="en-US" altLang="en-US">
                <a:latin typeface="Segoe UI"/>
                <a:cs typeface="Segoe UI"/>
              </a:rPr>
              <a:t>Configure to restrict access to other users’ work</a:t>
            </a: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3847398-CEEC-462C-B867-BE94E83F4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46F4E4B-71E8-4917-855F-9FC1ED2024B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30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49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29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AE2143C-F568-4A3B-9255-535FB6BD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175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3F77544-2E29-4ACE-B766-AF0C562F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49530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>
                <a:solidFill>
                  <a:schemeClr val="tx2"/>
                </a:solidFill>
                <a:latin typeface="Gill Sans MT Condensed" panose="020B0506020104020203" pitchFamily="34" charset="0"/>
              </a:rPr>
              <a:t>OPEN SOURCE ENTERPRISE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A4C75508-2BA8-4B74-A155-3A140453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62275"/>
            <a:ext cx="6324600" cy="76835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b="1">
                <a:solidFill>
                  <a:schemeClr val="tx2"/>
                </a:solidFill>
                <a:latin typeface="Gill Sans MT Condensed" panose="020B0506020104020203" pitchFamily="34" charset="0"/>
              </a:rPr>
              <a:t>MISSION TECHNOLOGY GROUP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582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04800" y="990600"/>
            <a:ext cx="3429000" cy="4587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6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E7B365C-FBB2-44E9-9A5F-31A08C3D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70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2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55CA838D-6751-4C2A-B55B-FADD4FADA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E5F3F7-040E-4D23-A8E6-ACEA2F98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2725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959C6D85-B164-4740-9BA4-9CA00321F7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ACG_Title_Header_Shape">
            <a:extLst>
              <a:ext uri="{FF2B5EF4-FFF2-40B4-BE49-F238E27FC236}">
                <a16:creationId xmlns:a16="http://schemas.microsoft.com/office/drawing/2014/main" id="{5273E9C2-2A91-4D4C-A809-71A3E75EDF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8" name="AACG_Footer_Shape">
            <a:extLst>
              <a:ext uri="{FF2B5EF4-FFF2-40B4-BE49-F238E27FC236}">
                <a16:creationId xmlns:a16="http://schemas.microsoft.com/office/drawing/2014/main" id="{48F7D433-DEB2-4153-AA29-BAD9DFFF25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390630C1-E44D-4EC5-BBFD-8768E8A1DE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3857A4-EE70-44A3-86BC-F5446096D2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3657590"/>
            <a:ext cx="9144000" cy="1008064"/>
          </a:xfrm>
        </p:spPr>
        <p:txBody>
          <a:bodyPr lIns="91440"/>
          <a:lstStyle>
            <a:lvl1pPr algn="ctr">
              <a:lnSpc>
                <a:spcPts val="3400"/>
              </a:lnSpc>
              <a:defRPr sz="32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" y="4714865"/>
            <a:ext cx="9120401" cy="47625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>
                <a:solidFill>
                  <a:srgbClr val="0084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22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3913" y="1200149"/>
            <a:ext cx="8548008" cy="511084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22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314280"/>
            <a:ext cx="8334000" cy="7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02BE528-7BE0-472D-ABC4-511EC7C18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0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>
            <a:extLst>
              <a:ext uri="{FF2B5EF4-FFF2-40B4-BE49-F238E27FC236}">
                <a16:creationId xmlns:a16="http://schemas.microsoft.com/office/drawing/2014/main" id="{44A69529-6981-4AE9-8631-25D929783FD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E76B73-2330-4314-9A94-3AA5E275C53F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2CE3CE-8199-4291-9149-5E5A817C82D8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tx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356C267-1403-41ED-AD1E-BE8CC333FF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05813" y="6362700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FB69C3-E636-4539-A7DE-928CD5B2E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1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ECD65F60-9B0F-43E8-86CB-5F6545299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4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EBA945AA-0D35-4F47-A0A3-F02CA004A7E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B7479C-2000-43A1-9741-7101BFCC11E4}"/>
                </a:ext>
              </a:extLst>
            </p:cNvPr>
            <p:cNvCxnSpPr>
              <a:endCxn id="22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156FE7-97E6-49CD-92A7-954F1AC209EF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bg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9576998-0A06-4340-802A-2D84C5C8B0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8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6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73705CF-8D3A-45C7-9CEF-DF76103D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19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3BBC439D-0684-4AA7-BEA1-7DB9243BD382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DC063A-6E80-4023-B0F2-959B0BD45EDC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B4978B-28FB-4B15-A575-66C789D98C11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accent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14E084-98AB-4DCA-967F-BE86886B2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84833EB-197E-42F4-95B6-50B6A5E48B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5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528F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35D4FDD-2AA1-4C33-8720-1963C7AE0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60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1209906D-438F-4FC8-908D-B6BA1198D5E7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5EAB52-812A-41B4-B934-DFC5E2F64905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rgbClr val="528F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B3AFCC-4598-468B-8C60-78CD68435C2D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rgbClr val="528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rgbClr val="528F90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5DA484A-1066-4711-8876-07B579999A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7463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rgbClr val="528F90"/>
                </a:solidFill>
              </a:defRPr>
            </a:lvl1pPr>
          </a:lstStyle>
          <a:p>
            <a:pPr>
              <a:defRPr/>
            </a:pPr>
            <a:fld id="{334E889B-A1C6-4022-908A-32DCB815C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7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3">
            <a:extLst>
              <a:ext uri="{FF2B5EF4-FFF2-40B4-BE49-F238E27FC236}">
                <a16:creationId xmlns:a16="http://schemas.microsoft.com/office/drawing/2014/main" id="{AA38825E-1C41-4A08-8F0B-54A09B45DF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4">
            <a:extLst>
              <a:ext uri="{FF2B5EF4-FFF2-40B4-BE49-F238E27FC236}">
                <a16:creationId xmlns:a16="http://schemas.microsoft.com/office/drawing/2014/main" id="{3A7A6D86-4D34-42EB-9EFA-6BAE2AD87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Content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34209A1-8B1F-4C80-85B5-B178C9A4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400">
                <a:solidFill>
                  <a:srgbClr val="7F7F7F"/>
                </a:solidFill>
                <a:latin typeface="Gill Sans MT Condensed" panose="020B0506020104020203" pitchFamily="34" charset="0"/>
              </a:defRPr>
            </a:lvl1pPr>
          </a:lstStyle>
          <a:p>
            <a:pPr>
              <a:defRPr/>
            </a:pPr>
            <a:fld id="{56018D3C-BE1F-4211-8900-3E7AF341F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AACG_CaveatHeader_Shape">
            <a:extLst>
              <a:ext uri="{FF2B5EF4-FFF2-40B4-BE49-F238E27FC236}">
                <a16:creationId xmlns:a16="http://schemas.microsoft.com/office/drawing/2014/main" id="{E015E843-9A8C-4C06-B8C6-47366D2983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1C3667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BB8C8-5899-5307-8350-A9FC15F9365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999675" y="0"/>
            <a:ext cx="11731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UNCLASSIFIED//FOUO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A9C72-DB43-1DCA-3DF2-1A641673AA3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999675" y="6705600"/>
            <a:ext cx="11731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UNCLASSIFIED//FOUO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Gill Sans MT Condensed" panose="020B05060201040202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AF389A0C-D4B1-4FB7-8080-DA33B06F5F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13"/>
            <a:ext cx="9144000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91ADA8F9-CA46-4EF0-A715-68D048BD6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85750"/>
            <a:ext cx="82677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E3910AF-3C22-4D9B-9582-4447AA8D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7625"/>
            <a:ext cx="44021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5125" name="AACG_Footer_Shape">
            <a:extLst>
              <a:ext uri="{FF2B5EF4-FFF2-40B4-BE49-F238E27FC236}">
                <a16:creationId xmlns:a16="http://schemas.microsoft.com/office/drawing/2014/main" id="{64083D8B-9C3B-4E00-A39A-FB877BCD29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2054" name="Line 30">
            <a:extLst>
              <a:ext uri="{FF2B5EF4-FFF2-40B4-BE49-F238E27FC236}">
                <a16:creationId xmlns:a16="http://schemas.microsoft.com/office/drawing/2014/main" id="{02ED2AF2-EC10-4912-BFF1-4328108315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AACG_Header_Shape">
            <a:extLst>
              <a:ext uri="{FF2B5EF4-FFF2-40B4-BE49-F238E27FC236}">
                <a16:creationId xmlns:a16="http://schemas.microsoft.com/office/drawing/2014/main" id="{3D33C844-DA7C-4E4F-B645-20617A61DF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5128" name="AACG_CaveatHeader_Shape">
            <a:extLst>
              <a:ext uri="{FF2B5EF4-FFF2-40B4-BE49-F238E27FC236}">
                <a16:creationId xmlns:a16="http://schemas.microsoft.com/office/drawing/2014/main" id="{7236A52B-E7A5-40A7-BF57-8F54EDFD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pic>
        <p:nvPicPr>
          <p:cNvPr id="2057" name="Picture 11">
            <a:extLst>
              <a:ext uri="{FF2B5EF4-FFF2-40B4-BE49-F238E27FC236}">
                <a16:creationId xmlns:a16="http://schemas.microsoft.com/office/drawing/2014/main" id="{5E61072B-EAFF-4A99-9A56-CB00555EF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TextBox 13">
            <a:extLst>
              <a:ext uri="{FF2B5EF4-FFF2-40B4-BE49-F238E27FC236}">
                <a16:creationId xmlns:a16="http://schemas.microsoft.com/office/drawing/2014/main" id="{6E60B955-0172-4093-BC50-90906AE7A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5131" name="Text Box 23">
            <a:extLst>
              <a:ext uri="{FF2B5EF4-FFF2-40B4-BE49-F238E27FC236}">
                <a16:creationId xmlns:a16="http://schemas.microsoft.com/office/drawing/2014/main" id="{AEA0C42C-7FC4-473B-A1C4-E4579B20AA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11663" y="6657975"/>
            <a:ext cx="309562" cy="215900"/>
          </a:xfrm>
          <a:prstGeom prst="rect">
            <a:avLst/>
          </a:prstGeom>
          <a:noFill/>
          <a:ln>
            <a:noFill/>
          </a:ln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D2414E6-9D01-4A4F-8B7D-A1EB2963E916}" type="slidenum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0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Text Box 23">
            <a:extLst>
              <a:ext uri="{FF2B5EF4-FFF2-40B4-BE49-F238E27FC236}">
                <a16:creationId xmlns:a16="http://schemas.microsoft.com/office/drawing/2014/main" id="{16997AEE-19EF-49FC-92D8-3353CE036E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0413" y="6637338"/>
            <a:ext cx="1943100" cy="21590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">
                <a:solidFill>
                  <a:srgbClr val="464C56"/>
                </a:solidFill>
                <a:latin typeface="Arial" panose="020B0604020202020204" pitchFamily="34" charset="0"/>
              </a:rPr>
              <a:t>Date Printed: </a:t>
            </a:r>
            <a:fld id="{E24EE61D-B031-41BD-AA00-0419853946C9}" type="datetime1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2/7/2023</a:t>
            </a:fld>
            <a:endParaRPr lang="en-US" altLang="en-US" sz="8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3A8EF-4E0F-6562-C96C-6FD3C20B0A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999675" y="0"/>
            <a:ext cx="11731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UNCLASSIFIED//FOUO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CEC83-AA3E-AF1E-82F4-AEC6DE2FFA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999675" y="6705600"/>
            <a:ext cx="11731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UNCLASSIFIED//FOUO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45" r:id="rId2"/>
    <p:sldLayoutId id="2147484046" r:id="rId3"/>
  </p:sldLayoutIdLst>
  <p:hf hdr="0" ftr="0" dt="0"/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9pPr>
    </p:titleStyle>
    <p:bodyStyle>
      <a:lvl1pPr marL="1778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rgbClr val="0084B6"/>
        </a:buClr>
        <a:buSzPct val="100000"/>
        <a:buChar char="•"/>
        <a:defRPr sz="1900">
          <a:solidFill>
            <a:srgbClr val="5E6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0922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­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»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6pPr>
      <a:lvl7pPr marL="29718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7pPr>
      <a:lvl8pPr marL="34290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8pPr>
      <a:lvl9pPr marL="38862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19.png"/><Relationship Id="rId5" Type="http://schemas.openxmlformats.org/officeDocument/2006/relationships/image" Target="../media/image24.png"/><Relationship Id="rId10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hyperlink" Target="https://help.sonatype.com/repomanager3/product-information/release-notes/security-advisories" TargetMode="Externa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12">
            <a:extLst>
              <a:ext uri="{FF2B5EF4-FFF2-40B4-BE49-F238E27FC236}">
                <a16:creationId xmlns:a16="http://schemas.microsoft.com/office/drawing/2014/main" id="{B4BD04A7-52F1-46C0-B4FA-9A462BF56BAF}"/>
              </a:ext>
            </a:extLst>
          </p:cNvPr>
          <p:cNvSpPr txBox="1">
            <a:spLocks/>
          </p:cNvSpPr>
          <p:nvPr/>
        </p:nvSpPr>
        <p:spPr bwMode="auto">
          <a:xfrm>
            <a:off x="6629400" y="4911365"/>
            <a:ext cx="2514600" cy="171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2" tIns="45576" rIns="91152" bIns="45576"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en-US" sz="1800" b="1">
                <a:latin typeface="Gill Sans MT Condensed"/>
                <a:cs typeface="Segoe UI"/>
              </a:rPr>
              <a:t>C/ISD:  Douglas11</a:t>
            </a:r>
          </a:p>
          <a:p>
            <a:pPr eaLnBrk="1" hangingPunct="1">
              <a:buNone/>
            </a:pPr>
            <a:r>
              <a:rPr lang="en-US" altLang="en-US" sz="1800" b="1">
                <a:latin typeface="Gill Sans MT Condensed"/>
                <a:cs typeface="Segoe UI"/>
              </a:rPr>
              <a:t>DC/ISD: Kelley05</a:t>
            </a:r>
            <a:endParaRPr lang="en-US" altLang="en-US" sz="1800" b="1">
              <a:latin typeface="Gill Sans MT Condensed" panose="020B0506020104020203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Gill Sans MT Condensed"/>
                <a:cs typeface="Segoe UI"/>
              </a:rPr>
              <a:t>Branch Chief: Cham18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Gill Sans MT Condensed"/>
                <a:cs typeface="Segoe UI"/>
              </a:rPr>
              <a:t>Project Manager: Treva31</a:t>
            </a:r>
          </a:p>
          <a:p>
            <a:pPr eaLnBrk="1" hangingPunct="1">
              <a:buNone/>
            </a:pPr>
            <a:r>
              <a:rPr lang="en-US" altLang="en-US" sz="1800" b="1">
                <a:latin typeface="Gill Sans MT Condensed"/>
                <a:cs typeface="Segoe UI"/>
              </a:rPr>
              <a:t>Feb 1, 2023</a:t>
            </a:r>
          </a:p>
        </p:txBody>
      </p:sp>
      <p:sp>
        <p:nvSpPr>
          <p:cNvPr id="15363" name="Text Placeholder 11">
            <a:extLst>
              <a:ext uri="{FF2B5EF4-FFF2-40B4-BE49-F238E27FC236}">
                <a16:creationId xmlns:a16="http://schemas.microsoft.com/office/drawing/2014/main" id="{3BF68361-1D70-4FEF-964A-8C9BE4E5E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>
                <a:solidFill>
                  <a:schemeClr val="tx2"/>
                </a:solidFill>
                <a:latin typeface="Gill Sans MT Condensed" panose="020B0506020104020203" pitchFamily="34" charset="0"/>
                <a:cs typeface="Poppins" pitchFamily="2" charset="77"/>
              </a:rPr>
              <a:t>OSE ECB Projects Schedule - </a:t>
            </a:r>
            <a:r>
              <a:rPr lang="en-US" sz="4000" b="1" err="1">
                <a:solidFill>
                  <a:schemeClr val="tx2"/>
                </a:solidFill>
                <a:latin typeface="Gill Sans MT Condensed" panose="020B0506020104020203" pitchFamily="34" charset="0"/>
                <a:cs typeface="Poppins" pitchFamily="2" charset="77"/>
              </a:rPr>
              <a:t>SecDevOps</a:t>
            </a:r>
            <a:endParaRPr lang="en-US" alt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31A0961-D13D-438A-AD3C-6EDA5D3206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4038600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/>
              <a:t>ISD/ECB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4D8D67-110B-4DED-850D-1E2CFC5313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100+ Backlogs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DE7C-C26D-4F64-BEBD-E28B861575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4FB8A-1133-4A5B-9B82-B8E66E7FE7C1}"/>
              </a:ext>
            </a:extLst>
          </p:cNvPr>
          <p:cNvSpPr txBox="1"/>
          <p:nvPr/>
        </p:nvSpPr>
        <p:spPr>
          <a:xfrm>
            <a:off x="1635939" y="1037888"/>
            <a:ext cx="6918384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Remediate Load Balancer for DevOps tools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Upgrades: </a:t>
            </a:r>
            <a:r>
              <a:rPr lang="en-US" err="1">
                <a:solidFill>
                  <a:schemeClr val="tx2"/>
                </a:solidFill>
                <a:latin typeface="Calibri"/>
                <a:cs typeface="Arial"/>
              </a:rPr>
              <a:t>Bitwarden</a:t>
            </a: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, Chef, Nexus, ServiceNOW, SonarQube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Update Self-Signed Certs for SDO tools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Linux SSH 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DIYOS Cookbook RHEL8 updates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User License Maintenance &amp; Renewal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Splunk Reporting Review &amp; Dashboard improvements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Automate EBS/RDS/Chef backups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Enhance CloudFormation templates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Improve DIYOS Spacewalk Failure Email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Jira integrations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SNOW enhancements &amp; accreditation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DevOps Tools’ improvements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Automate DevOps Tools’ upgrade/patch deployments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Software recommendations: Nexus Firewall; </a:t>
            </a:r>
            <a:r>
              <a:rPr lang="en-US" err="1">
                <a:solidFill>
                  <a:schemeClr val="tx2"/>
                </a:solidFill>
                <a:latin typeface="Calibri"/>
                <a:cs typeface="Arial"/>
              </a:rPr>
              <a:t>Codeship</a:t>
            </a: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; GitLab; </a:t>
            </a:r>
            <a:r>
              <a:rPr lang="en-US" err="1">
                <a:solidFill>
                  <a:schemeClr val="tx2"/>
                </a:solidFill>
                <a:latin typeface="Calibri"/>
                <a:cs typeface="Arial"/>
              </a:rPr>
              <a:t>Kanbanize</a:t>
            </a: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; </a:t>
            </a:r>
            <a:r>
              <a:rPr lang="en-US" err="1">
                <a:solidFill>
                  <a:schemeClr val="tx2"/>
                </a:solidFill>
                <a:latin typeface="Calibri"/>
                <a:cs typeface="Arial"/>
              </a:rPr>
              <a:t>Monsido</a:t>
            </a:r>
            <a:r>
              <a:rPr lang="en-US">
                <a:solidFill>
                  <a:schemeClr val="tx2"/>
                </a:solidFill>
                <a:latin typeface="Calibri"/>
                <a:cs typeface="Arial"/>
              </a:rPr>
              <a:t> Web Accessibility</a:t>
            </a:r>
          </a:p>
        </p:txBody>
      </p:sp>
    </p:spTree>
    <p:extLst>
      <p:ext uri="{BB962C8B-B14F-4D97-AF65-F5344CB8AC3E}">
        <p14:creationId xmlns:p14="http://schemas.microsoft.com/office/powerpoint/2010/main" val="184635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CC5B48-3484-3B11-2D93-32F8BDF34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Back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AD93-AF74-18FD-9937-A182D617348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EB1E3-1221-6741-74DB-886D8FBB26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85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46D71-D5A7-4B64-A50F-098DB78C81A4}"/>
              </a:ext>
            </a:extLst>
          </p:cNvPr>
          <p:cNvSpPr txBox="1"/>
          <p:nvPr/>
        </p:nvSpPr>
        <p:spPr>
          <a:xfrm>
            <a:off x="396848" y="285433"/>
            <a:ext cx="6486209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OSE </a:t>
            </a:r>
            <a:r>
              <a:rPr lang="en-US" sz="3500" b="1" err="1">
                <a:solidFill>
                  <a:schemeClr val="tx2"/>
                </a:solidFill>
                <a:latin typeface="Gill Sans MT Condensed"/>
                <a:cs typeface="Poppins"/>
              </a:rPr>
              <a:t>SecDevOps</a:t>
            </a:r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 – Resources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6AEE56D-CF56-4E0F-9FF7-F3FA6E1B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58249"/>
              </p:ext>
            </p:extLst>
          </p:nvPr>
        </p:nvGraphicFramePr>
        <p:xfrm>
          <a:off x="1396309" y="1265118"/>
          <a:ext cx="5610547" cy="439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868">
                  <a:extLst>
                    <a:ext uri="{9D8B030D-6E8A-4147-A177-3AD203B41FA5}">
                      <a16:colId xmlns:a16="http://schemas.microsoft.com/office/drawing/2014/main" val="3940644403"/>
                    </a:ext>
                  </a:extLst>
                </a:gridCol>
                <a:gridCol w="1658679">
                  <a:extLst>
                    <a:ext uri="{9D8B030D-6E8A-4147-A177-3AD203B41FA5}">
                      <a16:colId xmlns:a16="http://schemas.microsoft.com/office/drawing/2014/main" val="1456798014"/>
                    </a:ext>
                  </a:extLst>
                </a:gridCol>
              </a:tblGrid>
              <a:tr h="356492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 Narrow" panose="020B0606020202030204" pitchFamily="34" charset="0"/>
                        </a:rPr>
                        <a:t>Project Stories/Tasks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 Narrow"/>
                        </a:rPr>
                        <a:t>Mar-Sept Sprints </a:t>
                      </a:r>
                      <a:endParaRPr lang="en-US" sz="16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4080"/>
                  </a:ext>
                </a:extLst>
              </a:tr>
              <a:tr h="50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Century Gothic"/>
                          <a:ea typeface="Times New Roman" panose="02020603050405020304" pitchFamily="18" charset="0"/>
                          <a:cs typeface="Segoe UI"/>
                        </a:rPr>
                        <a:t>Security Accreditation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1 FTE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486813"/>
                  </a:ext>
                </a:extLst>
              </a:tr>
              <a:tr h="50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Century Gothic"/>
                          <a:ea typeface="Times New Roman" panose="02020603050405020304" pitchFamily="18" charset="0"/>
                          <a:cs typeface="Segoe UI"/>
                        </a:rPr>
                        <a:t>Installations/Upgrades/O&amp;M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3 FTE</a:t>
                      </a:r>
                      <a:endParaRPr lang="en-US">
                        <a:solidFill>
                          <a:schemeClr val="tx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65287"/>
                  </a:ext>
                </a:extLst>
              </a:tr>
              <a:tr h="68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Century Gothic"/>
                          <a:ea typeface="Times New Roman" panose="02020603050405020304" pitchFamily="18" charset="0"/>
                          <a:cs typeface="Segoe UI"/>
                        </a:rPr>
                        <a:t>Cyber Adversaries/</a:t>
                      </a:r>
                      <a:br>
                        <a:rPr lang="en-US" sz="1800">
                          <a:solidFill>
                            <a:srgbClr val="1C3667"/>
                          </a:solidFill>
                          <a:latin typeface="Century Gothic"/>
                          <a:ea typeface="Times New Roman" panose="02020603050405020304" pitchFamily="18" charset="0"/>
                          <a:cs typeface="Segoe UI"/>
                        </a:rPr>
                      </a:br>
                      <a:r>
                        <a:rPr lang="en-US" sz="1800">
                          <a:solidFill>
                            <a:schemeClr val="tx2"/>
                          </a:solidFill>
                          <a:latin typeface="Century Gothic"/>
                          <a:ea typeface="Times New Roman" panose="02020603050405020304" pitchFamily="18" charset="0"/>
                          <a:cs typeface="Segoe UI"/>
                        </a:rPr>
                        <a:t>Security Remediations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2 FTE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534849"/>
                  </a:ext>
                </a:extLst>
              </a:tr>
              <a:tr h="68057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User Support/</a:t>
                      </a:r>
                      <a:br>
                        <a:rPr lang="en-US">
                          <a:solidFill>
                            <a:srgbClr val="1C3667"/>
                          </a:solidFill>
                          <a:latin typeface="Century Gothic"/>
                        </a:rPr>
                      </a:br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Enhancements/</a:t>
                      </a:r>
                      <a:r>
                        <a:rPr lang="en-US" err="1">
                          <a:solidFill>
                            <a:schemeClr val="tx2"/>
                          </a:solidFill>
                          <a:latin typeface="Century Gothic"/>
                        </a:rPr>
                        <a:t>Misc</a:t>
                      </a:r>
                      <a:endParaRPr lang="en-US">
                        <a:solidFill>
                          <a:schemeClr val="tx2"/>
                        </a:solidFill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2 FTE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417046"/>
                  </a:ext>
                </a:extLst>
              </a:tr>
              <a:tr h="50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Engagements/</a:t>
                      </a:r>
                      <a:br>
                        <a:rPr lang="en-US">
                          <a:solidFill>
                            <a:srgbClr val="1C3667"/>
                          </a:solidFill>
                          <a:latin typeface="Century Gothic"/>
                        </a:rPr>
                      </a:br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Software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06710"/>
                  </a:ext>
                </a:extLst>
              </a:tr>
              <a:tr h="50923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Project Admin/Misc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1 FTE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615702"/>
                  </a:ext>
                </a:extLst>
              </a:tr>
              <a:tr h="509234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  <a:latin typeface="Century Gothic"/>
                        </a:rPr>
                        <a:t>9</a:t>
                      </a:r>
                      <a:endParaRPr lang="en-US">
                        <a:solidFill>
                          <a:schemeClr val="tx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1168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A0579C-A406-4F84-B6BE-669C2E283694}"/>
              </a:ext>
            </a:extLst>
          </p:cNvPr>
          <p:cNvSpPr txBox="1"/>
          <p:nvPr/>
        </p:nvSpPr>
        <p:spPr>
          <a:xfrm>
            <a:off x="396848" y="6093045"/>
            <a:ext cx="5466561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900" spc="113" err="1">
                <a:solidFill>
                  <a:schemeClr val="tx2">
                    <a:lumMod val="75000"/>
                  </a:schemeClr>
                </a:solidFill>
                <a:latin typeface="Poppins Light"/>
                <a:cs typeface="Poppins Light"/>
              </a:rPr>
              <a:t>SecDevOps</a:t>
            </a:r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Poppins Light"/>
                <a:cs typeface="Poppins Light"/>
              </a:rPr>
              <a:t> Team consist of 9 FTE (7 FTE engineers, 1 security advisor, 1 PM)</a:t>
            </a:r>
          </a:p>
        </p:txBody>
      </p:sp>
    </p:spTree>
    <p:extLst>
      <p:ext uri="{BB962C8B-B14F-4D97-AF65-F5344CB8AC3E}">
        <p14:creationId xmlns:p14="http://schemas.microsoft.com/office/powerpoint/2010/main" val="83696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Table 335">
            <a:extLst>
              <a:ext uri="{FF2B5EF4-FFF2-40B4-BE49-F238E27FC236}">
                <a16:creationId xmlns:a16="http://schemas.microsoft.com/office/drawing/2014/main" id="{8F231A9F-E6A1-A0B1-3767-E766447D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72798"/>
              </p:ext>
            </p:extLst>
          </p:nvPr>
        </p:nvGraphicFramePr>
        <p:xfrm>
          <a:off x="725110" y="1279999"/>
          <a:ext cx="7986180" cy="2979474"/>
        </p:xfrm>
        <a:graphic>
          <a:graphicData uri="http://schemas.openxmlformats.org/drawingml/2006/table">
            <a:tbl>
              <a:tblPr/>
              <a:tblGrid>
                <a:gridCol w="532412">
                  <a:extLst>
                    <a:ext uri="{9D8B030D-6E8A-4147-A177-3AD203B41FA5}">
                      <a16:colId xmlns:a16="http://schemas.microsoft.com/office/drawing/2014/main" val="1688118214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1533382713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2440761831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2395051676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4036370612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3365727588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1202879489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2470033233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2612497001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1872469840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3339180866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3653617539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563789497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4264526317"/>
                    </a:ext>
                  </a:extLst>
                </a:gridCol>
                <a:gridCol w="532412">
                  <a:extLst>
                    <a:ext uri="{9D8B030D-6E8A-4147-A177-3AD203B41FA5}">
                      <a16:colId xmlns:a16="http://schemas.microsoft.com/office/drawing/2014/main" val="891372378"/>
                    </a:ext>
                  </a:extLst>
                </a:gridCol>
              </a:tblGrid>
              <a:tr h="34045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Q4 2022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Q1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Q2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Q3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Q4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91823"/>
                  </a:ext>
                </a:extLst>
              </a:tr>
              <a:tr h="340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Jul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Aug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Sep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Oct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Nov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Dec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Jan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Feb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Mar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May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Jun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Jul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Aug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Sep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24016"/>
                  </a:ext>
                </a:extLst>
              </a:tr>
              <a:tr h="57464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84604"/>
                  </a:ext>
                </a:extLst>
              </a:tr>
              <a:tr h="57464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64670"/>
                  </a:ext>
                </a:extLst>
              </a:tr>
              <a:tr h="57464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40968"/>
                  </a:ext>
                </a:extLst>
              </a:tr>
              <a:tr h="57464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7706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4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DB574E-E31E-4F04-9520-25E2417C2DB8}"/>
              </a:ext>
            </a:extLst>
          </p:cNvPr>
          <p:cNvSpPr txBox="1"/>
          <p:nvPr/>
        </p:nvSpPr>
        <p:spPr>
          <a:xfrm>
            <a:off x="521844" y="423899"/>
            <a:ext cx="591033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Roadmap - </a:t>
            </a:r>
            <a:r>
              <a:rPr lang="en-US" sz="3600" b="1">
                <a:solidFill>
                  <a:schemeClr val="tx2"/>
                </a:solidFill>
                <a:latin typeface="Gill Sans MT Condensed"/>
                <a:ea typeface="Times New Roman" panose="02020603050405020304" pitchFamily="18" charset="0"/>
                <a:cs typeface="Segoe UI"/>
              </a:rPr>
              <a:t>Engagement 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AA0F1C-7D01-808B-938A-1871791E1B21}"/>
              </a:ext>
            </a:extLst>
          </p:cNvPr>
          <p:cNvGrpSpPr/>
          <p:nvPr/>
        </p:nvGrpSpPr>
        <p:grpSpPr>
          <a:xfrm>
            <a:off x="725110" y="2100319"/>
            <a:ext cx="7900084" cy="261610"/>
            <a:chOff x="2799703" y="3138058"/>
            <a:chExt cx="1772790" cy="261610"/>
          </a:xfrm>
        </p:grpSpPr>
        <p:sp>
          <p:nvSpPr>
            <p:cNvPr id="140" name="Right Arrow 70">
              <a:extLst>
                <a:ext uri="{FF2B5EF4-FFF2-40B4-BE49-F238E27FC236}">
                  <a16:creationId xmlns:a16="http://schemas.microsoft.com/office/drawing/2014/main" id="{DE06352B-6202-3DA6-9B05-4F9B6DBAB1E6}"/>
                </a:ext>
              </a:extLst>
            </p:cNvPr>
            <p:cNvSpPr/>
            <p:nvPr/>
          </p:nvSpPr>
          <p:spPr>
            <a:xfrm>
              <a:off x="2799703" y="3143495"/>
              <a:ext cx="1772790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CF6D850-0D42-CE5F-7830-183449D723E1}"/>
                </a:ext>
              </a:extLst>
            </p:cNvPr>
            <p:cNvSpPr txBox="1"/>
            <p:nvPr/>
          </p:nvSpPr>
          <p:spPr>
            <a:xfrm>
              <a:off x="2976804" y="3138058"/>
              <a:ext cx="1419239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Edit 200+ Wiki pages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D8CBF0A-D4D8-2B2C-1A89-EEAA2AAA38C8}"/>
              </a:ext>
            </a:extLst>
          </p:cNvPr>
          <p:cNvGrpSpPr/>
          <p:nvPr/>
        </p:nvGrpSpPr>
        <p:grpSpPr>
          <a:xfrm>
            <a:off x="7070939" y="2617958"/>
            <a:ext cx="1640351" cy="430887"/>
            <a:chOff x="2726752" y="3645130"/>
            <a:chExt cx="2784312" cy="287849"/>
          </a:xfrm>
        </p:grpSpPr>
        <p:sp>
          <p:nvSpPr>
            <p:cNvPr id="143" name="Right Arrow 70">
              <a:extLst>
                <a:ext uri="{FF2B5EF4-FFF2-40B4-BE49-F238E27FC236}">
                  <a16:creationId xmlns:a16="http://schemas.microsoft.com/office/drawing/2014/main" id="{F3F678F6-DFF2-36A2-61D2-6B1CE21CAE2C}"/>
                </a:ext>
              </a:extLst>
            </p:cNvPr>
            <p:cNvSpPr/>
            <p:nvPr/>
          </p:nvSpPr>
          <p:spPr>
            <a:xfrm>
              <a:off x="2799703" y="3654662"/>
              <a:ext cx="2711361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070C108-A8F9-6457-75E8-2C69011B7E6E}"/>
                </a:ext>
              </a:extLst>
            </p:cNvPr>
            <p:cNvSpPr txBox="1"/>
            <p:nvPr/>
          </p:nvSpPr>
          <p:spPr>
            <a:xfrm>
              <a:off x="2726752" y="3645130"/>
              <a:ext cx="2712689" cy="2878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Tool surveys/evaluations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5770470-5C47-C1FB-377A-01FB48BDF8A1}"/>
              </a:ext>
            </a:extLst>
          </p:cNvPr>
          <p:cNvGrpSpPr/>
          <p:nvPr/>
        </p:nvGrpSpPr>
        <p:grpSpPr>
          <a:xfrm>
            <a:off x="7673300" y="3101650"/>
            <a:ext cx="995794" cy="625951"/>
            <a:chOff x="2515766" y="4092221"/>
            <a:chExt cx="3441094" cy="351992"/>
          </a:xfrm>
        </p:grpSpPr>
        <p:sp>
          <p:nvSpPr>
            <p:cNvPr id="146" name="Right Arrow 70">
              <a:extLst>
                <a:ext uri="{FF2B5EF4-FFF2-40B4-BE49-F238E27FC236}">
                  <a16:creationId xmlns:a16="http://schemas.microsoft.com/office/drawing/2014/main" id="{F44CE842-9646-DE0D-5D9F-5E1404223E8A}"/>
                </a:ext>
              </a:extLst>
            </p:cNvPr>
            <p:cNvSpPr/>
            <p:nvPr/>
          </p:nvSpPr>
          <p:spPr>
            <a:xfrm>
              <a:off x="2663107" y="4134741"/>
              <a:ext cx="3293753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527E975-7F35-1AA1-2F01-763EB1D39FE3}"/>
                </a:ext>
              </a:extLst>
            </p:cNvPr>
            <p:cNvSpPr txBox="1"/>
            <p:nvPr/>
          </p:nvSpPr>
          <p:spPr>
            <a:xfrm>
              <a:off x="2515766" y="4092221"/>
              <a:ext cx="3289392" cy="3519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cs typeface="Segoe UI"/>
                </a:rPr>
                <a:t>Map survey results to </a:t>
              </a:r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Segoe UI"/>
                </a:rPr>
                <a:t>solutions</a:t>
              </a:r>
              <a:endParaRPr lang="en-US" sz="9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5113261-E1FB-7189-FB3A-276EBE5D8334}"/>
              </a:ext>
            </a:extLst>
          </p:cNvPr>
          <p:cNvGrpSpPr/>
          <p:nvPr/>
        </p:nvGrpSpPr>
        <p:grpSpPr>
          <a:xfrm>
            <a:off x="7111781" y="3888443"/>
            <a:ext cx="800822" cy="261610"/>
            <a:chOff x="3743974" y="4626028"/>
            <a:chExt cx="800822" cy="261610"/>
          </a:xfrm>
        </p:grpSpPr>
        <p:sp>
          <p:nvSpPr>
            <p:cNvPr id="149" name="Right Arrow 70">
              <a:extLst>
                <a:ext uri="{FF2B5EF4-FFF2-40B4-BE49-F238E27FC236}">
                  <a16:creationId xmlns:a16="http://schemas.microsoft.com/office/drawing/2014/main" id="{CF85C221-BC7C-3DB6-4508-9749D77059CF}"/>
                </a:ext>
              </a:extLst>
            </p:cNvPr>
            <p:cNvSpPr/>
            <p:nvPr/>
          </p:nvSpPr>
          <p:spPr>
            <a:xfrm>
              <a:off x="3816375" y="4644000"/>
              <a:ext cx="702550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E983FB6-5C5A-8CC5-5D07-23D3E127C34A}"/>
                </a:ext>
              </a:extLst>
            </p:cNvPr>
            <p:cNvSpPr txBox="1"/>
            <p:nvPr/>
          </p:nvSpPr>
          <p:spPr>
            <a:xfrm>
              <a:off x="3743974" y="4626028"/>
              <a:ext cx="800822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Brown Bag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723167-519A-8B94-98AF-6E51C9BAD616}"/>
              </a:ext>
            </a:extLst>
          </p:cNvPr>
          <p:cNvGrpSpPr/>
          <p:nvPr/>
        </p:nvGrpSpPr>
        <p:grpSpPr>
          <a:xfrm>
            <a:off x="2122671" y="3863661"/>
            <a:ext cx="800822" cy="261610"/>
            <a:chOff x="3743974" y="4626028"/>
            <a:chExt cx="800822" cy="261610"/>
          </a:xfrm>
        </p:grpSpPr>
        <p:sp>
          <p:nvSpPr>
            <p:cNvPr id="152" name="Right Arrow 70">
              <a:extLst>
                <a:ext uri="{FF2B5EF4-FFF2-40B4-BE49-F238E27FC236}">
                  <a16:creationId xmlns:a16="http://schemas.microsoft.com/office/drawing/2014/main" id="{C1033178-7EEB-E1E0-3F0E-2CC63FF28000}"/>
                </a:ext>
              </a:extLst>
            </p:cNvPr>
            <p:cNvSpPr/>
            <p:nvPr/>
          </p:nvSpPr>
          <p:spPr>
            <a:xfrm>
              <a:off x="3816375" y="4644000"/>
              <a:ext cx="702550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5C9E2CE-65CF-99FF-6BDA-11CD4B199098}"/>
                </a:ext>
              </a:extLst>
            </p:cNvPr>
            <p:cNvSpPr txBox="1"/>
            <p:nvPr/>
          </p:nvSpPr>
          <p:spPr>
            <a:xfrm>
              <a:off x="3743974" y="4626028"/>
              <a:ext cx="800822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Brown Bag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AF2AC87-FE2F-94B3-24AA-71F646BB9BF9}"/>
              </a:ext>
            </a:extLst>
          </p:cNvPr>
          <p:cNvGrpSpPr/>
          <p:nvPr/>
        </p:nvGrpSpPr>
        <p:grpSpPr>
          <a:xfrm>
            <a:off x="4718200" y="3900074"/>
            <a:ext cx="800822" cy="261610"/>
            <a:chOff x="3743974" y="4626028"/>
            <a:chExt cx="800822" cy="261610"/>
          </a:xfrm>
        </p:grpSpPr>
        <p:sp>
          <p:nvSpPr>
            <p:cNvPr id="155" name="Right Arrow 70">
              <a:extLst>
                <a:ext uri="{FF2B5EF4-FFF2-40B4-BE49-F238E27FC236}">
                  <a16:creationId xmlns:a16="http://schemas.microsoft.com/office/drawing/2014/main" id="{4EB31872-F401-4FE0-9AB7-2B7FAAE5A392}"/>
                </a:ext>
              </a:extLst>
            </p:cNvPr>
            <p:cNvSpPr/>
            <p:nvPr/>
          </p:nvSpPr>
          <p:spPr>
            <a:xfrm>
              <a:off x="3816375" y="4644000"/>
              <a:ext cx="702550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36714FB-73E7-18D8-72F4-EDEA53B7F2DB}"/>
                </a:ext>
              </a:extLst>
            </p:cNvPr>
            <p:cNvSpPr txBox="1"/>
            <p:nvPr/>
          </p:nvSpPr>
          <p:spPr>
            <a:xfrm>
              <a:off x="3743974" y="4626028"/>
              <a:ext cx="800822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Brown Bag</a:t>
              </a: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858ECB1E-0A32-F89B-5722-D7BB85BBFAA9}"/>
              </a:ext>
            </a:extLst>
          </p:cNvPr>
          <p:cNvSpPr txBox="1"/>
          <p:nvPr/>
        </p:nvSpPr>
        <p:spPr>
          <a:xfrm>
            <a:off x="7441701" y="818837"/>
            <a:ext cx="1963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CURRENT MONTH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D90CD4B-8982-8B8A-179E-80C62C728CE2}"/>
              </a:ext>
            </a:extLst>
          </p:cNvPr>
          <p:cNvSpPr/>
          <p:nvPr/>
        </p:nvSpPr>
        <p:spPr>
          <a:xfrm>
            <a:off x="7375889" y="889978"/>
            <a:ext cx="131623" cy="121268"/>
          </a:xfrm>
          <a:prstGeom prst="ellipse">
            <a:avLst/>
          </a:prstGeom>
          <a:solidFill>
            <a:srgbClr val="8BF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288E4DB1-8B6E-4FF5-AFF9-44A459F8E1E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999A9-ECBE-402B-817D-D22295F0BA81}" type="slidenum">
              <a:rPr lang="en-US" altLang="en-US" sz="1400" smtClean="0">
                <a:solidFill>
                  <a:schemeClr val="bg2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bg2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085D99-9B85-49DF-AA62-AFB8795F6AB5}"/>
              </a:ext>
            </a:extLst>
          </p:cNvPr>
          <p:cNvSpPr/>
          <p:nvPr/>
        </p:nvSpPr>
        <p:spPr>
          <a:xfrm>
            <a:off x="1722438" y="4529138"/>
            <a:ext cx="7031037" cy="9048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B390AF-656D-467C-A47D-6E6A40741865}"/>
              </a:ext>
            </a:extLst>
          </p:cNvPr>
          <p:cNvSpPr/>
          <p:nvPr/>
        </p:nvSpPr>
        <p:spPr>
          <a:xfrm>
            <a:off x="1725613" y="3625850"/>
            <a:ext cx="7031037" cy="904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FB69626-A103-411C-8C54-F8341539AF9F}"/>
              </a:ext>
            </a:extLst>
          </p:cNvPr>
          <p:cNvSpPr/>
          <p:nvPr/>
        </p:nvSpPr>
        <p:spPr>
          <a:xfrm>
            <a:off x="1725613" y="2722563"/>
            <a:ext cx="7031037" cy="903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FCB5E15-0FBA-4E19-882A-DB4F5884B5B0}"/>
              </a:ext>
            </a:extLst>
          </p:cNvPr>
          <p:cNvSpPr/>
          <p:nvPr/>
        </p:nvSpPr>
        <p:spPr>
          <a:xfrm>
            <a:off x="1728788" y="1817688"/>
            <a:ext cx="7031037" cy="904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grpSp>
        <p:nvGrpSpPr>
          <p:cNvPr id="40968" name="Group 101">
            <a:extLst>
              <a:ext uri="{FF2B5EF4-FFF2-40B4-BE49-F238E27FC236}">
                <a16:creationId xmlns:a16="http://schemas.microsoft.com/office/drawing/2014/main" id="{E6ABDA4A-BD64-4B0F-A4B8-62A5855383B8}"/>
              </a:ext>
            </a:extLst>
          </p:cNvPr>
          <p:cNvGrpSpPr>
            <a:grpSpLocks/>
          </p:cNvGrpSpPr>
          <p:nvPr/>
        </p:nvGrpSpPr>
        <p:grpSpPr bwMode="auto">
          <a:xfrm>
            <a:off x="2190685" y="1735334"/>
            <a:ext cx="6116638" cy="3723845"/>
            <a:chOff x="1976690" y="1752600"/>
            <a:chExt cx="6115319" cy="4586868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F3A3FD-3DE7-46B7-8103-88486BAC8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690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8C57E7F-05F8-4E4F-BF95-5C28B93EE9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251" y="1791024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59AF2A-DF91-4BB1-8714-083AE1DBA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60" y="176861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3D4FF95-855C-4EA1-871A-958B47DF5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518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A31AB62-8AD9-4A08-9FD9-522DE08B6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721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CDC795-04A1-4D19-9744-BFEEFBFE7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043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AB42F52-3E37-4521-9C0C-6B1AE138E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052" y="175260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F53F9B9-2D92-4928-B7AD-C7C2F81F9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962" y="175260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D114AC-D6FB-4B3C-8D0E-741668C09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687" y="176861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E6EC4E-2651-49F0-BD90-01D3C0685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009" y="176861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B6CB4B9-AF62-4D2C-BEBE-363171D22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224" y="1768610"/>
              <a:ext cx="0" cy="45484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4F2F010-707E-4BA3-8628-D5D688CE32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0445" y="1797428"/>
              <a:ext cx="23807" cy="450041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B982C5C-0153-48A6-B585-D16F87D075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493" y="1789424"/>
              <a:ext cx="4761" cy="450841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A6244C0-E5C3-48D3-98A3-AB2BE9F7B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6063" y="1768610"/>
              <a:ext cx="0" cy="45484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86FFA26-B7BC-4B94-B77A-48ED73A61B51}"/>
              </a:ext>
            </a:extLst>
          </p:cNvPr>
          <p:cNvSpPr/>
          <p:nvPr/>
        </p:nvSpPr>
        <p:spPr>
          <a:xfrm>
            <a:off x="377825" y="1828800"/>
            <a:ext cx="1349375" cy="9017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40970" name="Rectangle 2">
            <a:extLst>
              <a:ext uri="{FF2B5EF4-FFF2-40B4-BE49-F238E27FC236}">
                <a16:creationId xmlns:a16="http://schemas.microsoft.com/office/drawing/2014/main" id="{7ADC3ACC-37F6-4F7C-BDC9-5052FEBF2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357683"/>
            <a:ext cx="870108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altLang="en-US" sz="3500" b="1">
                <a:latin typeface="Gill Sans MT Condensed" panose="020B0506020104020203" pitchFamily="34" charset="0"/>
                <a:cs typeface="Times New Roman" panose="02020603050405020304" pitchFamily="18" charset="0"/>
              </a:rPr>
              <a:t>Roadmap – Enhancements</a:t>
            </a:r>
          </a:p>
        </p:txBody>
      </p:sp>
      <p:grpSp>
        <p:nvGrpSpPr>
          <p:cNvPr id="40971" name="Group 118">
            <a:extLst>
              <a:ext uri="{FF2B5EF4-FFF2-40B4-BE49-F238E27FC236}">
                <a16:creationId xmlns:a16="http://schemas.microsoft.com/office/drawing/2014/main" id="{4F23B9FC-4DAC-4532-9A1A-DA09DDA8062E}"/>
              </a:ext>
            </a:extLst>
          </p:cNvPr>
          <p:cNvGrpSpPr>
            <a:grpSpLocks/>
          </p:cNvGrpSpPr>
          <p:nvPr/>
        </p:nvGrpSpPr>
        <p:grpSpPr bwMode="auto">
          <a:xfrm>
            <a:off x="3129748" y="1236661"/>
            <a:ext cx="1414462" cy="588961"/>
            <a:chOff x="1559074" y="1980823"/>
            <a:chExt cx="1414674" cy="90791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2145CE-A7A0-4D2C-B758-C36341D77470}"/>
                </a:ext>
              </a:extLst>
            </p:cNvPr>
            <p:cNvSpPr/>
            <p:nvPr/>
          </p:nvSpPr>
          <p:spPr>
            <a:xfrm>
              <a:off x="1559074" y="1980823"/>
              <a:ext cx="1414674" cy="45273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7532E94-0A56-4BFD-AC62-9CC82A15BD4A}"/>
                </a:ext>
              </a:extLst>
            </p:cNvPr>
            <p:cNvSpPr/>
            <p:nvPr/>
          </p:nvSpPr>
          <p:spPr>
            <a:xfrm>
              <a:off x="1559074" y="2433556"/>
              <a:ext cx="466795" cy="4551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C3FD7F-68AA-4CF5-9DE6-E288CDCF4B6A}"/>
                </a:ext>
              </a:extLst>
            </p:cNvPr>
            <p:cNvSpPr/>
            <p:nvPr/>
          </p:nvSpPr>
          <p:spPr>
            <a:xfrm>
              <a:off x="2024281" y="2433556"/>
              <a:ext cx="474734" cy="4551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8F9DD4D-BDB5-48B5-A780-7B0183F37779}"/>
                </a:ext>
              </a:extLst>
            </p:cNvPr>
            <p:cNvSpPr/>
            <p:nvPr/>
          </p:nvSpPr>
          <p:spPr>
            <a:xfrm>
              <a:off x="2500602" y="2433556"/>
              <a:ext cx="466795" cy="4551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57" name="TextBox 123">
              <a:extLst>
                <a:ext uri="{FF2B5EF4-FFF2-40B4-BE49-F238E27FC236}">
                  <a16:creationId xmlns:a16="http://schemas.microsoft.com/office/drawing/2014/main" id="{BBD2788B-F82C-44C2-ADA3-DA7022D59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402" y="1992614"/>
              <a:ext cx="777894" cy="42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Q1 2024</a:t>
              </a:r>
            </a:p>
          </p:txBody>
        </p:sp>
        <p:sp>
          <p:nvSpPr>
            <p:cNvPr id="41058" name="TextBox 124">
              <a:extLst>
                <a:ext uri="{FF2B5EF4-FFF2-40B4-BE49-F238E27FC236}">
                  <a16:creationId xmlns:a16="http://schemas.microsoft.com/office/drawing/2014/main" id="{7C03C0E4-3453-421C-8973-EDD3DC157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788" y="2482157"/>
              <a:ext cx="393116" cy="355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Oct</a:t>
              </a:r>
            </a:p>
          </p:txBody>
        </p:sp>
        <p:sp>
          <p:nvSpPr>
            <p:cNvPr id="41059" name="TextBox 125">
              <a:extLst>
                <a:ext uri="{FF2B5EF4-FFF2-40B4-BE49-F238E27FC236}">
                  <a16:creationId xmlns:a16="http://schemas.microsoft.com/office/drawing/2014/main" id="{F459A73D-6107-48E5-AD96-DAEFB8759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231" y="2482157"/>
              <a:ext cx="417165" cy="355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Nov</a:t>
              </a:r>
            </a:p>
          </p:txBody>
        </p:sp>
        <p:sp>
          <p:nvSpPr>
            <p:cNvPr id="41060" name="TextBox 126">
              <a:extLst>
                <a:ext uri="{FF2B5EF4-FFF2-40B4-BE49-F238E27FC236}">
                  <a16:creationId xmlns:a16="http://schemas.microsoft.com/office/drawing/2014/main" id="{D22AEAD1-D4DD-4E0C-8E9A-142DC3651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240" y="2482157"/>
              <a:ext cx="409148" cy="355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Dec</a:t>
              </a:r>
            </a:p>
          </p:txBody>
        </p:sp>
      </p:grpSp>
      <p:grpSp>
        <p:nvGrpSpPr>
          <p:cNvPr id="40972" name="Group 127">
            <a:extLst>
              <a:ext uri="{FF2B5EF4-FFF2-40B4-BE49-F238E27FC236}">
                <a16:creationId xmlns:a16="http://schemas.microsoft.com/office/drawing/2014/main" id="{BB2EB01A-C700-4737-BC33-186D2A3AD05D}"/>
              </a:ext>
            </a:extLst>
          </p:cNvPr>
          <p:cNvGrpSpPr>
            <a:grpSpLocks/>
          </p:cNvGrpSpPr>
          <p:nvPr/>
        </p:nvGrpSpPr>
        <p:grpSpPr bwMode="auto">
          <a:xfrm>
            <a:off x="4542623" y="1236663"/>
            <a:ext cx="1408112" cy="587375"/>
            <a:chOff x="2963616" y="1980823"/>
            <a:chExt cx="1407971" cy="90791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DE66F15-D5A3-4FFD-9D22-80FB887DF707}"/>
                </a:ext>
              </a:extLst>
            </p:cNvPr>
            <p:cNvSpPr/>
            <p:nvPr/>
          </p:nvSpPr>
          <p:spPr>
            <a:xfrm>
              <a:off x="2965203" y="1980823"/>
              <a:ext cx="1406384" cy="451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85ABCAA-4B87-493F-AE1C-AFCFE5253891}"/>
                </a:ext>
              </a:extLst>
            </p:cNvPr>
            <p:cNvSpPr/>
            <p:nvPr/>
          </p:nvSpPr>
          <p:spPr>
            <a:xfrm>
              <a:off x="2963616" y="2432326"/>
              <a:ext cx="466678" cy="45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0EE491B-6969-40D9-A8DC-96DFAD267E48}"/>
                </a:ext>
              </a:extLst>
            </p:cNvPr>
            <p:cNvSpPr/>
            <p:nvPr/>
          </p:nvSpPr>
          <p:spPr>
            <a:xfrm>
              <a:off x="3428706" y="2432326"/>
              <a:ext cx="474615" cy="45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6FF525A-AA2D-4D2B-8519-0C4166630118}"/>
                </a:ext>
              </a:extLst>
            </p:cNvPr>
            <p:cNvSpPr/>
            <p:nvPr/>
          </p:nvSpPr>
          <p:spPr>
            <a:xfrm>
              <a:off x="3904909" y="2432326"/>
              <a:ext cx="466678" cy="45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49" name="TextBox 132">
              <a:extLst>
                <a:ext uri="{FF2B5EF4-FFF2-40B4-BE49-F238E27FC236}">
                  <a16:creationId xmlns:a16="http://schemas.microsoft.com/office/drawing/2014/main" id="{F5723DD7-42BC-4627-8DFD-A067548BC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1981" y="1992039"/>
              <a:ext cx="812963" cy="42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Q2 2024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A446D5-AEE0-4299-B07C-DC50E5662018}"/>
                </a:ext>
              </a:extLst>
            </p:cNvPr>
            <p:cNvSpPr txBox="1"/>
            <p:nvPr/>
          </p:nvSpPr>
          <p:spPr>
            <a:xfrm>
              <a:off x="2994020" y="2482130"/>
              <a:ext cx="409046" cy="3568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Jan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2858A18-7982-47D2-8705-7F035737B110}"/>
                </a:ext>
              </a:extLst>
            </p:cNvPr>
            <p:cNvSpPr txBox="1"/>
            <p:nvPr/>
          </p:nvSpPr>
          <p:spPr>
            <a:xfrm>
              <a:off x="3468696" y="2482130"/>
              <a:ext cx="396222" cy="3568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Feb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A0C1E10-49BA-4F78-827D-E72E0C2502F6}"/>
                </a:ext>
              </a:extLst>
            </p:cNvPr>
            <p:cNvSpPr txBox="1"/>
            <p:nvPr/>
          </p:nvSpPr>
          <p:spPr>
            <a:xfrm>
              <a:off x="3931299" y="2482130"/>
              <a:ext cx="418662" cy="3568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Mar</a:t>
              </a:r>
            </a:p>
          </p:txBody>
        </p:sp>
      </p:grpSp>
      <p:grpSp>
        <p:nvGrpSpPr>
          <p:cNvPr id="40973" name="Group 136">
            <a:extLst>
              <a:ext uri="{FF2B5EF4-FFF2-40B4-BE49-F238E27FC236}">
                <a16:creationId xmlns:a16="http://schemas.microsoft.com/office/drawing/2014/main" id="{8D96374B-1AFB-4237-B114-392831CA6673}"/>
              </a:ext>
            </a:extLst>
          </p:cNvPr>
          <p:cNvGrpSpPr>
            <a:grpSpLocks/>
          </p:cNvGrpSpPr>
          <p:nvPr/>
        </p:nvGrpSpPr>
        <p:grpSpPr bwMode="auto">
          <a:xfrm>
            <a:off x="5947557" y="1238152"/>
            <a:ext cx="1406524" cy="587375"/>
            <a:chOff x="4370730" y="1980823"/>
            <a:chExt cx="1407970" cy="90791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1BDC2A6-E951-43B7-9BC5-4C2D7EF5604F}"/>
                </a:ext>
              </a:extLst>
            </p:cNvPr>
            <p:cNvSpPr/>
            <p:nvPr/>
          </p:nvSpPr>
          <p:spPr>
            <a:xfrm>
              <a:off x="4372319" y="1980823"/>
              <a:ext cx="1404792" cy="4515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AFB261E-231F-48B7-A252-4CB0B9F7A90F}"/>
                </a:ext>
              </a:extLst>
            </p:cNvPr>
            <p:cNvSpPr/>
            <p:nvPr/>
          </p:nvSpPr>
          <p:spPr>
            <a:xfrm>
              <a:off x="4370730" y="2432326"/>
              <a:ext cx="467204" cy="4564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00E0983-5522-4AC8-8557-C7E113E9693E}"/>
                </a:ext>
              </a:extLst>
            </p:cNvPr>
            <p:cNvSpPr/>
            <p:nvPr/>
          </p:nvSpPr>
          <p:spPr>
            <a:xfrm>
              <a:off x="4834756" y="2432326"/>
              <a:ext cx="475150" cy="4564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5D35BAA-7D72-4237-B8D9-085584DC1FB2}"/>
                </a:ext>
              </a:extLst>
            </p:cNvPr>
            <p:cNvSpPr/>
            <p:nvPr/>
          </p:nvSpPr>
          <p:spPr>
            <a:xfrm>
              <a:off x="5311496" y="2432326"/>
              <a:ext cx="467204" cy="4564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41" name="TextBox 141">
              <a:extLst>
                <a:ext uri="{FF2B5EF4-FFF2-40B4-BE49-F238E27FC236}">
                  <a16:creationId xmlns:a16="http://schemas.microsoft.com/office/drawing/2014/main" id="{C1C3BA8E-A3EE-405E-8B22-B02C48B74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1992039"/>
              <a:ext cx="813879" cy="42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Q3 2024</a:t>
              </a:r>
            </a:p>
          </p:txBody>
        </p:sp>
        <p:sp>
          <p:nvSpPr>
            <p:cNvPr id="41042" name="TextBox 142">
              <a:extLst>
                <a:ext uri="{FF2B5EF4-FFF2-40B4-BE49-F238E27FC236}">
                  <a16:creationId xmlns:a16="http://schemas.microsoft.com/office/drawing/2014/main" id="{7264008B-E1B4-4C14-A855-8F55F631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887" y="2481677"/>
              <a:ext cx="398275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Apr</a:t>
              </a:r>
            </a:p>
          </p:txBody>
        </p:sp>
        <p:sp>
          <p:nvSpPr>
            <p:cNvPr id="41043" name="TextBox 143">
              <a:extLst>
                <a:ext uri="{FF2B5EF4-FFF2-40B4-BE49-F238E27FC236}">
                  <a16:creationId xmlns:a16="http://schemas.microsoft.com/office/drawing/2014/main" id="{67D9F6D8-4D67-4D87-803E-0E708AD6D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778" y="2481677"/>
              <a:ext cx="443205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May</a:t>
              </a:r>
            </a:p>
          </p:txBody>
        </p:sp>
        <p:sp>
          <p:nvSpPr>
            <p:cNvPr id="41044" name="TextBox 144">
              <a:extLst>
                <a:ext uri="{FF2B5EF4-FFF2-40B4-BE49-F238E27FC236}">
                  <a16:creationId xmlns:a16="http://schemas.microsoft.com/office/drawing/2014/main" id="{229DBA04-A1EC-4C7D-8472-99C3C919F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9322" y="2481677"/>
              <a:ext cx="409508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Jun</a:t>
              </a:r>
            </a:p>
          </p:txBody>
        </p:sp>
      </p:grpSp>
      <p:grpSp>
        <p:nvGrpSpPr>
          <p:cNvPr id="40974" name="Group 145">
            <a:extLst>
              <a:ext uri="{FF2B5EF4-FFF2-40B4-BE49-F238E27FC236}">
                <a16:creationId xmlns:a16="http://schemas.microsoft.com/office/drawing/2014/main" id="{4385926C-F41F-4D15-A79F-68F9C7F77BA7}"/>
              </a:ext>
            </a:extLst>
          </p:cNvPr>
          <p:cNvGrpSpPr>
            <a:grpSpLocks/>
          </p:cNvGrpSpPr>
          <p:nvPr/>
        </p:nvGrpSpPr>
        <p:grpSpPr bwMode="auto">
          <a:xfrm>
            <a:off x="7352497" y="1231606"/>
            <a:ext cx="1408112" cy="587375"/>
            <a:chOff x="5776474" y="1980823"/>
            <a:chExt cx="1407970" cy="907913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7B6D414-29AB-46B4-AF2C-AC72BDC5B99D}"/>
                </a:ext>
              </a:extLst>
            </p:cNvPr>
            <p:cNvSpPr/>
            <p:nvPr/>
          </p:nvSpPr>
          <p:spPr>
            <a:xfrm>
              <a:off x="5778061" y="1980823"/>
              <a:ext cx="1406383" cy="45150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36E6181-4AEF-48CF-B95C-489A8B621B0F}"/>
                </a:ext>
              </a:extLst>
            </p:cNvPr>
            <p:cNvSpPr/>
            <p:nvPr/>
          </p:nvSpPr>
          <p:spPr>
            <a:xfrm>
              <a:off x="5776474" y="2432326"/>
              <a:ext cx="466678" cy="4564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48786A7-6F66-43A3-BBDA-B78132EEA2AF}"/>
                </a:ext>
              </a:extLst>
            </p:cNvPr>
            <p:cNvSpPr/>
            <p:nvPr/>
          </p:nvSpPr>
          <p:spPr>
            <a:xfrm>
              <a:off x="6241564" y="2432326"/>
              <a:ext cx="474615" cy="4564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745502B-9F66-468A-9C36-5721BA79B449}"/>
                </a:ext>
              </a:extLst>
            </p:cNvPr>
            <p:cNvSpPr/>
            <p:nvPr/>
          </p:nvSpPr>
          <p:spPr>
            <a:xfrm>
              <a:off x="6717766" y="2432326"/>
              <a:ext cx="466678" cy="4564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33" name="TextBox 150">
              <a:extLst>
                <a:ext uri="{FF2B5EF4-FFF2-40B4-BE49-F238E27FC236}">
                  <a16:creationId xmlns:a16="http://schemas.microsoft.com/office/drawing/2014/main" id="{4FFC20A6-31A3-4AA3-AFB8-0458935D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8883" y="1992039"/>
              <a:ext cx="824182" cy="42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Q4 2024</a:t>
              </a:r>
            </a:p>
          </p:txBody>
        </p:sp>
        <p:sp>
          <p:nvSpPr>
            <p:cNvPr id="41034" name="TextBox 151">
              <a:extLst>
                <a:ext uri="{FF2B5EF4-FFF2-40B4-BE49-F238E27FC236}">
                  <a16:creationId xmlns:a16="http://schemas.microsoft.com/office/drawing/2014/main" id="{2C2B554D-588B-4AAC-8B89-68F2354B0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451" y="2481677"/>
              <a:ext cx="364166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Jul</a:t>
              </a:r>
            </a:p>
          </p:txBody>
        </p:sp>
        <p:sp>
          <p:nvSpPr>
            <p:cNvPr id="41035" name="TextBox 152">
              <a:extLst>
                <a:ext uri="{FF2B5EF4-FFF2-40B4-BE49-F238E27FC236}">
                  <a16:creationId xmlns:a16="http://schemas.microsoft.com/office/drawing/2014/main" id="{43BF07C4-7E98-49B2-95E7-7C6AC7A90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406" y="2481677"/>
              <a:ext cx="426677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Aug</a:t>
              </a:r>
            </a:p>
          </p:txBody>
        </p:sp>
        <p:sp>
          <p:nvSpPr>
            <p:cNvPr id="41036" name="TextBox 153">
              <a:extLst>
                <a:ext uri="{FF2B5EF4-FFF2-40B4-BE49-F238E27FC236}">
                  <a16:creationId xmlns:a16="http://schemas.microsoft.com/office/drawing/2014/main" id="{7F28BD34-A76A-4EA1-B8C5-80CB34BD8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9435" y="2481677"/>
              <a:ext cx="404237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Sep</a:t>
              </a:r>
            </a:p>
          </p:txBody>
        </p:sp>
      </p:grpSp>
      <p:grpSp>
        <p:nvGrpSpPr>
          <p:cNvPr id="40975" name="Group 154">
            <a:extLst>
              <a:ext uri="{FF2B5EF4-FFF2-40B4-BE49-F238E27FC236}">
                <a16:creationId xmlns:a16="http://schemas.microsoft.com/office/drawing/2014/main" id="{CEDFB152-0590-4644-B843-3086F64DB3C5}"/>
              </a:ext>
            </a:extLst>
          </p:cNvPr>
          <p:cNvGrpSpPr>
            <a:grpSpLocks/>
          </p:cNvGrpSpPr>
          <p:nvPr/>
        </p:nvGrpSpPr>
        <p:grpSpPr bwMode="auto">
          <a:xfrm>
            <a:off x="1724810" y="1238250"/>
            <a:ext cx="1401763" cy="587375"/>
            <a:chOff x="2963616" y="1980823"/>
            <a:chExt cx="1407971" cy="907913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A235468-582A-4B0E-A111-4CC5B7225891}"/>
                </a:ext>
              </a:extLst>
            </p:cNvPr>
            <p:cNvSpPr/>
            <p:nvPr/>
          </p:nvSpPr>
          <p:spPr>
            <a:xfrm>
              <a:off x="2965211" y="1980823"/>
              <a:ext cx="1406376" cy="45150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3529630-32B1-4B5B-B842-9F02776D8271}"/>
                </a:ext>
              </a:extLst>
            </p:cNvPr>
            <p:cNvSpPr/>
            <p:nvPr/>
          </p:nvSpPr>
          <p:spPr>
            <a:xfrm>
              <a:off x="2963616" y="2432326"/>
              <a:ext cx="467198" cy="4564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46A8C9B-0E17-4091-9B96-23873D5D8342}"/>
                </a:ext>
              </a:extLst>
            </p:cNvPr>
            <p:cNvSpPr/>
            <p:nvPr/>
          </p:nvSpPr>
          <p:spPr>
            <a:xfrm>
              <a:off x="3427625" y="2432326"/>
              <a:ext cx="475170" cy="4564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25C37C9-3B79-4378-9F37-7119777925BF}"/>
                </a:ext>
              </a:extLst>
            </p:cNvPr>
            <p:cNvSpPr/>
            <p:nvPr/>
          </p:nvSpPr>
          <p:spPr>
            <a:xfrm>
              <a:off x="3904389" y="2432326"/>
              <a:ext cx="467198" cy="4564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25" name="TextBox 159">
              <a:extLst>
                <a:ext uri="{FF2B5EF4-FFF2-40B4-BE49-F238E27FC236}">
                  <a16:creationId xmlns:a16="http://schemas.microsoft.com/office/drawing/2014/main" id="{5E9025AE-634B-464D-9D66-C70FBE4DF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140" y="1992039"/>
              <a:ext cx="816645" cy="42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Q4 2023</a:t>
              </a:r>
            </a:p>
          </p:txBody>
        </p:sp>
        <p:sp>
          <p:nvSpPr>
            <p:cNvPr id="41026" name="TextBox 160">
              <a:extLst>
                <a:ext uri="{FF2B5EF4-FFF2-40B4-BE49-F238E27FC236}">
                  <a16:creationId xmlns:a16="http://schemas.microsoft.com/office/drawing/2014/main" id="{507056DB-9995-4012-B206-9956CABE1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711" y="2481677"/>
              <a:ext cx="365816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Jul</a:t>
              </a:r>
            </a:p>
          </p:txBody>
        </p:sp>
        <p:sp>
          <p:nvSpPr>
            <p:cNvPr id="41027" name="TextBox 161">
              <a:extLst>
                <a:ext uri="{FF2B5EF4-FFF2-40B4-BE49-F238E27FC236}">
                  <a16:creationId xmlns:a16="http://schemas.microsoft.com/office/drawing/2014/main" id="{F764D144-70E7-420F-80BA-03F3CE6C6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439" y="2481677"/>
              <a:ext cx="428610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Aug</a:t>
              </a:r>
            </a:p>
          </p:txBody>
        </p:sp>
        <p:sp>
          <p:nvSpPr>
            <p:cNvPr id="41028" name="TextBox 162">
              <a:extLst>
                <a:ext uri="{FF2B5EF4-FFF2-40B4-BE49-F238E27FC236}">
                  <a16:creationId xmlns:a16="http://schemas.microsoft.com/office/drawing/2014/main" id="{DFDC6014-CB09-46F1-9953-C6063BDC7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7602" y="2481677"/>
              <a:ext cx="406068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Sep</a:t>
              </a:r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77C20A5-7C08-41BE-8B4B-849AF382E90E}"/>
              </a:ext>
            </a:extLst>
          </p:cNvPr>
          <p:cNvSpPr/>
          <p:nvPr/>
        </p:nvSpPr>
        <p:spPr>
          <a:xfrm>
            <a:off x="374650" y="2733675"/>
            <a:ext cx="1349375" cy="900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0662731-C691-440C-8542-FBBB9064EDCB}"/>
              </a:ext>
            </a:extLst>
          </p:cNvPr>
          <p:cNvSpPr/>
          <p:nvPr/>
        </p:nvSpPr>
        <p:spPr>
          <a:xfrm>
            <a:off x="374650" y="3636963"/>
            <a:ext cx="1349375" cy="9017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AD3428D-9471-4B19-B034-1A00FB8CBB63}"/>
              </a:ext>
            </a:extLst>
          </p:cNvPr>
          <p:cNvSpPr/>
          <p:nvPr/>
        </p:nvSpPr>
        <p:spPr>
          <a:xfrm>
            <a:off x="374650" y="4532313"/>
            <a:ext cx="1355725" cy="9017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7CD3DA-F7BA-4F88-83B2-1559B3913A59}"/>
              </a:ext>
            </a:extLst>
          </p:cNvPr>
          <p:cNvSpPr txBox="1"/>
          <p:nvPr/>
        </p:nvSpPr>
        <p:spPr>
          <a:xfrm>
            <a:off x="371475" y="2768600"/>
            <a:ext cx="1335088" cy="1016000"/>
          </a:xfrm>
          <a:prstGeom prst="rect">
            <a:avLst/>
          </a:prstGeom>
          <a:noFill/>
          <a:ln w="3175">
            <a:noFill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Auto-Create </a:t>
            </a:r>
            <a:br>
              <a:rPr lang="en-US" sz="10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</a:br>
            <a:r>
              <a:rPr lang="en-US" sz="8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Team/Project specific</a:t>
            </a:r>
            <a:r>
              <a:rPr lang="en-US" sz="10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:</a:t>
            </a:r>
          </a:p>
          <a:p>
            <a:pPr marL="227013" indent="-112713">
              <a:buFont typeface="Arial" panose="020B0604020202020204" pitchFamily="34" charset="0"/>
              <a:buChar char="•"/>
              <a:defRPr/>
            </a:pPr>
            <a:r>
              <a:rPr lang="en-US" sz="10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Folders/views</a:t>
            </a:r>
          </a:p>
          <a:p>
            <a:pPr marL="227013" indent="-112713">
              <a:buFont typeface="Arial" panose="020B0604020202020204" pitchFamily="34" charset="0"/>
              <a:buChar char="•"/>
              <a:defRPr/>
            </a:pPr>
            <a:r>
              <a:rPr lang="en-US" sz="10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Organizations</a:t>
            </a:r>
          </a:p>
          <a:p>
            <a:pPr marL="227013" indent="-112713">
              <a:buFont typeface="Arial" panose="020B0604020202020204" pitchFamily="34" charset="0"/>
              <a:buChar char="•"/>
              <a:defRPr/>
            </a:pPr>
            <a:r>
              <a:rPr lang="en-US" sz="10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Groups</a:t>
            </a:r>
          </a:p>
          <a:p>
            <a:pPr>
              <a:defRPr/>
            </a:pPr>
            <a:endParaRPr lang="en-US" sz="1000" b="1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pic>
        <p:nvPicPr>
          <p:cNvPr id="40980" name="Picture 2">
            <a:extLst>
              <a:ext uri="{FF2B5EF4-FFF2-40B4-BE49-F238E27FC236}">
                <a16:creationId xmlns:a16="http://schemas.microsoft.com/office/drawing/2014/main" id="{689BCD8B-B751-4951-852D-A24E603B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940050"/>
            <a:ext cx="40163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1" name="Picture 4" descr="GitHub logo and symbol, meaning, history, PNG">
            <a:extLst>
              <a:ext uri="{FF2B5EF4-FFF2-40B4-BE49-F238E27FC236}">
                <a16:creationId xmlns:a16="http://schemas.microsoft.com/office/drawing/2014/main" id="{F80A5DBC-736E-48D4-BED9-D85BFAC9D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2932113"/>
            <a:ext cx="93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3" name="Picture 10" descr="PVS-Studio download">
            <a:extLst>
              <a:ext uri="{FF2B5EF4-FFF2-40B4-BE49-F238E27FC236}">
                <a16:creationId xmlns:a16="http://schemas.microsoft.com/office/drawing/2014/main" id="{ACEF11F2-6562-419E-B00E-7E491719C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4" y="2930525"/>
            <a:ext cx="8477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4" name="TextBox 171">
            <a:extLst>
              <a:ext uri="{FF2B5EF4-FFF2-40B4-BE49-F238E27FC236}">
                <a16:creationId xmlns:a16="http://schemas.microsoft.com/office/drawing/2014/main" id="{F32287A3-A8F6-43D2-A501-C1E64D02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3879850"/>
            <a:ext cx="1389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7938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 Narrow" panose="020B0606020202030204" pitchFamily="34" charset="0"/>
                <a:ea typeface="League Spartan"/>
                <a:cs typeface="Poppins" panose="00000500000000000000" pitchFamily="2" charset="0"/>
              </a:rPr>
              <a:t>Auto-Assign User to Organization or Group</a:t>
            </a:r>
          </a:p>
        </p:txBody>
      </p:sp>
      <p:pic>
        <p:nvPicPr>
          <p:cNvPr id="40986" name="Picture 10" descr="PVS-Studio download">
            <a:extLst>
              <a:ext uri="{FF2B5EF4-FFF2-40B4-BE49-F238E27FC236}">
                <a16:creationId xmlns:a16="http://schemas.microsoft.com/office/drawing/2014/main" id="{96E9634D-69B0-4A02-B086-3D1D20C6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67" y="3859213"/>
            <a:ext cx="8477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4" name="TextBox 192">
            <a:extLst>
              <a:ext uri="{FF2B5EF4-FFF2-40B4-BE49-F238E27FC236}">
                <a16:creationId xmlns:a16="http://schemas.microsoft.com/office/drawing/2014/main" id="{CCB9F797-7D58-4FE4-AB1B-9151FA7AF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167975"/>
            <a:ext cx="1127196" cy="24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 Narrow" panose="020B0606020202030204" pitchFamily="34" charset="0"/>
              </a:rPr>
              <a:t>System Integration</a:t>
            </a:r>
            <a:endParaRPr lang="en-US" altLang="en-US" sz="1000" b="1">
              <a:latin typeface="Arial Narrow" panose="020B0606020202030204" pitchFamily="34" charset="0"/>
              <a:ea typeface="League Spartan"/>
              <a:cs typeface="Poppins" panose="00000500000000000000" pitchFamily="2" charset="0"/>
            </a:endParaRPr>
          </a:p>
        </p:txBody>
      </p:sp>
      <p:grpSp>
        <p:nvGrpSpPr>
          <p:cNvPr id="40993" name="Group 174">
            <a:extLst>
              <a:ext uri="{FF2B5EF4-FFF2-40B4-BE49-F238E27FC236}">
                <a16:creationId xmlns:a16="http://schemas.microsoft.com/office/drawing/2014/main" id="{812016F9-6BD2-4507-9EE4-EAB08F43F4E1}"/>
              </a:ext>
            </a:extLst>
          </p:cNvPr>
          <p:cNvGrpSpPr>
            <a:grpSpLocks/>
          </p:cNvGrpSpPr>
          <p:nvPr/>
        </p:nvGrpSpPr>
        <p:grpSpPr bwMode="auto">
          <a:xfrm>
            <a:off x="4048125" y="4798779"/>
            <a:ext cx="1225550" cy="550862"/>
            <a:chOff x="3490668" y="2709946"/>
            <a:chExt cx="1226210" cy="549923"/>
          </a:xfrm>
        </p:grpSpPr>
        <p:sp>
          <p:nvSpPr>
            <p:cNvPr id="41001" name="TextBox 175">
              <a:extLst>
                <a:ext uri="{FF2B5EF4-FFF2-40B4-BE49-F238E27FC236}">
                  <a16:creationId xmlns:a16="http://schemas.microsoft.com/office/drawing/2014/main" id="{8A755B31-551A-420E-9A69-DE7B2F39D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668" y="3013648"/>
              <a:ext cx="122621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Control User access</a:t>
              </a:r>
            </a:p>
          </p:txBody>
        </p:sp>
        <p:pic>
          <p:nvPicPr>
            <p:cNvPr id="41002" name="Picture 20" descr="asf - Revision 1891576: /infrastructure/site/trunk/content/foundation/images">
              <a:extLst>
                <a:ext uri="{FF2B5EF4-FFF2-40B4-BE49-F238E27FC236}">
                  <a16:creationId xmlns:a16="http://schemas.microsoft.com/office/drawing/2014/main" id="{42EC2FD8-CA60-40C6-9B34-2728165E2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920" y="2709946"/>
              <a:ext cx="923245" cy="345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94" name="Group 177">
            <a:extLst>
              <a:ext uri="{FF2B5EF4-FFF2-40B4-BE49-F238E27FC236}">
                <a16:creationId xmlns:a16="http://schemas.microsoft.com/office/drawing/2014/main" id="{C17A9A3A-FB76-4F23-9E39-E2BF48F30E9D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4597166"/>
            <a:ext cx="1185863" cy="862013"/>
            <a:chOff x="1556305" y="2497772"/>
            <a:chExt cx="1186543" cy="862549"/>
          </a:xfrm>
        </p:grpSpPr>
        <p:sp>
          <p:nvSpPr>
            <p:cNvPr id="40996" name="TextBox 178">
              <a:extLst>
                <a:ext uri="{FF2B5EF4-FFF2-40B4-BE49-F238E27FC236}">
                  <a16:creationId xmlns:a16="http://schemas.microsoft.com/office/drawing/2014/main" id="{3282507B-19B3-4FE8-9B2D-83A21C5DE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305" y="3114100"/>
              <a:ext cx="118654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Associate AD Groups</a:t>
              </a:r>
            </a:p>
          </p:txBody>
        </p:sp>
        <p:grpSp>
          <p:nvGrpSpPr>
            <p:cNvPr id="40997" name="Group 179">
              <a:extLst>
                <a:ext uri="{FF2B5EF4-FFF2-40B4-BE49-F238E27FC236}">
                  <a16:creationId xmlns:a16="http://schemas.microsoft.com/office/drawing/2014/main" id="{CA8D135A-7C02-453D-8D45-64F8985B1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672" y="2497772"/>
              <a:ext cx="830141" cy="681281"/>
              <a:chOff x="1682990" y="1905762"/>
              <a:chExt cx="830141" cy="681281"/>
            </a:xfrm>
          </p:grpSpPr>
          <p:pic>
            <p:nvPicPr>
              <p:cNvPr id="40998" name="Picture 24" descr="Tech Whutnots: Understanding Proxy Authentication with multiple domains in  AD LDS">
                <a:extLst>
                  <a:ext uri="{FF2B5EF4-FFF2-40B4-BE49-F238E27FC236}">
                    <a16:creationId xmlns:a16="http://schemas.microsoft.com/office/drawing/2014/main" id="{547C5A2F-AD01-48E2-B13C-5E883251C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6430" y="1905762"/>
                <a:ext cx="345844" cy="345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999" name="Picture 24" descr="Tech Whutnots: Understanding Proxy Authentication with multiple domains in  AD LDS">
                <a:extLst>
                  <a:ext uri="{FF2B5EF4-FFF2-40B4-BE49-F238E27FC236}">
                    <a16:creationId xmlns:a16="http://schemas.microsoft.com/office/drawing/2014/main" id="{F40F4043-0EE7-407F-B95E-79825709EA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2990" y="2182251"/>
                <a:ext cx="354597" cy="354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0" name="Picture 24" descr="Tech Whutnots: Understanding Proxy Authentication with multiple domains in  AD LDS">
                <a:extLst>
                  <a:ext uri="{FF2B5EF4-FFF2-40B4-BE49-F238E27FC236}">
                    <a16:creationId xmlns:a16="http://schemas.microsoft.com/office/drawing/2014/main" id="{D1AA5791-CF01-44D8-B797-95BFDC6858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7286" y="2241198"/>
                <a:ext cx="345845" cy="345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0995" name="TextBox 183">
            <a:extLst>
              <a:ext uri="{FF2B5EF4-FFF2-40B4-BE49-F238E27FC236}">
                <a16:creationId xmlns:a16="http://schemas.microsoft.com/office/drawing/2014/main" id="{19D7CACA-4602-40DC-9994-B9D41CD05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4878154"/>
            <a:ext cx="11414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 Narrow" panose="020B0606020202030204" pitchFamily="34" charset="0"/>
                <a:ea typeface="League Spartan"/>
                <a:cs typeface="Poppins" panose="00000500000000000000" pitchFamily="2" charset="0"/>
              </a:rPr>
              <a:t>Dev Team Features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AE5D1F-CF8F-4BDA-AE74-E0EB9FF35056}"/>
              </a:ext>
            </a:extLst>
          </p:cNvPr>
          <p:cNvGrpSpPr/>
          <p:nvPr/>
        </p:nvGrpSpPr>
        <p:grpSpPr>
          <a:xfrm>
            <a:off x="3319813" y="1989925"/>
            <a:ext cx="1183405" cy="714394"/>
            <a:chOff x="3319813" y="1989925"/>
            <a:chExt cx="1183405" cy="714394"/>
          </a:xfrm>
        </p:grpSpPr>
        <p:sp>
          <p:nvSpPr>
            <p:cNvPr id="133" name="TextBox 190">
              <a:extLst>
                <a:ext uri="{FF2B5EF4-FFF2-40B4-BE49-F238E27FC236}">
                  <a16:creationId xmlns:a16="http://schemas.microsoft.com/office/drawing/2014/main" id="{C6035F90-713F-449A-A50E-769445D02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514" y="2457863"/>
              <a:ext cx="1044614" cy="2464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E9703CF-3162-4347-BCEC-2783B55F4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813" y="1989925"/>
              <a:ext cx="516776" cy="5167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A046BA-4C2D-4243-84A5-4BE438275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979" y="2042541"/>
              <a:ext cx="852239" cy="48577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EEF2C5-FB85-458C-94D0-8FBC4CCDB917}"/>
              </a:ext>
            </a:extLst>
          </p:cNvPr>
          <p:cNvGrpSpPr/>
          <p:nvPr/>
        </p:nvGrpSpPr>
        <p:grpSpPr>
          <a:xfrm>
            <a:off x="1982307" y="1933536"/>
            <a:ext cx="1051469" cy="753321"/>
            <a:chOff x="1982307" y="1895828"/>
            <a:chExt cx="1051469" cy="753321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695A6387-0A34-46EE-8B59-24F66A453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932" y="1929751"/>
              <a:ext cx="493288" cy="441253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C3E727F-09D8-4587-B9A1-52FC2CE9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307" y="1895828"/>
              <a:ext cx="516776" cy="516776"/>
            </a:xfrm>
            <a:prstGeom prst="rect">
              <a:avLst/>
            </a:prstGeom>
          </p:spPr>
        </p:pic>
        <p:sp>
          <p:nvSpPr>
            <p:cNvPr id="142" name="TextBox 190">
              <a:extLst>
                <a:ext uri="{FF2B5EF4-FFF2-40B4-BE49-F238E27FC236}">
                  <a16:creationId xmlns:a16="http://schemas.microsoft.com/office/drawing/2014/main" id="{0488CEC1-1E33-4878-B929-7B27C3F8D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162" y="2402693"/>
              <a:ext cx="1044614" cy="2464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344A6B-9DCA-4311-BF24-9E948A95C486}"/>
              </a:ext>
            </a:extLst>
          </p:cNvPr>
          <p:cNvGrpSpPr/>
          <p:nvPr/>
        </p:nvGrpSpPr>
        <p:grpSpPr>
          <a:xfrm>
            <a:off x="4733331" y="1798643"/>
            <a:ext cx="1079196" cy="862801"/>
            <a:chOff x="4685350" y="1853859"/>
            <a:chExt cx="1079196" cy="862801"/>
          </a:xfrm>
        </p:grpSpPr>
        <p:pic>
          <p:nvPicPr>
            <p:cNvPr id="41017" name="Picture 4" descr="GitHub logo and symbol, meaning, history, PNG">
              <a:extLst>
                <a:ext uri="{FF2B5EF4-FFF2-40B4-BE49-F238E27FC236}">
                  <a16:creationId xmlns:a16="http://schemas.microsoft.com/office/drawing/2014/main" id="{0EA40C68-2B32-4E57-B86F-CC3E3D68B4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82" t="-23662" r="21366" b="31849"/>
            <a:stretch/>
          </p:blipFill>
          <p:spPr bwMode="auto">
            <a:xfrm>
              <a:off x="5052361" y="1853859"/>
              <a:ext cx="712185" cy="606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4E70703F-02CD-4B8F-9405-141869C3A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349" y="1963339"/>
              <a:ext cx="516776" cy="516776"/>
            </a:xfrm>
            <a:prstGeom prst="rect">
              <a:avLst/>
            </a:prstGeom>
          </p:spPr>
        </p:pic>
        <p:sp>
          <p:nvSpPr>
            <p:cNvPr id="144" name="TextBox 190">
              <a:extLst>
                <a:ext uri="{FF2B5EF4-FFF2-40B4-BE49-F238E27FC236}">
                  <a16:creationId xmlns:a16="http://schemas.microsoft.com/office/drawing/2014/main" id="{8FF7BCB8-8AAE-44F6-A28B-8FFCF05BC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350" y="2470204"/>
              <a:ext cx="1044614" cy="2464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5CC1CF-79AA-4A24-88E0-DF427F335A65}"/>
              </a:ext>
            </a:extLst>
          </p:cNvPr>
          <p:cNvGrpSpPr/>
          <p:nvPr/>
        </p:nvGrpSpPr>
        <p:grpSpPr>
          <a:xfrm>
            <a:off x="6073603" y="1930319"/>
            <a:ext cx="1044614" cy="753321"/>
            <a:chOff x="6073603" y="1930319"/>
            <a:chExt cx="1044614" cy="753321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9649857-8F63-4320-8891-98DA1E61E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602" y="1930319"/>
              <a:ext cx="516776" cy="516776"/>
            </a:xfrm>
            <a:prstGeom prst="rect">
              <a:avLst/>
            </a:prstGeom>
          </p:spPr>
        </p:pic>
        <p:sp>
          <p:nvSpPr>
            <p:cNvPr id="146" name="TextBox 190">
              <a:extLst>
                <a:ext uri="{FF2B5EF4-FFF2-40B4-BE49-F238E27FC236}">
                  <a16:creationId xmlns:a16="http://schemas.microsoft.com/office/drawing/2014/main" id="{487573A1-B212-4778-9765-AC5B37AAC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603" y="2437184"/>
              <a:ext cx="1044614" cy="246456"/>
            </a:xfrm>
            <a:prstGeom prst="rect">
              <a:avLst/>
            </a:prstGeom>
            <a:solidFill>
              <a:srgbClr val="C71F1F"/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  <p:pic>
          <p:nvPicPr>
            <p:cNvPr id="41015" name="Picture 2">
              <a:extLst>
                <a:ext uri="{FF2B5EF4-FFF2-40B4-BE49-F238E27FC236}">
                  <a16:creationId xmlns:a16="http://schemas.microsoft.com/office/drawing/2014/main" id="{FCB6C760-8900-47AB-AB57-0BD2752A9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4131" y="1976267"/>
              <a:ext cx="402405" cy="556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59D4A0-4CEE-4B71-960C-66BE74C53AB2}"/>
              </a:ext>
            </a:extLst>
          </p:cNvPr>
          <p:cNvGrpSpPr/>
          <p:nvPr/>
        </p:nvGrpSpPr>
        <p:grpSpPr>
          <a:xfrm>
            <a:off x="7497295" y="1937205"/>
            <a:ext cx="1044614" cy="753321"/>
            <a:chOff x="7497295" y="1937205"/>
            <a:chExt cx="1044614" cy="753321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678A79E1-08F3-44D2-977E-5A0F3690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294" y="1937205"/>
              <a:ext cx="516776" cy="516776"/>
            </a:xfrm>
            <a:prstGeom prst="rect">
              <a:avLst/>
            </a:prstGeom>
          </p:spPr>
        </p:pic>
        <p:sp>
          <p:nvSpPr>
            <p:cNvPr id="152" name="TextBox 190">
              <a:extLst>
                <a:ext uri="{FF2B5EF4-FFF2-40B4-BE49-F238E27FC236}">
                  <a16:creationId xmlns:a16="http://schemas.microsoft.com/office/drawing/2014/main" id="{4D63D7EB-2529-4BC3-8A78-5839F6DE0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7295" y="2444070"/>
              <a:ext cx="1044614" cy="2464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032811A7-9D36-43C0-9AA7-908C13579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318" y="1992841"/>
              <a:ext cx="475802" cy="475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288E4DB1-8B6E-4FF5-AFF9-44A459F8E1E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999A9-ECBE-402B-817D-D22295F0BA81}" type="slidenum">
              <a:rPr lang="en-US" altLang="en-US" sz="1400" smtClean="0">
                <a:solidFill>
                  <a:schemeClr val="bg2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bg2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FB69626-A103-411C-8C54-F8341539AF9F}"/>
              </a:ext>
            </a:extLst>
          </p:cNvPr>
          <p:cNvSpPr/>
          <p:nvPr/>
        </p:nvSpPr>
        <p:spPr>
          <a:xfrm>
            <a:off x="1725613" y="2722563"/>
            <a:ext cx="7031037" cy="903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FCB5E15-0FBA-4E19-882A-DB4F5884B5B0}"/>
              </a:ext>
            </a:extLst>
          </p:cNvPr>
          <p:cNvSpPr/>
          <p:nvPr/>
        </p:nvSpPr>
        <p:spPr>
          <a:xfrm>
            <a:off x="1728788" y="1817688"/>
            <a:ext cx="7031037" cy="9048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grpSp>
        <p:nvGrpSpPr>
          <p:cNvPr id="40968" name="Group 101">
            <a:extLst>
              <a:ext uri="{FF2B5EF4-FFF2-40B4-BE49-F238E27FC236}">
                <a16:creationId xmlns:a16="http://schemas.microsoft.com/office/drawing/2014/main" id="{E6ABDA4A-BD64-4B0F-A4B8-62A5855383B8}"/>
              </a:ext>
            </a:extLst>
          </p:cNvPr>
          <p:cNvGrpSpPr>
            <a:grpSpLocks/>
          </p:cNvGrpSpPr>
          <p:nvPr/>
        </p:nvGrpSpPr>
        <p:grpSpPr bwMode="auto">
          <a:xfrm>
            <a:off x="2190685" y="1735335"/>
            <a:ext cx="6116638" cy="1890516"/>
            <a:chOff x="1976690" y="1752600"/>
            <a:chExt cx="6115319" cy="4586868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F3A3FD-3DE7-46B7-8103-88486BAC8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690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8C57E7F-05F8-4E4F-BF95-5C28B93EE9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251" y="1791024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59AF2A-DF91-4BB1-8714-083AE1DBA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60" y="176861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3D4FF95-855C-4EA1-871A-958B47DF5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518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A31AB62-8AD9-4A08-9FD9-522DE08B6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721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CDC795-04A1-4D19-9744-BFEEFBFE7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043" y="1776616"/>
              <a:ext cx="0" cy="45484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AB42F52-3E37-4521-9C0C-6B1AE138E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052" y="175260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F53F9B9-2D92-4928-B7AD-C7C2F81F9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962" y="175260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D114AC-D6FB-4B3C-8D0E-741668C09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687" y="176861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E6EC4E-2651-49F0-BD90-01D3C0685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009" y="1768610"/>
              <a:ext cx="0" cy="454844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B6CB4B9-AF62-4D2C-BEBE-363171D22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224" y="1768610"/>
              <a:ext cx="0" cy="45484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4F2F010-707E-4BA3-8628-D5D688CE32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0445" y="1797428"/>
              <a:ext cx="23807" cy="450041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B982C5C-0153-48A6-B585-D16F87D075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493" y="1789424"/>
              <a:ext cx="4761" cy="450841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A6244C0-E5C3-48D3-98A3-AB2BE9F7B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6063" y="1768610"/>
              <a:ext cx="0" cy="45484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86FFA26-B7BC-4B94-B77A-48ED73A61B51}"/>
              </a:ext>
            </a:extLst>
          </p:cNvPr>
          <p:cNvSpPr/>
          <p:nvPr/>
        </p:nvSpPr>
        <p:spPr>
          <a:xfrm>
            <a:off x="377825" y="1828800"/>
            <a:ext cx="1349375" cy="9017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40970" name="Rectangle 2">
            <a:extLst>
              <a:ext uri="{FF2B5EF4-FFF2-40B4-BE49-F238E27FC236}">
                <a16:creationId xmlns:a16="http://schemas.microsoft.com/office/drawing/2014/main" id="{7ADC3ACC-37F6-4F7C-BDC9-5052FEBF2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357683"/>
            <a:ext cx="870108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altLang="en-US" sz="3500" b="1">
                <a:latin typeface="Gill Sans MT Condensed"/>
                <a:cs typeface="Times New Roman"/>
              </a:rPr>
              <a:t>Roadmap – ServiceNow Engineering</a:t>
            </a:r>
            <a:endParaRPr lang="en-US" altLang="en-US" sz="3500" b="1"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0971" name="Group 118">
            <a:extLst>
              <a:ext uri="{FF2B5EF4-FFF2-40B4-BE49-F238E27FC236}">
                <a16:creationId xmlns:a16="http://schemas.microsoft.com/office/drawing/2014/main" id="{4F23B9FC-4DAC-4532-9A1A-DA09DDA8062E}"/>
              </a:ext>
            </a:extLst>
          </p:cNvPr>
          <p:cNvGrpSpPr>
            <a:grpSpLocks/>
          </p:cNvGrpSpPr>
          <p:nvPr/>
        </p:nvGrpSpPr>
        <p:grpSpPr bwMode="auto">
          <a:xfrm>
            <a:off x="3129748" y="1236663"/>
            <a:ext cx="1414462" cy="588962"/>
            <a:chOff x="1559074" y="1980823"/>
            <a:chExt cx="1414674" cy="90791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2145CE-A7A0-4D2C-B758-C36341D77470}"/>
                </a:ext>
              </a:extLst>
            </p:cNvPr>
            <p:cNvSpPr/>
            <p:nvPr/>
          </p:nvSpPr>
          <p:spPr>
            <a:xfrm>
              <a:off x="1559074" y="1980823"/>
              <a:ext cx="1414674" cy="45273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7532E94-0A56-4BFD-AC62-9CC82A15BD4A}"/>
                </a:ext>
              </a:extLst>
            </p:cNvPr>
            <p:cNvSpPr/>
            <p:nvPr/>
          </p:nvSpPr>
          <p:spPr>
            <a:xfrm>
              <a:off x="1559074" y="2433556"/>
              <a:ext cx="466795" cy="4551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C3FD7F-68AA-4CF5-9DE6-E288CDCF4B6A}"/>
                </a:ext>
              </a:extLst>
            </p:cNvPr>
            <p:cNvSpPr/>
            <p:nvPr/>
          </p:nvSpPr>
          <p:spPr>
            <a:xfrm>
              <a:off x="2024281" y="2433556"/>
              <a:ext cx="474734" cy="4551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8F9DD4D-BDB5-48B5-A780-7B0183F37779}"/>
                </a:ext>
              </a:extLst>
            </p:cNvPr>
            <p:cNvSpPr/>
            <p:nvPr/>
          </p:nvSpPr>
          <p:spPr>
            <a:xfrm>
              <a:off x="2500602" y="2433556"/>
              <a:ext cx="466795" cy="4551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57" name="TextBox 123">
              <a:extLst>
                <a:ext uri="{FF2B5EF4-FFF2-40B4-BE49-F238E27FC236}">
                  <a16:creationId xmlns:a16="http://schemas.microsoft.com/office/drawing/2014/main" id="{BBD2788B-F82C-44C2-ADA3-DA7022D59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376" y="1992614"/>
              <a:ext cx="801943" cy="42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Q3 2023</a:t>
              </a:r>
            </a:p>
          </p:txBody>
        </p:sp>
        <p:sp>
          <p:nvSpPr>
            <p:cNvPr id="41058" name="TextBox 124">
              <a:extLst>
                <a:ext uri="{FF2B5EF4-FFF2-40B4-BE49-F238E27FC236}">
                  <a16:creationId xmlns:a16="http://schemas.microsoft.com/office/drawing/2014/main" id="{7C03C0E4-3453-421C-8973-EDD3DC157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383" y="2482157"/>
              <a:ext cx="397926" cy="355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Apr</a:t>
              </a:r>
            </a:p>
          </p:txBody>
        </p:sp>
        <p:sp>
          <p:nvSpPr>
            <p:cNvPr id="41059" name="TextBox 125">
              <a:extLst>
                <a:ext uri="{FF2B5EF4-FFF2-40B4-BE49-F238E27FC236}">
                  <a16:creationId xmlns:a16="http://schemas.microsoft.com/office/drawing/2014/main" id="{F459A73D-6107-48E5-AD96-DAEFB8759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405" y="2482157"/>
              <a:ext cx="442816" cy="355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May</a:t>
              </a:r>
            </a:p>
          </p:txBody>
        </p:sp>
        <p:sp>
          <p:nvSpPr>
            <p:cNvPr id="41060" name="TextBox 126">
              <a:extLst>
                <a:ext uri="{FF2B5EF4-FFF2-40B4-BE49-F238E27FC236}">
                  <a16:creationId xmlns:a16="http://schemas.microsoft.com/office/drawing/2014/main" id="{D22AEAD1-D4DD-4E0C-8E9A-142DC3651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240" y="2482157"/>
              <a:ext cx="409148" cy="355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Jun</a:t>
              </a:r>
            </a:p>
          </p:txBody>
        </p:sp>
      </p:grpSp>
      <p:grpSp>
        <p:nvGrpSpPr>
          <p:cNvPr id="40972" name="Group 127">
            <a:extLst>
              <a:ext uri="{FF2B5EF4-FFF2-40B4-BE49-F238E27FC236}">
                <a16:creationId xmlns:a16="http://schemas.microsoft.com/office/drawing/2014/main" id="{BB2EB01A-C700-4737-BC33-186D2A3AD05D}"/>
              </a:ext>
            </a:extLst>
          </p:cNvPr>
          <p:cNvGrpSpPr>
            <a:grpSpLocks/>
          </p:cNvGrpSpPr>
          <p:nvPr/>
        </p:nvGrpSpPr>
        <p:grpSpPr bwMode="auto">
          <a:xfrm>
            <a:off x="4542623" y="1236663"/>
            <a:ext cx="1408112" cy="587375"/>
            <a:chOff x="2963616" y="1980823"/>
            <a:chExt cx="1407971" cy="90791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DE66F15-D5A3-4FFD-9D22-80FB887DF707}"/>
                </a:ext>
              </a:extLst>
            </p:cNvPr>
            <p:cNvSpPr/>
            <p:nvPr/>
          </p:nvSpPr>
          <p:spPr>
            <a:xfrm>
              <a:off x="2965203" y="1980823"/>
              <a:ext cx="1406384" cy="4515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85ABCAA-4B87-493F-AE1C-AFCFE5253891}"/>
                </a:ext>
              </a:extLst>
            </p:cNvPr>
            <p:cNvSpPr/>
            <p:nvPr/>
          </p:nvSpPr>
          <p:spPr>
            <a:xfrm>
              <a:off x="2963616" y="2432326"/>
              <a:ext cx="466678" cy="45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0EE491B-6969-40D9-A8DC-96DFAD267E48}"/>
                </a:ext>
              </a:extLst>
            </p:cNvPr>
            <p:cNvSpPr/>
            <p:nvPr/>
          </p:nvSpPr>
          <p:spPr>
            <a:xfrm>
              <a:off x="3428706" y="2432326"/>
              <a:ext cx="474615" cy="45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6FF525A-AA2D-4D2B-8519-0C4166630118}"/>
                </a:ext>
              </a:extLst>
            </p:cNvPr>
            <p:cNvSpPr/>
            <p:nvPr/>
          </p:nvSpPr>
          <p:spPr>
            <a:xfrm>
              <a:off x="3904909" y="2432326"/>
              <a:ext cx="466678" cy="4564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49" name="TextBox 132">
              <a:extLst>
                <a:ext uri="{FF2B5EF4-FFF2-40B4-BE49-F238E27FC236}">
                  <a16:creationId xmlns:a16="http://schemas.microsoft.com/office/drawing/2014/main" id="{F5723DD7-42BC-4627-8DFD-A067548BC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1981" y="1992039"/>
              <a:ext cx="812963" cy="42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Q4 2023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A446D5-AEE0-4299-B07C-DC50E5662018}"/>
                </a:ext>
              </a:extLst>
            </p:cNvPr>
            <p:cNvSpPr txBox="1"/>
            <p:nvPr/>
          </p:nvSpPr>
          <p:spPr>
            <a:xfrm>
              <a:off x="3016460" y="2482130"/>
              <a:ext cx="364167" cy="3568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2858A18-7982-47D2-8705-7F035737B110}"/>
                </a:ext>
              </a:extLst>
            </p:cNvPr>
            <p:cNvSpPr txBox="1"/>
            <p:nvPr/>
          </p:nvSpPr>
          <p:spPr>
            <a:xfrm>
              <a:off x="3453469" y="2482130"/>
              <a:ext cx="426677" cy="3568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A0C1E10-49BA-4F78-827D-E72E0C2502F6}"/>
                </a:ext>
              </a:extLst>
            </p:cNvPr>
            <p:cNvSpPr txBox="1"/>
            <p:nvPr/>
          </p:nvSpPr>
          <p:spPr>
            <a:xfrm>
              <a:off x="3938511" y="2482130"/>
              <a:ext cx="404238" cy="3568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40973" name="Group 136">
            <a:extLst>
              <a:ext uri="{FF2B5EF4-FFF2-40B4-BE49-F238E27FC236}">
                <a16:creationId xmlns:a16="http://schemas.microsoft.com/office/drawing/2014/main" id="{8D96374B-1AFB-4237-B114-392831CA6673}"/>
              </a:ext>
            </a:extLst>
          </p:cNvPr>
          <p:cNvGrpSpPr>
            <a:grpSpLocks/>
          </p:cNvGrpSpPr>
          <p:nvPr/>
        </p:nvGrpSpPr>
        <p:grpSpPr bwMode="auto">
          <a:xfrm>
            <a:off x="5947560" y="1238152"/>
            <a:ext cx="1406525" cy="587375"/>
            <a:chOff x="4370730" y="1980823"/>
            <a:chExt cx="1407970" cy="90791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1BDC2A6-E951-43B7-9BC5-4C2D7EF5604F}"/>
                </a:ext>
              </a:extLst>
            </p:cNvPr>
            <p:cNvSpPr/>
            <p:nvPr/>
          </p:nvSpPr>
          <p:spPr>
            <a:xfrm>
              <a:off x="4372319" y="1980823"/>
              <a:ext cx="1404792" cy="4515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AFB261E-231F-48B7-A252-4CB0B9F7A90F}"/>
                </a:ext>
              </a:extLst>
            </p:cNvPr>
            <p:cNvSpPr/>
            <p:nvPr/>
          </p:nvSpPr>
          <p:spPr>
            <a:xfrm>
              <a:off x="4370730" y="2432326"/>
              <a:ext cx="467204" cy="4564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00E0983-5522-4AC8-8557-C7E113E9693E}"/>
                </a:ext>
              </a:extLst>
            </p:cNvPr>
            <p:cNvSpPr/>
            <p:nvPr/>
          </p:nvSpPr>
          <p:spPr>
            <a:xfrm>
              <a:off x="4834756" y="2432326"/>
              <a:ext cx="475150" cy="4564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5D35BAA-7D72-4237-B8D9-085584DC1FB2}"/>
                </a:ext>
              </a:extLst>
            </p:cNvPr>
            <p:cNvSpPr/>
            <p:nvPr/>
          </p:nvSpPr>
          <p:spPr>
            <a:xfrm>
              <a:off x="5311496" y="2432326"/>
              <a:ext cx="467204" cy="4564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41" name="TextBox 141">
              <a:extLst>
                <a:ext uri="{FF2B5EF4-FFF2-40B4-BE49-F238E27FC236}">
                  <a16:creationId xmlns:a16="http://schemas.microsoft.com/office/drawing/2014/main" id="{C1C3BA8E-A3EE-405E-8B22-B02C48B74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744" y="1992039"/>
              <a:ext cx="778576" cy="42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Q1 2024</a:t>
              </a:r>
            </a:p>
          </p:txBody>
        </p:sp>
        <p:sp>
          <p:nvSpPr>
            <p:cNvPr id="41042" name="TextBox 142">
              <a:extLst>
                <a:ext uri="{FF2B5EF4-FFF2-40B4-BE49-F238E27FC236}">
                  <a16:creationId xmlns:a16="http://schemas.microsoft.com/office/drawing/2014/main" id="{7264008B-E1B4-4C14-A855-8F55F631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9294" y="2481677"/>
              <a:ext cx="393461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Oct</a:t>
              </a:r>
            </a:p>
          </p:txBody>
        </p:sp>
        <p:sp>
          <p:nvSpPr>
            <p:cNvPr id="41043" name="TextBox 143">
              <a:extLst>
                <a:ext uri="{FF2B5EF4-FFF2-40B4-BE49-F238E27FC236}">
                  <a16:creationId xmlns:a16="http://schemas.microsoft.com/office/drawing/2014/main" id="{67D9F6D8-4D67-4D87-803E-0E708AD6D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615" y="2481677"/>
              <a:ext cx="417531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Nov</a:t>
              </a:r>
            </a:p>
          </p:txBody>
        </p:sp>
        <p:sp>
          <p:nvSpPr>
            <p:cNvPr id="41044" name="TextBox 144">
              <a:extLst>
                <a:ext uri="{FF2B5EF4-FFF2-40B4-BE49-F238E27FC236}">
                  <a16:creationId xmlns:a16="http://schemas.microsoft.com/office/drawing/2014/main" id="{229DBA04-A1EC-4C7D-8472-99C3C919F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9322" y="2481677"/>
              <a:ext cx="409507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Dec</a:t>
              </a:r>
            </a:p>
          </p:txBody>
        </p:sp>
      </p:grpSp>
      <p:grpSp>
        <p:nvGrpSpPr>
          <p:cNvPr id="40974" name="Group 145">
            <a:extLst>
              <a:ext uri="{FF2B5EF4-FFF2-40B4-BE49-F238E27FC236}">
                <a16:creationId xmlns:a16="http://schemas.microsoft.com/office/drawing/2014/main" id="{4385926C-F41F-4D15-A79F-68F9C7F77BA7}"/>
              </a:ext>
            </a:extLst>
          </p:cNvPr>
          <p:cNvGrpSpPr>
            <a:grpSpLocks/>
          </p:cNvGrpSpPr>
          <p:nvPr/>
        </p:nvGrpSpPr>
        <p:grpSpPr bwMode="auto">
          <a:xfrm>
            <a:off x="7352497" y="1231606"/>
            <a:ext cx="1408112" cy="587375"/>
            <a:chOff x="5776474" y="1980823"/>
            <a:chExt cx="1407970" cy="907913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7B6D414-29AB-46B4-AF2C-AC72BDC5B99D}"/>
                </a:ext>
              </a:extLst>
            </p:cNvPr>
            <p:cNvSpPr/>
            <p:nvPr/>
          </p:nvSpPr>
          <p:spPr>
            <a:xfrm>
              <a:off x="5778061" y="1980823"/>
              <a:ext cx="1406383" cy="45150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36E6181-4AEF-48CF-B95C-489A8B621B0F}"/>
                </a:ext>
              </a:extLst>
            </p:cNvPr>
            <p:cNvSpPr/>
            <p:nvPr/>
          </p:nvSpPr>
          <p:spPr>
            <a:xfrm>
              <a:off x="5776474" y="2432326"/>
              <a:ext cx="466678" cy="4564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48786A7-6F66-43A3-BBDA-B78132EEA2AF}"/>
                </a:ext>
              </a:extLst>
            </p:cNvPr>
            <p:cNvSpPr/>
            <p:nvPr/>
          </p:nvSpPr>
          <p:spPr>
            <a:xfrm>
              <a:off x="6241564" y="2432326"/>
              <a:ext cx="474615" cy="4564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745502B-9F66-468A-9C36-5721BA79B449}"/>
                </a:ext>
              </a:extLst>
            </p:cNvPr>
            <p:cNvSpPr/>
            <p:nvPr/>
          </p:nvSpPr>
          <p:spPr>
            <a:xfrm>
              <a:off x="6717766" y="2432326"/>
              <a:ext cx="466678" cy="4564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33" name="TextBox 150">
              <a:extLst>
                <a:ext uri="{FF2B5EF4-FFF2-40B4-BE49-F238E27FC236}">
                  <a16:creationId xmlns:a16="http://schemas.microsoft.com/office/drawing/2014/main" id="{4FFC20A6-31A3-4AA3-AFB8-0458935D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897" y="1992039"/>
              <a:ext cx="808153" cy="42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Q2 2024</a:t>
              </a:r>
            </a:p>
          </p:txBody>
        </p:sp>
        <p:sp>
          <p:nvSpPr>
            <p:cNvPr id="41034" name="TextBox 151">
              <a:extLst>
                <a:ext uri="{FF2B5EF4-FFF2-40B4-BE49-F238E27FC236}">
                  <a16:creationId xmlns:a16="http://schemas.microsoft.com/office/drawing/2014/main" id="{2C2B554D-588B-4AAC-8B89-68F2354B0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5011" y="2481677"/>
              <a:ext cx="409046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Jan</a:t>
              </a:r>
            </a:p>
          </p:txBody>
        </p:sp>
        <p:sp>
          <p:nvSpPr>
            <p:cNvPr id="41035" name="TextBox 152">
              <a:extLst>
                <a:ext uri="{FF2B5EF4-FFF2-40B4-BE49-F238E27FC236}">
                  <a16:creationId xmlns:a16="http://schemas.microsoft.com/office/drawing/2014/main" id="{43BF07C4-7E98-49B2-95E7-7C6AC7A90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632" y="2481677"/>
              <a:ext cx="396222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Feb</a:t>
              </a:r>
            </a:p>
          </p:txBody>
        </p:sp>
        <p:sp>
          <p:nvSpPr>
            <p:cNvPr id="41036" name="TextBox 153">
              <a:extLst>
                <a:ext uri="{FF2B5EF4-FFF2-40B4-BE49-F238E27FC236}">
                  <a16:creationId xmlns:a16="http://schemas.microsoft.com/office/drawing/2014/main" id="{7F28BD34-A76A-4EA1-B8C5-80CB34BD8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222" y="2481677"/>
              <a:ext cx="418662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Mar</a:t>
              </a:r>
            </a:p>
          </p:txBody>
        </p:sp>
      </p:grpSp>
      <p:grpSp>
        <p:nvGrpSpPr>
          <p:cNvPr id="40975" name="Group 154">
            <a:extLst>
              <a:ext uri="{FF2B5EF4-FFF2-40B4-BE49-F238E27FC236}">
                <a16:creationId xmlns:a16="http://schemas.microsoft.com/office/drawing/2014/main" id="{CEDFB152-0590-4644-B843-3086F64DB3C5}"/>
              </a:ext>
            </a:extLst>
          </p:cNvPr>
          <p:cNvGrpSpPr>
            <a:grpSpLocks/>
          </p:cNvGrpSpPr>
          <p:nvPr/>
        </p:nvGrpSpPr>
        <p:grpSpPr bwMode="auto">
          <a:xfrm>
            <a:off x="1724810" y="1238250"/>
            <a:ext cx="1401763" cy="587375"/>
            <a:chOff x="2963616" y="1980823"/>
            <a:chExt cx="1407971" cy="907913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A235468-582A-4B0E-A111-4CC5B7225891}"/>
                </a:ext>
              </a:extLst>
            </p:cNvPr>
            <p:cNvSpPr/>
            <p:nvPr/>
          </p:nvSpPr>
          <p:spPr>
            <a:xfrm>
              <a:off x="2965211" y="1980823"/>
              <a:ext cx="1406376" cy="45150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3529630-32B1-4B5B-B842-9F02776D8271}"/>
                </a:ext>
              </a:extLst>
            </p:cNvPr>
            <p:cNvSpPr/>
            <p:nvPr/>
          </p:nvSpPr>
          <p:spPr>
            <a:xfrm>
              <a:off x="2963616" y="2432326"/>
              <a:ext cx="467198" cy="4564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46A8C9B-0E17-4091-9B96-23873D5D8342}"/>
                </a:ext>
              </a:extLst>
            </p:cNvPr>
            <p:cNvSpPr/>
            <p:nvPr/>
          </p:nvSpPr>
          <p:spPr>
            <a:xfrm>
              <a:off x="3427625" y="2432326"/>
              <a:ext cx="475170" cy="4564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25C37C9-3B79-4378-9F37-7119777925BF}"/>
                </a:ext>
              </a:extLst>
            </p:cNvPr>
            <p:cNvSpPr/>
            <p:nvPr/>
          </p:nvSpPr>
          <p:spPr>
            <a:xfrm>
              <a:off x="3904389" y="2432326"/>
              <a:ext cx="467198" cy="4564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1025" name="TextBox 159">
              <a:extLst>
                <a:ext uri="{FF2B5EF4-FFF2-40B4-BE49-F238E27FC236}">
                  <a16:creationId xmlns:a16="http://schemas.microsoft.com/office/drawing/2014/main" id="{5E9025AE-634B-464D-9D66-C70FBE4DF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191" y="1992039"/>
              <a:ext cx="800544" cy="42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Q2 2023</a:t>
              </a:r>
            </a:p>
          </p:txBody>
        </p:sp>
        <p:sp>
          <p:nvSpPr>
            <p:cNvPr id="41026" name="TextBox 160">
              <a:extLst>
                <a:ext uri="{FF2B5EF4-FFF2-40B4-BE49-F238E27FC236}">
                  <a16:creationId xmlns:a16="http://schemas.microsoft.com/office/drawing/2014/main" id="{507056DB-9995-4012-B206-9956CABE1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169" y="2481677"/>
              <a:ext cx="410899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Jan</a:t>
              </a:r>
            </a:p>
          </p:txBody>
        </p:sp>
        <p:sp>
          <p:nvSpPr>
            <p:cNvPr id="41027" name="TextBox 161">
              <a:extLst>
                <a:ext uri="{FF2B5EF4-FFF2-40B4-BE49-F238E27FC236}">
                  <a16:creationId xmlns:a16="http://schemas.microsoft.com/office/drawing/2014/main" id="{F764D144-70E7-420F-80BA-03F3CE6C6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736" y="2481677"/>
              <a:ext cx="398017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Feb</a:t>
              </a:r>
            </a:p>
          </p:txBody>
        </p:sp>
        <p:sp>
          <p:nvSpPr>
            <p:cNvPr id="41028" name="TextBox 162">
              <a:extLst>
                <a:ext uri="{FF2B5EF4-FFF2-40B4-BE49-F238E27FC236}">
                  <a16:creationId xmlns:a16="http://schemas.microsoft.com/office/drawing/2014/main" id="{DFDC6014-CB09-46F1-9953-C6063BDC7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357" y="2481677"/>
              <a:ext cx="420558" cy="35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Poppins" panose="00000500000000000000" pitchFamily="2" charset="0"/>
                  <a:ea typeface="League Spartan"/>
                  <a:cs typeface="Poppins" panose="00000500000000000000" pitchFamily="2" charset="0"/>
                </a:rPr>
                <a:t>Mar</a:t>
              </a:r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77C20A5-7C08-41BE-8B4B-849AF382E90E}"/>
              </a:ext>
            </a:extLst>
          </p:cNvPr>
          <p:cNvSpPr/>
          <p:nvPr/>
        </p:nvSpPr>
        <p:spPr>
          <a:xfrm>
            <a:off x="374650" y="2733675"/>
            <a:ext cx="1349375" cy="900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40984" name="TextBox 171">
            <a:extLst>
              <a:ext uri="{FF2B5EF4-FFF2-40B4-BE49-F238E27FC236}">
                <a16:creationId xmlns:a16="http://schemas.microsoft.com/office/drawing/2014/main" id="{F32287A3-A8F6-43D2-A501-C1E64D02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3082123"/>
            <a:ext cx="13890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7938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 Narrow" panose="020B0606020202030204" pitchFamily="34" charset="0"/>
                <a:ea typeface="League Spartan"/>
                <a:cs typeface="Poppins" panose="00000500000000000000" pitchFamily="2" charset="0"/>
              </a:rPr>
              <a:t>Workflow Improvement</a:t>
            </a:r>
          </a:p>
        </p:txBody>
      </p:sp>
      <p:sp>
        <p:nvSpPr>
          <p:cNvPr id="41004" name="TextBox 192">
            <a:extLst>
              <a:ext uri="{FF2B5EF4-FFF2-40B4-BE49-F238E27FC236}">
                <a16:creationId xmlns:a16="http://schemas.microsoft.com/office/drawing/2014/main" id="{CCB9F797-7D58-4FE4-AB1B-9151FA7AF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167975"/>
            <a:ext cx="1127196" cy="24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 Narrow" panose="020B0606020202030204" pitchFamily="34" charset="0"/>
              </a:rPr>
              <a:t>System Integration</a:t>
            </a:r>
            <a:endParaRPr lang="en-US" altLang="en-US" sz="1000" b="1">
              <a:latin typeface="Arial Narrow" panose="020B0606020202030204" pitchFamily="34" charset="0"/>
              <a:ea typeface="League Spartan"/>
              <a:cs typeface="Poppins" panose="000005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AE5D1F-CF8F-4BDA-AE74-E0EB9FF35056}"/>
              </a:ext>
            </a:extLst>
          </p:cNvPr>
          <p:cNvGrpSpPr/>
          <p:nvPr/>
        </p:nvGrpSpPr>
        <p:grpSpPr>
          <a:xfrm>
            <a:off x="3319813" y="1989925"/>
            <a:ext cx="1183405" cy="714394"/>
            <a:chOff x="3319813" y="1989925"/>
            <a:chExt cx="1183405" cy="714394"/>
          </a:xfrm>
        </p:grpSpPr>
        <p:sp>
          <p:nvSpPr>
            <p:cNvPr id="133" name="TextBox 190">
              <a:extLst>
                <a:ext uri="{FF2B5EF4-FFF2-40B4-BE49-F238E27FC236}">
                  <a16:creationId xmlns:a16="http://schemas.microsoft.com/office/drawing/2014/main" id="{C6035F90-713F-449A-A50E-769445D02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514" y="2457863"/>
              <a:ext cx="1044614" cy="2464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E9703CF-3162-4347-BCEC-2783B55F4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813" y="1989925"/>
              <a:ext cx="516776" cy="5167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A046BA-4C2D-4243-84A5-4BE438275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979" y="2042541"/>
              <a:ext cx="852239" cy="48577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EEF2C5-FB85-458C-94D0-8FBC4CCDB917}"/>
              </a:ext>
            </a:extLst>
          </p:cNvPr>
          <p:cNvGrpSpPr/>
          <p:nvPr/>
        </p:nvGrpSpPr>
        <p:grpSpPr>
          <a:xfrm>
            <a:off x="1982307" y="1933536"/>
            <a:ext cx="1051469" cy="753321"/>
            <a:chOff x="1982307" y="1895828"/>
            <a:chExt cx="1051469" cy="753321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695A6387-0A34-46EE-8B59-24F66A453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932" y="1929751"/>
              <a:ext cx="493288" cy="441253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C3E727F-09D8-4587-B9A1-52FC2CE9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307" y="1895828"/>
              <a:ext cx="516776" cy="516776"/>
            </a:xfrm>
            <a:prstGeom prst="rect">
              <a:avLst/>
            </a:prstGeom>
          </p:spPr>
        </p:pic>
        <p:sp>
          <p:nvSpPr>
            <p:cNvPr id="142" name="TextBox 190">
              <a:extLst>
                <a:ext uri="{FF2B5EF4-FFF2-40B4-BE49-F238E27FC236}">
                  <a16:creationId xmlns:a16="http://schemas.microsoft.com/office/drawing/2014/main" id="{0488CEC1-1E33-4878-B929-7B27C3F8D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162" y="2402693"/>
              <a:ext cx="1044614" cy="2464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 spc="10">
                  <a:solidFill>
                    <a:schemeClr val="bg1"/>
                  </a:solidFill>
                  <a:latin typeface="Arial Narrow" panose="020B0606020202030204" pitchFamily="34" charset="0"/>
                  <a:ea typeface="League Spartan"/>
                  <a:cs typeface="Poppins" panose="00000500000000000000" pitchFamily="2" charset="0"/>
                </a:rPr>
                <a:t>Integration</a:t>
              </a:r>
            </a:p>
          </p:txBody>
        </p:sp>
      </p:grpSp>
      <p:pic>
        <p:nvPicPr>
          <p:cNvPr id="179" name="Picture 24" descr="Tech Whutnots: Understanding Proxy Authentication with multiple domains in  AD LDS">
            <a:extLst>
              <a:ext uri="{FF2B5EF4-FFF2-40B4-BE49-F238E27FC236}">
                <a16:creationId xmlns:a16="http://schemas.microsoft.com/office/drawing/2014/main" id="{3160206E-5920-87D3-2502-737B12C99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92" y="3039536"/>
            <a:ext cx="345646" cy="34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24" descr="Tech Whutnots: Understanding Proxy Authentication with multiple domains in  AD LDS">
            <a:extLst>
              <a:ext uri="{FF2B5EF4-FFF2-40B4-BE49-F238E27FC236}">
                <a16:creationId xmlns:a16="http://schemas.microsoft.com/office/drawing/2014/main" id="{3EAFF945-77A0-DD1B-3CA3-06106EAD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052" y="3034008"/>
            <a:ext cx="345646" cy="34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Picture 24" descr="Tech Whutnots: Understanding Proxy Authentication with multiple domains in  AD LDS">
            <a:extLst>
              <a:ext uri="{FF2B5EF4-FFF2-40B4-BE49-F238E27FC236}">
                <a16:creationId xmlns:a16="http://schemas.microsoft.com/office/drawing/2014/main" id="{1D3BF146-686C-7EA1-D7E4-E7F073C6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00" y="2989669"/>
            <a:ext cx="345646" cy="34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24" descr="Tech Whutnots: Understanding Proxy Authentication with multiple domains in  AD LDS">
            <a:extLst>
              <a:ext uri="{FF2B5EF4-FFF2-40B4-BE49-F238E27FC236}">
                <a16:creationId xmlns:a16="http://schemas.microsoft.com/office/drawing/2014/main" id="{6F5B49A8-06F1-8743-88A1-3FCA77A6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621" y="2998954"/>
            <a:ext cx="345646" cy="34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Picture 24" descr="Tech Whutnots: Understanding Proxy Authentication with multiple domains in  AD LDS">
            <a:extLst>
              <a:ext uri="{FF2B5EF4-FFF2-40B4-BE49-F238E27FC236}">
                <a16:creationId xmlns:a16="http://schemas.microsoft.com/office/drawing/2014/main" id="{71F595B9-88F8-0941-6878-8E1A50C5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84" y="2989669"/>
            <a:ext cx="345646" cy="34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85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1FDFC0-327C-4A04-80CA-DD249590308B}"/>
              </a:ext>
            </a:extLst>
          </p:cNvPr>
          <p:cNvSpPr/>
          <p:nvPr/>
        </p:nvSpPr>
        <p:spPr>
          <a:xfrm>
            <a:off x="1510752" y="3892070"/>
            <a:ext cx="7040880" cy="3180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CC559-2DF5-445B-920A-7BA8FC1727D1}"/>
              </a:ext>
            </a:extLst>
          </p:cNvPr>
          <p:cNvSpPr/>
          <p:nvPr/>
        </p:nvSpPr>
        <p:spPr>
          <a:xfrm>
            <a:off x="1510752" y="3433368"/>
            <a:ext cx="704088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8AE5AEB-B023-4D3A-B01C-56BCCBBC5C97}"/>
              </a:ext>
            </a:extLst>
          </p:cNvPr>
          <p:cNvSpPr/>
          <p:nvPr/>
        </p:nvSpPr>
        <p:spPr>
          <a:xfrm>
            <a:off x="524840" y="3433212"/>
            <a:ext cx="988616" cy="4663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FD135-4C56-4071-AAE0-F32355D58B7B}"/>
              </a:ext>
            </a:extLst>
          </p:cNvPr>
          <p:cNvSpPr/>
          <p:nvPr/>
        </p:nvSpPr>
        <p:spPr>
          <a:xfrm>
            <a:off x="1511669" y="4681521"/>
            <a:ext cx="7040880" cy="3195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67C28C-08F0-4DDE-A0CB-6B301CBD3D04}"/>
              </a:ext>
            </a:extLst>
          </p:cNvPr>
          <p:cNvSpPr/>
          <p:nvPr/>
        </p:nvSpPr>
        <p:spPr>
          <a:xfrm>
            <a:off x="525757" y="4682028"/>
            <a:ext cx="988616" cy="3195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0D221CF-57F3-40AC-9EB2-9E69EB3B4561}"/>
              </a:ext>
            </a:extLst>
          </p:cNvPr>
          <p:cNvGrpSpPr/>
          <p:nvPr/>
        </p:nvGrpSpPr>
        <p:grpSpPr>
          <a:xfrm>
            <a:off x="531733" y="5647547"/>
            <a:ext cx="8026792" cy="320040"/>
            <a:chOff x="523562" y="3786451"/>
            <a:chExt cx="8026792" cy="4663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0D5B0F-A352-4CD7-8341-BD1474FEDC29}"/>
                </a:ext>
              </a:extLst>
            </p:cNvPr>
            <p:cNvSpPr/>
            <p:nvPr/>
          </p:nvSpPr>
          <p:spPr>
            <a:xfrm>
              <a:off x="1509474" y="3786451"/>
              <a:ext cx="7040880" cy="4663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AE1DEA7-6CE1-45AC-A930-81EE87880707}"/>
                </a:ext>
              </a:extLst>
            </p:cNvPr>
            <p:cNvSpPr/>
            <p:nvPr/>
          </p:nvSpPr>
          <p:spPr>
            <a:xfrm>
              <a:off x="523562" y="3786451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7002ED-24B1-436E-A1F7-2D3583E6D1DD}"/>
              </a:ext>
            </a:extLst>
          </p:cNvPr>
          <p:cNvGrpSpPr/>
          <p:nvPr/>
        </p:nvGrpSpPr>
        <p:grpSpPr>
          <a:xfrm>
            <a:off x="528878" y="2193660"/>
            <a:ext cx="8020816" cy="481682"/>
            <a:chOff x="523562" y="1905364"/>
            <a:chExt cx="8020816" cy="48168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667150-4092-4865-A683-AA6E46AF29C5}"/>
                </a:ext>
              </a:extLst>
            </p:cNvPr>
            <p:cNvSpPr/>
            <p:nvPr/>
          </p:nvSpPr>
          <p:spPr>
            <a:xfrm>
              <a:off x="1503498" y="1908982"/>
              <a:ext cx="7040880" cy="470379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8047B48-5B26-4073-8382-5DCFB4353925}"/>
                </a:ext>
              </a:extLst>
            </p:cNvPr>
            <p:cNvSpPr/>
            <p:nvPr/>
          </p:nvSpPr>
          <p:spPr>
            <a:xfrm>
              <a:off x="523562" y="1905364"/>
              <a:ext cx="988616" cy="481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7E81A66-763F-4A11-87F3-3D80EDBB5966}"/>
              </a:ext>
            </a:extLst>
          </p:cNvPr>
          <p:cNvSpPr/>
          <p:nvPr/>
        </p:nvSpPr>
        <p:spPr>
          <a:xfrm>
            <a:off x="1520148" y="1557286"/>
            <a:ext cx="7031281" cy="317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D72182A-5928-4A33-A0DB-A504B9625024}"/>
              </a:ext>
            </a:extLst>
          </p:cNvPr>
          <p:cNvGrpSpPr/>
          <p:nvPr/>
        </p:nvGrpSpPr>
        <p:grpSpPr>
          <a:xfrm>
            <a:off x="530613" y="5320472"/>
            <a:ext cx="8019899" cy="330254"/>
            <a:chOff x="524722" y="2799853"/>
            <a:chExt cx="8019899" cy="320040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66C8273-3A0F-4D08-AF04-8960A41BE82F}"/>
                </a:ext>
              </a:extLst>
            </p:cNvPr>
            <p:cNvSpPr/>
            <p:nvPr/>
          </p:nvSpPr>
          <p:spPr>
            <a:xfrm>
              <a:off x="1513340" y="2799853"/>
              <a:ext cx="7031281" cy="32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5ADB450-C031-4418-9CB8-D9E8F8E3885A}"/>
                </a:ext>
              </a:extLst>
            </p:cNvPr>
            <p:cNvSpPr/>
            <p:nvPr/>
          </p:nvSpPr>
          <p:spPr>
            <a:xfrm>
              <a:off x="524722" y="2799853"/>
              <a:ext cx="988616" cy="32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8B2C9E7-FA44-4B5D-A93A-0DF192048AAB}"/>
              </a:ext>
            </a:extLst>
          </p:cNvPr>
          <p:cNvGrpSpPr/>
          <p:nvPr/>
        </p:nvGrpSpPr>
        <p:grpSpPr>
          <a:xfrm>
            <a:off x="532037" y="1877056"/>
            <a:ext cx="8018918" cy="321686"/>
            <a:chOff x="524722" y="1901028"/>
            <a:chExt cx="8018918" cy="321686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510A6196-91E1-4492-9DDB-B0308172CD09}"/>
                </a:ext>
              </a:extLst>
            </p:cNvPr>
            <p:cNvSpPr/>
            <p:nvPr/>
          </p:nvSpPr>
          <p:spPr>
            <a:xfrm>
              <a:off x="1512359" y="1902674"/>
              <a:ext cx="7031281" cy="320040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C0A3D48-9FA5-44C5-B0E9-E7BF0CC1A022}"/>
                </a:ext>
              </a:extLst>
            </p:cNvPr>
            <p:cNvSpPr/>
            <p:nvPr/>
          </p:nvSpPr>
          <p:spPr>
            <a:xfrm>
              <a:off x="524722" y="1901028"/>
              <a:ext cx="988616" cy="32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7A26864-189D-4FD9-9969-4BAB41A6F5C5}"/>
              </a:ext>
            </a:extLst>
          </p:cNvPr>
          <p:cNvGrpSpPr/>
          <p:nvPr/>
        </p:nvGrpSpPr>
        <p:grpSpPr>
          <a:xfrm>
            <a:off x="532028" y="4996889"/>
            <a:ext cx="8019899" cy="320040"/>
            <a:chOff x="550562" y="5837145"/>
            <a:chExt cx="8019899" cy="466344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93E2A67-CCD3-4377-8CE6-1DBA1CAAA33B}"/>
                </a:ext>
              </a:extLst>
            </p:cNvPr>
            <p:cNvSpPr/>
            <p:nvPr/>
          </p:nvSpPr>
          <p:spPr>
            <a:xfrm>
              <a:off x="1539180" y="5837145"/>
              <a:ext cx="7031281" cy="46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CAA2082-E097-4696-87BF-81E93B42BC14}"/>
                </a:ext>
              </a:extLst>
            </p:cNvPr>
            <p:cNvSpPr/>
            <p:nvPr/>
          </p:nvSpPr>
          <p:spPr>
            <a:xfrm>
              <a:off x="550562" y="5837145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283" name="Rectangle 282">
            <a:extLst>
              <a:ext uri="{FF2B5EF4-FFF2-40B4-BE49-F238E27FC236}">
                <a16:creationId xmlns:a16="http://schemas.microsoft.com/office/drawing/2014/main" id="{5F8CA6BB-4DD1-4EF8-94BF-8C2C828CEBCF}"/>
              </a:ext>
            </a:extLst>
          </p:cNvPr>
          <p:cNvSpPr/>
          <p:nvPr/>
        </p:nvSpPr>
        <p:spPr>
          <a:xfrm>
            <a:off x="1520351" y="3115214"/>
            <a:ext cx="7031281" cy="32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B93A7E4-E609-40B8-B8D7-DA7E46312102}"/>
              </a:ext>
            </a:extLst>
          </p:cNvPr>
          <p:cNvSpPr/>
          <p:nvPr/>
        </p:nvSpPr>
        <p:spPr>
          <a:xfrm>
            <a:off x="525757" y="3115214"/>
            <a:ext cx="988616" cy="32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86A4647-EFD9-47D2-A862-3DFB9521AA35}"/>
              </a:ext>
            </a:extLst>
          </p:cNvPr>
          <p:cNvGrpSpPr/>
          <p:nvPr/>
        </p:nvGrpSpPr>
        <p:grpSpPr>
          <a:xfrm>
            <a:off x="522902" y="4212110"/>
            <a:ext cx="8026792" cy="467806"/>
            <a:chOff x="523562" y="5182467"/>
            <a:chExt cx="8026792" cy="467806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CBCCF0C-4C78-420E-8636-5912E88FAEFB}"/>
                </a:ext>
              </a:extLst>
            </p:cNvPr>
            <p:cNvSpPr/>
            <p:nvPr/>
          </p:nvSpPr>
          <p:spPr>
            <a:xfrm>
              <a:off x="1519073" y="5182467"/>
              <a:ext cx="7031281" cy="46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CB320CC-4F7B-40DD-AFA4-73B783636A2C}"/>
                </a:ext>
              </a:extLst>
            </p:cNvPr>
            <p:cNvSpPr/>
            <p:nvPr/>
          </p:nvSpPr>
          <p:spPr>
            <a:xfrm>
              <a:off x="523562" y="5183929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41B8BE-791D-4045-B982-25DD99F64495}"/>
              </a:ext>
            </a:extLst>
          </p:cNvPr>
          <p:cNvGrpSpPr/>
          <p:nvPr/>
        </p:nvGrpSpPr>
        <p:grpSpPr>
          <a:xfrm>
            <a:off x="523830" y="2661671"/>
            <a:ext cx="8026792" cy="460736"/>
            <a:chOff x="523562" y="4718161"/>
            <a:chExt cx="8026792" cy="47038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0E89EE2-7F11-4DFE-A5C9-ABD999A0393A}"/>
                </a:ext>
              </a:extLst>
            </p:cNvPr>
            <p:cNvSpPr/>
            <p:nvPr/>
          </p:nvSpPr>
          <p:spPr>
            <a:xfrm>
              <a:off x="1519073" y="4722203"/>
              <a:ext cx="7031281" cy="4663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A2CCAC9-47A5-41CF-ABC5-6A631ECEC550}"/>
                </a:ext>
              </a:extLst>
            </p:cNvPr>
            <p:cNvSpPr/>
            <p:nvPr/>
          </p:nvSpPr>
          <p:spPr>
            <a:xfrm>
              <a:off x="523562" y="4718161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4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289FD20-54FE-437E-95EE-F6428BD61C76}"/>
              </a:ext>
            </a:extLst>
          </p:cNvPr>
          <p:cNvGrpSpPr/>
          <p:nvPr/>
        </p:nvGrpSpPr>
        <p:grpSpPr>
          <a:xfrm>
            <a:off x="1975834" y="1576543"/>
            <a:ext cx="6115319" cy="4554444"/>
            <a:chOff x="1976690" y="1864894"/>
            <a:chExt cx="6115319" cy="458686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EAE581-167E-4AC8-823F-FE512C496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690" y="1880767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DEF62-35D1-4E7F-BC74-6916E3A58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30" y="1903656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A9B066-7C63-42A8-8CE5-B49947B78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649" y="1880973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4FE2ED-7172-40EC-AA95-9FC6DF4BE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778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700662-4140-4160-B8AE-F39A3F78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586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F15645-943B-4867-A61E-D79CC5250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154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45E7A0-B4B0-4520-A0F5-1362C4AE5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726" y="18648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B8B375-DEE3-43EF-9DBC-AA1CE7080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294" y="18648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4081E2-9DD9-40C8-9DC2-BC6694288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441" y="1880973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8A1B25-11E7-49E6-8627-6C58D4A2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009" y="1872952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6A4EF9-F862-4523-B1CB-B0992C746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680" y="1881357"/>
              <a:ext cx="0" cy="454810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9CD319-7521-4A20-88E2-3CE3768E0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9806" y="1909230"/>
              <a:ext cx="24609" cy="45006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8A0877-383B-427E-96BE-20F992428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2949" y="1901242"/>
              <a:ext cx="0" cy="454772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B8107C-9E19-4230-B9A0-791273D0A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5928" y="1881357"/>
              <a:ext cx="0" cy="454772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5E82BD-F109-4C14-9D1E-7AA2F0D1EFB1}"/>
              </a:ext>
            </a:extLst>
          </p:cNvPr>
          <p:cNvGrpSpPr/>
          <p:nvPr/>
        </p:nvGrpSpPr>
        <p:grpSpPr>
          <a:xfrm>
            <a:off x="1522153" y="1123861"/>
            <a:ext cx="1407971" cy="473162"/>
            <a:chOff x="2963616" y="2211697"/>
            <a:chExt cx="1407971" cy="7321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2C4725-C4EA-4C66-8663-DB797CE76E2E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9953279-B4B4-4324-A6D0-58EF43EB8104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5C1706-2645-4943-923E-144FA90354AE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2039385-A4C0-4518-9F8E-F4BA15928284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1248E6-4253-4688-B017-108E48E41B1F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07EB0C-4B7C-4357-91BA-340729A6390E}"/>
                </a:ext>
              </a:extLst>
            </p:cNvPr>
            <p:cNvSpPr txBox="1"/>
            <p:nvPr/>
          </p:nvSpPr>
          <p:spPr>
            <a:xfrm>
              <a:off x="3033114" y="2586647"/>
              <a:ext cx="34336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140405E-6B87-4BA9-B8D1-CF56A182DE46}"/>
                </a:ext>
              </a:extLst>
            </p:cNvPr>
            <p:cNvSpPr txBox="1"/>
            <p:nvPr/>
          </p:nvSpPr>
          <p:spPr>
            <a:xfrm>
              <a:off x="3484642" y="2586647"/>
              <a:ext cx="36420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7AFDBDC-9337-49C8-8979-B9FA2BCC11DD}"/>
                </a:ext>
              </a:extLst>
            </p:cNvPr>
            <p:cNvSpPr txBox="1"/>
            <p:nvPr/>
          </p:nvSpPr>
          <p:spPr>
            <a:xfrm>
              <a:off x="3960937" y="2586647"/>
              <a:ext cx="35939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B574E-E31E-4F04-9520-25E2417C2DB8}"/>
              </a:ext>
            </a:extLst>
          </p:cNvPr>
          <p:cNvSpPr txBox="1"/>
          <p:nvPr/>
        </p:nvSpPr>
        <p:spPr>
          <a:xfrm>
            <a:off x="521844" y="423899"/>
            <a:ext cx="5910334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Roadmap - O&amp;M – NOT READY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4C5ED6-6D79-46AE-BCA2-300EA2CDBDBB}"/>
              </a:ext>
            </a:extLst>
          </p:cNvPr>
          <p:cNvSpPr txBox="1"/>
          <p:nvPr/>
        </p:nvSpPr>
        <p:spPr>
          <a:xfrm>
            <a:off x="6537639" y="401604"/>
            <a:ext cx="20509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Upgrade = Upgrade Analysis</a:t>
            </a:r>
          </a:p>
          <a:p>
            <a:pPr algn="r"/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ULM = User License Maintenance</a:t>
            </a:r>
          </a:p>
          <a:p>
            <a:pPr algn="r"/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Scans = Security Scans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31ECBCF-375E-44AA-B1DD-2B21EB4A5DB2}"/>
              </a:ext>
            </a:extLst>
          </p:cNvPr>
          <p:cNvSpPr/>
          <p:nvPr/>
        </p:nvSpPr>
        <p:spPr>
          <a:xfrm>
            <a:off x="530613" y="1559902"/>
            <a:ext cx="988616" cy="3174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F2143D9-9763-4416-B358-C2E88F46BC9F}"/>
              </a:ext>
            </a:extLst>
          </p:cNvPr>
          <p:cNvSpPr txBox="1"/>
          <p:nvPr/>
        </p:nvSpPr>
        <p:spPr>
          <a:xfrm>
            <a:off x="558694" y="1576543"/>
            <a:ext cx="95923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1" err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AutoProv</a:t>
            </a:r>
            <a:endParaRPr lang="en-US" sz="1200" b="1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8267862-C375-4CA8-AAED-1357204A63B1}"/>
              </a:ext>
            </a:extLst>
          </p:cNvPr>
          <p:cNvSpPr txBox="1"/>
          <p:nvPr/>
        </p:nvSpPr>
        <p:spPr>
          <a:xfrm>
            <a:off x="772983" y="4317585"/>
            <a:ext cx="473206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JIRA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8580A7A-25D5-4EE0-B5A5-2ADBD24048D9}"/>
              </a:ext>
            </a:extLst>
          </p:cNvPr>
          <p:cNvGrpSpPr/>
          <p:nvPr/>
        </p:nvGrpSpPr>
        <p:grpSpPr>
          <a:xfrm>
            <a:off x="3346275" y="4185691"/>
            <a:ext cx="323812" cy="230832"/>
            <a:chOff x="1562061" y="3288065"/>
            <a:chExt cx="2393578" cy="279229"/>
          </a:xfrm>
        </p:grpSpPr>
        <p:sp>
          <p:nvSpPr>
            <p:cNvPr id="178" name="Right Arrow 70">
              <a:extLst>
                <a:ext uri="{FF2B5EF4-FFF2-40B4-BE49-F238E27FC236}">
                  <a16:creationId xmlns:a16="http://schemas.microsoft.com/office/drawing/2014/main" id="{14C0CE7C-55CC-4007-8BAD-01B8C573E396}"/>
                </a:ext>
              </a:extLst>
            </p:cNvPr>
            <p:cNvSpPr/>
            <p:nvPr/>
          </p:nvSpPr>
          <p:spPr>
            <a:xfrm>
              <a:off x="1562061" y="3345018"/>
              <a:ext cx="2393578" cy="160060"/>
            </a:xfrm>
            <a:prstGeom prst="homePlate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655476A-082A-4CFA-8CFE-948730A65661}"/>
                </a:ext>
              </a:extLst>
            </p:cNvPr>
            <p:cNvSpPr txBox="1"/>
            <p:nvPr/>
          </p:nvSpPr>
          <p:spPr>
            <a:xfrm>
              <a:off x="1782007" y="3288065"/>
              <a:ext cx="1841253" cy="27922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F757044-BC4E-4C90-8913-3666361D3959}"/>
              </a:ext>
            </a:extLst>
          </p:cNvPr>
          <p:cNvGrpSpPr/>
          <p:nvPr/>
        </p:nvGrpSpPr>
        <p:grpSpPr>
          <a:xfrm>
            <a:off x="3179465" y="4205451"/>
            <a:ext cx="393427" cy="211072"/>
            <a:chOff x="-132151" y="3313896"/>
            <a:chExt cx="8353270" cy="260610"/>
          </a:xfrm>
        </p:grpSpPr>
        <p:sp>
          <p:nvSpPr>
            <p:cNvPr id="193" name="Right Arrow 70">
              <a:extLst>
                <a:ext uri="{FF2B5EF4-FFF2-40B4-BE49-F238E27FC236}">
                  <a16:creationId xmlns:a16="http://schemas.microsoft.com/office/drawing/2014/main" id="{D530758D-DCCF-4A72-9433-D6BE90F232AA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B8F75D5-5071-454A-905D-7C82F183C240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43E4074-55F9-4C55-A990-BEDEF57948A7}"/>
              </a:ext>
            </a:extLst>
          </p:cNvPr>
          <p:cNvGrpSpPr/>
          <p:nvPr/>
        </p:nvGrpSpPr>
        <p:grpSpPr>
          <a:xfrm>
            <a:off x="3786121" y="4480887"/>
            <a:ext cx="457200" cy="215443"/>
            <a:chOff x="2498865" y="2919275"/>
            <a:chExt cx="2336615" cy="190022"/>
          </a:xfrm>
        </p:grpSpPr>
        <p:sp>
          <p:nvSpPr>
            <p:cNvPr id="199" name="Right Arrow 69">
              <a:extLst>
                <a:ext uri="{FF2B5EF4-FFF2-40B4-BE49-F238E27FC236}">
                  <a16:creationId xmlns:a16="http://schemas.microsoft.com/office/drawing/2014/main" id="{D9D458D5-B9DF-4B4B-9B9E-B83C77F469BE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60E0EDE-999F-44FA-BD8E-BA54C462BD01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F490B48-72F8-48DD-BA7C-F60A1CFA64D4}"/>
              </a:ext>
            </a:extLst>
          </p:cNvPr>
          <p:cNvSpPr txBox="1"/>
          <p:nvPr/>
        </p:nvSpPr>
        <p:spPr>
          <a:xfrm>
            <a:off x="564262" y="2729886"/>
            <a:ext cx="903582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Confluence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67A4D0D-2A25-4F7C-A8C2-7998C77374E2}"/>
              </a:ext>
            </a:extLst>
          </p:cNvPr>
          <p:cNvGrpSpPr/>
          <p:nvPr/>
        </p:nvGrpSpPr>
        <p:grpSpPr>
          <a:xfrm>
            <a:off x="5460983" y="2633228"/>
            <a:ext cx="1524359" cy="230832"/>
            <a:chOff x="1974427" y="2880413"/>
            <a:chExt cx="2861056" cy="323365"/>
          </a:xfrm>
        </p:grpSpPr>
        <p:sp>
          <p:nvSpPr>
            <p:cNvPr id="172" name="Right Arrow 69">
              <a:extLst>
                <a:ext uri="{FF2B5EF4-FFF2-40B4-BE49-F238E27FC236}">
                  <a16:creationId xmlns:a16="http://schemas.microsoft.com/office/drawing/2014/main" id="{E0816E25-2347-4D04-85C0-57D3DBA4FA98}"/>
                </a:ext>
              </a:extLst>
            </p:cNvPr>
            <p:cNvSpPr/>
            <p:nvPr/>
          </p:nvSpPr>
          <p:spPr>
            <a:xfrm>
              <a:off x="1974427" y="2960566"/>
              <a:ext cx="2861056" cy="153714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2C0E8E-EB32-47C5-A706-ED1E8979FB83}"/>
                </a:ext>
              </a:extLst>
            </p:cNvPr>
            <p:cNvSpPr txBox="1"/>
            <p:nvPr/>
          </p:nvSpPr>
          <p:spPr>
            <a:xfrm>
              <a:off x="2118329" y="2880413"/>
              <a:ext cx="2553831" cy="3233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1F7201C-B55E-43D8-8540-7535AFC746AD}"/>
              </a:ext>
            </a:extLst>
          </p:cNvPr>
          <p:cNvGrpSpPr/>
          <p:nvPr/>
        </p:nvGrpSpPr>
        <p:grpSpPr>
          <a:xfrm>
            <a:off x="1472892" y="2736267"/>
            <a:ext cx="800491" cy="215444"/>
            <a:chOff x="2321866" y="2909999"/>
            <a:chExt cx="2513613" cy="269220"/>
          </a:xfrm>
        </p:grpSpPr>
        <p:sp>
          <p:nvSpPr>
            <p:cNvPr id="190" name="Right Arrow 69">
              <a:extLst>
                <a:ext uri="{FF2B5EF4-FFF2-40B4-BE49-F238E27FC236}">
                  <a16:creationId xmlns:a16="http://schemas.microsoft.com/office/drawing/2014/main" id="{F5E3ED78-A5C5-4175-AC17-5DFFCB60F279}"/>
                </a:ext>
              </a:extLst>
            </p:cNvPr>
            <p:cNvSpPr/>
            <p:nvPr/>
          </p:nvSpPr>
          <p:spPr>
            <a:xfrm>
              <a:off x="2498866" y="2960566"/>
              <a:ext cx="2336613" cy="17139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E51D1A7-A36C-4D27-8A21-06022880CE77}"/>
                </a:ext>
              </a:extLst>
            </p:cNvPr>
            <p:cNvSpPr txBox="1"/>
            <p:nvPr/>
          </p:nvSpPr>
          <p:spPr>
            <a:xfrm>
              <a:off x="2321866" y="2909998"/>
              <a:ext cx="2472949" cy="269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Security Update 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F42B410-D294-41F6-BCC7-99FB312378E0}"/>
              </a:ext>
            </a:extLst>
          </p:cNvPr>
          <p:cNvGrpSpPr/>
          <p:nvPr/>
        </p:nvGrpSpPr>
        <p:grpSpPr>
          <a:xfrm>
            <a:off x="2312031" y="2750277"/>
            <a:ext cx="440920" cy="215444"/>
            <a:chOff x="2478046" y="2927675"/>
            <a:chExt cx="2357433" cy="223433"/>
          </a:xfrm>
        </p:grpSpPr>
        <p:sp>
          <p:nvSpPr>
            <p:cNvPr id="208" name="Right Arrow 69">
              <a:extLst>
                <a:ext uri="{FF2B5EF4-FFF2-40B4-BE49-F238E27FC236}">
                  <a16:creationId xmlns:a16="http://schemas.microsoft.com/office/drawing/2014/main" id="{CC78A086-F433-4169-A83D-FED8015EAF36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98C1DF0-AD9E-4ED1-945C-255DA6DADF25}"/>
                </a:ext>
              </a:extLst>
            </p:cNvPr>
            <p:cNvSpPr txBox="1"/>
            <p:nvPr/>
          </p:nvSpPr>
          <p:spPr>
            <a:xfrm>
              <a:off x="2478046" y="2927675"/>
              <a:ext cx="2137725" cy="22343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DB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7B688DA-64D1-4A54-B857-20FFA837213F}"/>
              </a:ext>
            </a:extLst>
          </p:cNvPr>
          <p:cNvGrpSpPr/>
          <p:nvPr/>
        </p:nvGrpSpPr>
        <p:grpSpPr>
          <a:xfrm>
            <a:off x="2922870" y="1121921"/>
            <a:ext cx="1407971" cy="473162"/>
            <a:chOff x="2963616" y="2211697"/>
            <a:chExt cx="1407971" cy="732109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2410299-24EA-4483-9994-BA1E9D948BD9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EDA0968-4834-4D0F-A331-3AAEAB06F874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93D85B2-E066-4AA2-93E4-170525DADB52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96D6196-210E-434B-9D0A-7352BA1657F7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F14DFF3E-DDED-470B-ACCD-098126BA4902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Q1 2023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EE73F93-C193-46BC-860F-22DF344CEC34}"/>
                </a:ext>
              </a:extLst>
            </p:cNvPr>
            <p:cNvSpPr txBox="1"/>
            <p:nvPr/>
          </p:nvSpPr>
          <p:spPr>
            <a:xfrm>
              <a:off x="3030709" y="2586647"/>
              <a:ext cx="34817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Jan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6F36E99-9EC5-463E-ADA4-F08AC91CEC2E}"/>
                </a:ext>
              </a:extLst>
            </p:cNvPr>
            <p:cNvSpPr txBox="1"/>
            <p:nvPr/>
          </p:nvSpPr>
          <p:spPr>
            <a:xfrm>
              <a:off x="3490252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Feb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8D37C86-885A-4509-8B64-E92E7DAABE5E}"/>
                </a:ext>
              </a:extLst>
            </p:cNvPr>
            <p:cNvSpPr txBox="1"/>
            <p:nvPr/>
          </p:nvSpPr>
          <p:spPr>
            <a:xfrm>
              <a:off x="3964143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Mar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81C83FD-BE2D-4F4F-B7C3-9A50ED435F03}"/>
              </a:ext>
            </a:extLst>
          </p:cNvPr>
          <p:cNvGrpSpPr/>
          <p:nvPr/>
        </p:nvGrpSpPr>
        <p:grpSpPr>
          <a:xfrm>
            <a:off x="4327508" y="1119698"/>
            <a:ext cx="1407971" cy="473162"/>
            <a:chOff x="2963616" y="2211697"/>
            <a:chExt cx="1407971" cy="732109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DE516D8-F4AD-4ECD-BEA3-9A5E1E27B2E9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EABDA32-0F1D-40FF-930D-BD90BD352D82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A926522-8DBB-46A9-8AB5-2A684DB387B7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472B380-1AB9-4D0A-97E5-C0789C9B6DE8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0F984A1-E5F4-4EA1-8EEE-ED7E243BC53E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Q2 2023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4BE0863-F1C8-460B-BF65-B972C50ED0E0}"/>
                </a:ext>
              </a:extLst>
            </p:cNvPr>
            <p:cNvSpPr txBox="1"/>
            <p:nvPr/>
          </p:nvSpPr>
          <p:spPr>
            <a:xfrm>
              <a:off x="3030709" y="2586647"/>
              <a:ext cx="34817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Apr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291DE5D-F6F1-4A6C-9F1B-9B0A6C568860}"/>
                </a:ext>
              </a:extLst>
            </p:cNvPr>
            <p:cNvSpPr txBox="1"/>
            <p:nvPr/>
          </p:nvSpPr>
          <p:spPr>
            <a:xfrm>
              <a:off x="3482237" y="2586647"/>
              <a:ext cx="36901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May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5CD3DA1-AAAC-4CEB-9BB1-624BEE529E1C}"/>
                </a:ext>
              </a:extLst>
            </p:cNvPr>
            <p:cNvSpPr txBox="1"/>
            <p:nvPr/>
          </p:nvSpPr>
          <p:spPr>
            <a:xfrm>
              <a:off x="3964143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Jun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AADF277-73C3-4452-AA82-699FEC200014}"/>
              </a:ext>
            </a:extLst>
          </p:cNvPr>
          <p:cNvGrpSpPr/>
          <p:nvPr/>
        </p:nvGrpSpPr>
        <p:grpSpPr>
          <a:xfrm>
            <a:off x="5732908" y="1124270"/>
            <a:ext cx="1407971" cy="473162"/>
            <a:chOff x="2963616" y="2211697"/>
            <a:chExt cx="1407971" cy="732109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1FC34D0-D398-43B3-8432-73FD453496F1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62F1202-5C6D-4904-A106-1E03BEA381BA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3BE68D6-A530-431D-9D7B-E5694D2EFE05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0A922ABD-6C8F-43F3-AE05-0EAAC1951868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BD9F939-CB99-4E0D-953C-E197778FF03B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Q3 2023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0487243-9911-49A3-8A0C-C3353F1856D4}"/>
                </a:ext>
              </a:extLst>
            </p:cNvPr>
            <p:cNvSpPr txBox="1"/>
            <p:nvPr/>
          </p:nvSpPr>
          <p:spPr>
            <a:xfrm>
              <a:off x="3044335" y="2586647"/>
              <a:ext cx="32092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E423565-CFA2-40A1-856A-50401FB67B7B}"/>
                </a:ext>
              </a:extLst>
            </p:cNvPr>
            <p:cNvSpPr txBox="1"/>
            <p:nvPr/>
          </p:nvSpPr>
          <p:spPr>
            <a:xfrm>
              <a:off x="3482237" y="2586647"/>
              <a:ext cx="36901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CEC97DB-D501-4DB5-8277-064FEA348FA4}"/>
                </a:ext>
              </a:extLst>
            </p:cNvPr>
            <p:cNvSpPr txBox="1"/>
            <p:nvPr/>
          </p:nvSpPr>
          <p:spPr>
            <a:xfrm>
              <a:off x="3961739" y="2586647"/>
              <a:ext cx="357791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48B3456-2F3D-4959-958C-678332B79044}"/>
              </a:ext>
            </a:extLst>
          </p:cNvPr>
          <p:cNvGrpSpPr/>
          <p:nvPr/>
        </p:nvGrpSpPr>
        <p:grpSpPr>
          <a:xfrm>
            <a:off x="7138793" y="1122128"/>
            <a:ext cx="1407971" cy="473162"/>
            <a:chOff x="2963616" y="2211697"/>
            <a:chExt cx="1407971" cy="73210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55D30228-620B-4259-958D-4B08DCF09138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591A4D7-8A12-46B2-A3C3-53116259A5C3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9E6BDC0-53A6-4561-B604-8FB024D4C9CF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9BEC8D2-A6E0-4AAD-B7A1-FECD27C03D44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25E1E633-60BC-45DC-B51A-DCDDABD9B450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2023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979BAFED-0CFF-4885-A76B-416767A52C41}"/>
                </a:ext>
              </a:extLst>
            </p:cNvPr>
            <p:cNvSpPr txBox="1"/>
            <p:nvPr/>
          </p:nvSpPr>
          <p:spPr>
            <a:xfrm>
              <a:off x="3033114" y="2586647"/>
              <a:ext cx="34336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D4FD412-7E2E-44B3-805F-74D6A245A58F}"/>
                </a:ext>
              </a:extLst>
            </p:cNvPr>
            <p:cNvSpPr txBox="1"/>
            <p:nvPr/>
          </p:nvSpPr>
          <p:spPr>
            <a:xfrm>
              <a:off x="3484642" y="2586647"/>
              <a:ext cx="36420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32A95F4-FD07-4654-86B5-9F95222CD2DC}"/>
                </a:ext>
              </a:extLst>
            </p:cNvPr>
            <p:cNvSpPr txBox="1"/>
            <p:nvPr/>
          </p:nvSpPr>
          <p:spPr>
            <a:xfrm>
              <a:off x="3960938" y="2586647"/>
              <a:ext cx="35939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B03ADCD5-5F48-451D-9CBF-65B5E456EB47}"/>
              </a:ext>
            </a:extLst>
          </p:cNvPr>
          <p:cNvSpPr txBox="1"/>
          <p:nvPr/>
        </p:nvSpPr>
        <p:spPr>
          <a:xfrm>
            <a:off x="600254" y="5058097"/>
            <a:ext cx="787396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OpenShift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0EF154F-6EA2-4E58-8B3E-9C3AA9DD1FC4}"/>
              </a:ext>
            </a:extLst>
          </p:cNvPr>
          <p:cNvGrpSpPr/>
          <p:nvPr/>
        </p:nvGrpSpPr>
        <p:grpSpPr>
          <a:xfrm>
            <a:off x="3167352" y="5116210"/>
            <a:ext cx="457200" cy="215443"/>
            <a:chOff x="2498865" y="2919275"/>
            <a:chExt cx="2336615" cy="190022"/>
          </a:xfrm>
        </p:grpSpPr>
        <p:sp>
          <p:nvSpPr>
            <p:cNvPr id="272" name="Right Arrow 69">
              <a:extLst>
                <a:ext uri="{FF2B5EF4-FFF2-40B4-BE49-F238E27FC236}">
                  <a16:creationId xmlns:a16="http://schemas.microsoft.com/office/drawing/2014/main" id="{55C3E275-564B-4A06-9E0B-3ED303B6DC4F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62C00699-E492-42D7-B017-9BFB1CFA370B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89D36EB9-091C-4140-834F-48C85217E749}"/>
              </a:ext>
            </a:extLst>
          </p:cNvPr>
          <p:cNvSpPr txBox="1"/>
          <p:nvPr/>
        </p:nvSpPr>
        <p:spPr>
          <a:xfrm>
            <a:off x="601227" y="1886640"/>
            <a:ext cx="795411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err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Bitwarden</a:t>
            </a:r>
            <a:endParaRPr lang="en-US" sz="1000" b="1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7F98F78-AFF3-4EF3-84F7-BF73F9CFDD60}"/>
              </a:ext>
            </a:extLst>
          </p:cNvPr>
          <p:cNvGrpSpPr/>
          <p:nvPr/>
        </p:nvGrpSpPr>
        <p:grpSpPr>
          <a:xfrm>
            <a:off x="2468859" y="1973804"/>
            <a:ext cx="438725" cy="215444"/>
            <a:chOff x="2498865" y="2919275"/>
            <a:chExt cx="2336615" cy="190022"/>
          </a:xfrm>
        </p:grpSpPr>
        <p:sp>
          <p:nvSpPr>
            <p:cNvPr id="307" name="Right Arrow 69">
              <a:extLst>
                <a:ext uri="{FF2B5EF4-FFF2-40B4-BE49-F238E27FC236}">
                  <a16:creationId xmlns:a16="http://schemas.microsoft.com/office/drawing/2014/main" id="{A2169666-8052-4931-B253-B668F63E69D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248F384-4988-4FD8-9E20-E9FFE5292344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DE082658-167B-4E46-802A-C576737EA667}"/>
              </a:ext>
            </a:extLst>
          </p:cNvPr>
          <p:cNvSpPr txBox="1"/>
          <p:nvPr/>
        </p:nvSpPr>
        <p:spPr>
          <a:xfrm>
            <a:off x="549661" y="5337731"/>
            <a:ext cx="902811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ServiceNow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7FEBF5E-A100-469A-8C50-A3AF9679F014}"/>
              </a:ext>
            </a:extLst>
          </p:cNvPr>
          <p:cNvGrpSpPr/>
          <p:nvPr/>
        </p:nvGrpSpPr>
        <p:grpSpPr>
          <a:xfrm>
            <a:off x="4203523" y="5440367"/>
            <a:ext cx="457200" cy="215443"/>
            <a:chOff x="2498865" y="2919275"/>
            <a:chExt cx="2336615" cy="190022"/>
          </a:xfrm>
        </p:grpSpPr>
        <p:sp>
          <p:nvSpPr>
            <p:cNvPr id="310" name="Right Arrow 69">
              <a:extLst>
                <a:ext uri="{FF2B5EF4-FFF2-40B4-BE49-F238E27FC236}">
                  <a16:creationId xmlns:a16="http://schemas.microsoft.com/office/drawing/2014/main" id="{BBBB209F-88DF-4AE9-A5A0-BEACB662367F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FB72360-F7FE-42BC-9FD2-A58EFEC87D33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A5BAE83-ECD0-48C2-82FD-6C4CFEBED4B5}"/>
              </a:ext>
            </a:extLst>
          </p:cNvPr>
          <p:cNvSpPr/>
          <p:nvPr/>
        </p:nvSpPr>
        <p:spPr>
          <a:xfrm>
            <a:off x="518864" y="3894022"/>
            <a:ext cx="988616" cy="3180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37B127-EA78-4E63-8243-B24965620C22}"/>
              </a:ext>
            </a:extLst>
          </p:cNvPr>
          <p:cNvSpPr txBox="1"/>
          <p:nvPr/>
        </p:nvSpPr>
        <p:spPr>
          <a:xfrm>
            <a:off x="672298" y="3932662"/>
            <a:ext cx="652743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Jenkins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120747B-400D-4841-92F5-ED53C7CCDB5B}"/>
              </a:ext>
            </a:extLst>
          </p:cNvPr>
          <p:cNvGrpSpPr/>
          <p:nvPr/>
        </p:nvGrpSpPr>
        <p:grpSpPr>
          <a:xfrm>
            <a:off x="3837953" y="4012424"/>
            <a:ext cx="457200" cy="215443"/>
            <a:chOff x="2498865" y="2919275"/>
            <a:chExt cx="2336615" cy="190022"/>
          </a:xfrm>
        </p:grpSpPr>
        <p:sp>
          <p:nvSpPr>
            <p:cNvPr id="204" name="Right Arrow 69">
              <a:extLst>
                <a:ext uri="{FF2B5EF4-FFF2-40B4-BE49-F238E27FC236}">
                  <a16:creationId xmlns:a16="http://schemas.microsoft.com/office/drawing/2014/main" id="{8AD10E62-661E-48F8-AE73-30E16112444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1FBA736-E2D5-476F-BD97-0C75C3145AF2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6DCAD91-D954-4ADC-B367-9A0FDEA41C4B}"/>
              </a:ext>
            </a:extLst>
          </p:cNvPr>
          <p:cNvGrpSpPr/>
          <p:nvPr/>
        </p:nvGrpSpPr>
        <p:grpSpPr>
          <a:xfrm>
            <a:off x="2433868" y="4010120"/>
            <a:ext cx="457200" cy="215443"/>
            <a:chOff x="2498865" y="2919275"/>
            <a:chExt cx="2336615" cy="190022"/>
          </a:xfrm>
        </p:grpSpPr>
        <p:sp>
          <p:nvSpPr>
            <p:cNvPr id="346" name="Right Arrow 69">
              <a:extLst>
                <a:ext uri="{FF2B5EF4-FFF2-40B4-BE49-F238E27FC236}">
                  <a16:creationId xmlns:a16="http://schemas.microsoft.com/office/drawing/2014/main" id="{07C4AFF8-C445-4776-88BA-EB6B6D2B24B6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0E23869-36C8-42BE-B874-C265C11A5446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9B26DA77-D0C7-4C76-9BC4-2665545A281D}"/>
              </a:ext>
            </a:extLst>
          </p:cNvPr>
          <p:cNvSpPr txBox="1"/>
          <p:nvPr/>
        </p:nvSpPr>
        <p:spPr>
          <a:xfrm>
            <a:off x="701067" y="3135684"/>
            <a:ext cx="574837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DIYOS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578095-857A-4419-83BF-D3ECE850B654}"/>
              </a:ext>
            </a:extLst>
          </p:cNvPr>
          <p:cNvSpPr txBox="1"/>
          <p:nvPr/>
        </p:nvSpPr>
        <p:spPr>
          <a:xfrm>
            <a:off x="572406" y="5650867"/>
            <a:ext cx="865943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SonarQube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BA663BF-4F44-453F-920C-A4FD4C24588A}"/>
              </a:ext>
            </a:extLst>
          </p:cNvPr>
          <p:cNvGrpSpPr/>
          <p:nvPr/>
        </p:nvGrpSpPr>
        <p:grpSpPr>
          <a:xfrm>
            <a:off x="1532088" y="5770479"/>
            <a:ext cx="457200" cy="215443"/>
            <a:chOff x="2498865" y="2919275"/>
            <a:chExt cx="2336615" cy="190022"/>
          </a:xfrm>
        </p:grpSpPr>
        <p:sp>
          <p:nvSpPr>
            <p:cNvPr id="213" name="Right Arrow 69">
              <a:extLst>
                <a:ext uri="{FF2B5EF4-FFF2-40B4-BE49-F238E27FC236}">
                  <a16:creationId xmlns:a16="http://schemas.microsoft.com/office/drawing/2014/main" id="{80F8EE95-355D-4B73-BE6C-B605035FE68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E8D00BB8-0D00-47C6-8893-D8C52D10B122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8C51F74-2298-4A26-B9DF-1D2110792926}"/>
              </a:ext>
            </a:extLst>
          </p:cNvPr>
          <p:cNvGrpSpPr/>
          <p:nvPr/>
        </p:nvGrpSpPr>
        <p:grpSpPr>
          <a:xfrm>
            <a:off x="3797065" y="5768307"/>
            <a:ext cx="457200" cy="215444"/>
            <a:chOff x="2498865" y="2919274"/>
            <a:chExt cx="2336615" cy="190023"/>
          </a:xfrm>
        </p:grpSpPr>
        <p:sp>
          <p:nvSpPr>
            <p:cNvPr id="376" name="Right Arrow 69">
              <a:extLst>
                <a:ext uri="{FF2B5EF4-FFF2-40B4-BE49-F238E27FC236}">
                  <a16:creationId xmlns:a16="http://schemas.microsoft.com/office/drawing/2014/main" id="{153516E5-96B3-40BD-B551-07353B07BE5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7D56125E-2A98-440B-83AB-AFE7EB4C8A28}"/>
                </a:ext>
              </a:extLst>
            </p:cNvPr>
            <p:cNvSpPr txBox="1"/>
            <p:nvPr/>
          </p:nvSpPr>
          <p:spPr>
            <a:xfrm>
              <a:off x="2580631" y="2919274"/>
              <a:ext cx="2168626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D997571-00A1-4AF2-9611-D6C0E360FE77}"/>
              </a:ext>
            </a:extLst>
          </p:cNvPr>
          <p:cNvSpPr txBox="1"/>
          <p:nvPr/>
        </p:nvSpPr>
        <p:spPr>
          <a:xfrm>
            <a:off x="708762" y="4699403"/>
            <a:ext cx="573490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Nexus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364E653-E043-4F90-8B6F-00D50AE7BB1C}"/>
              </a:ext>
            </a:extLst>
          </p:cNvPr>
          <p:cNvGrpSpPr/>
          <p:nvPr/>
        </p:nvGrpSpPr>
        <p:grpSpPr>
          <a:xfrm>
            <a:off x="2427230" y="4796491"/>
            <a:ext cx="457200" cy="215443"/>
            <a:chOff x="2498865" y="2919275"/>
            <a:chExt cx="2336615" cy="190022"/>
          </a:xfrm>
        </p:grpSpPr>
        <p:sp>
          <p:nvSpPr>
            <p:cNvPr id="210" name="Right Arrow 69">
              <a:extLst>
                <a:ext uri="{FF2B5EF4-FFF2-40B4-BE49-F238E27FC236}">
                  <a16:creationId xmlns:a16="http://schemas.microsoft.com/office/drawing/2014/main" id="{B57BC5E6-DD95-4A54-B7DB-A33687D6B26D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650AB99-D518-4166-94D7-18E8E9F93DCE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F3C3DD8-387A-40DA-B746-1FDF55AA6872}"/>
              </a:ext>
            </a:extLst>
          </p:cNvPr>
          <p:cNvGrpSpPr/>
          <p:nvPr/>
        </p:nvGrpSpPr>
        <p:grpSpPr>
          <a:xfrm>
            <a:off x="3859192" y="4836967"/>
            <a:ext cx="457200" cy="162981"/>
            <a:chOff x="2498865" y="2919275"/>
            <a:chExt cx="2336615" cy="190022"/>
          </a:xfrm>
        </p:grpSpPr>
        <p:sp>
          <p:nvSpPr>
            <p:cNvPr id="382" name="Right Arrow 69">
              <a:extLst>
                <a:ext uri="{FF2B5EF4-FFF2-40B4-BE49-F238E27FC236}">
                  <a16:creationId xmlns:a16="http://schemas.microsoft.com/office/drawing/2014/main" id="{505A5A44-A604-4549-A3E1-D173A1259C4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83BB8CB9-582D-4EAF-9CC7-05B25A141872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FEBE404-5A18-4963-9C4D-E4FFD56F2415}"/>
              </a:ext>
            </a:extLst>
          </p:cNvPr>
          <p:cNvSpPr txBox="1"/>
          <p:nvPr/>
        </p:nvSpPr>
        <p:spPr>
          <a:xfrm>
            <a:off x="777776" y="2283729"/>
            <a:ext cx="465191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Chef</a:t>
            </a:r>
            <a:endParaRPr lang="en-US" sz="1000" b="1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EA6BAAD-21AD-42D8-B481-A4CC9033CAEB}"/>
              </a:ext>
            </a:extLst>
          </p:cNvPr>
          <p:cNvGrpSpPr/>
          <p:nvPr/>
        </p:nvGrpSpPr>
        <p:grpSpPr>
          <a:xfrm>
            <a:off x="3134786" y="2172832"/>
            <a:ext cx="1390400" cy="230832"/>
            <a:chOff x="1562061" y="3290029"/>
            <a:chExt cx="2559902" cy="269550"/>
          </a:xfrm>
        </p:grpSpPr>
        <p:sp>
          <p:nvSpPr>
            <p:cNvPr id="93" name="Right Arrow 70">
              <a:extLst>
                <a:ext uri="{FF2B5EF4-FFF2-40B4-BE49-F238E27FC236}">
                  <a16:creationId xmlns:a16="http://schemas.microsoft.com/office/drawing/2014/main" id="{45B5F4F5-02A7-4272-A37F-87AE9512A1AE}"/>
                </a:ext>
              </a:extLst>
            </p:cNvPr>
            <p:cNvSpPr/>
            <p:nvPr/>
          </p:nvSpPr>
          <p:spPr>
            <a:xfrm>
              <a:off x="1562061" y="3345018"/>
              <a:ext cx="2559902" cy="16016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C9AAC6-2F1F-4F99-A2D8-193C225ED98E}"/>
                </a:ext>
              </a:extLst>
            </p:cNvPr>
            <p:cNvSpPr txBox="1"/>
            <p:nvPr/>
          </p:nvSpPr>
          <p:spPr>
            <a:xfrm>
              <a:off x="1782007" y="3290029"/>
              <a:ext cx="2235647" cy="2695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2548565-B35E-4B6A-8760-0B67895353B0}"/>
              </a:ext>
            </a:extLst>
          </p:cNvPr>
          <p:cNvGrpSpPr/>
          <p:nvPr/>
        </p:nvGrpSpPr>
        <p:grpSpPr>
          <a:xfrm>
            <a:off x="2449238" y="2468919"/>
            <a:ext cx="451844" cy="215443"/>
            <a:chOff x="2498865" y="2919275"/>
            <a:chExt cx="2336615" cy="190022"/>
          </a:xfrm>
        </p:grpSpPr>
        <p:sp>
          <p:nvSpPr>
            <p:cNvPr id="144" name="Right Arrow 69">
              <a:extLst>
                <a:ext uri="{FF2B5EF4-FFF2-40B4-BE49-F238E27FC236}">
                  <a16:creationId xmlns:a16="http://schemas.microsoft.com/office/drawing/2014/main" id="{5A633C3E-1299-4829-898D-F6FCA3A84230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3D87C49-6ABE-438D-BAD4-CD0DBF1F41BF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DD825354-3EDD-483C-A309-3E3AD8CA717E}"/>
              </a:ext>
            </a:extLst>
          </p:cNvPr>
          <p:cNvGrpSpPr/>
          <p:nvPr/>
        </p:nvGrpSpPr>
        <p:grpSpPr>
          <a:xfrm>
            <a:off x="3761185" y="2451794"/>
            <a:ext cx="457200" cy="215443"/>
            <a:chOff x="2498865" y="2919275"/>
            <a:chExt cx="2336615" cy="190022"/>
          </a:xfrm>
        </p:grpSpPr>
        <p:sp>
          <p:nvSpPr>
            <p:cNvPr id="349" name="Right Arrow 69">
              <a:extLst>
                <a:ext uri="{FF2B5EF4-FFF2-40B4-BE49-F238E27FC236}">
                  <a16:creationId xmlns:a16="http://schemas.microsoft.com/office/drawing/2014/main" id="{4FAC93AC-2FB7-4D4C-ABC7-36036C08397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0695A8C6-4243-49F6-8E22-D7A0679974BD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EC9D8F2-94B7-41CC-98E4-E80A038CE1EE}"/>
              </a:ext>
            </a:extLst>
          </p:cNvPr>
          <p:cNvSpPr txBox="1"/>
          <p:nvPr/>
        </p:nvSpPr>
        <p:spPr>
          <a:xfrm>
            <a:off x="721853" y="3527044"/>
            <a:ext cx="604653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GitHub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DC7F39B-4732-405C-B558-646CFEEC8017}"/>
              </a:ext>
            </a:extLst>
          </p:cNvPr>
          <p:cNvGrpSpPr/>
          <p:nvPr/>
        </p:nvGrpSpPr>
        <p:grpSpPr>
          <a:xfrm>
            <a:off x="3917972" y="3398535"/>
            <a:ext cx="1078609" cy="230832"/>
            <a:chOff x="1562061" y="3285104"/>
            <a:chExt cx="5620150" cy="279227"/>
          </a:xfrm>
        </p:grpSpPr>
        <p:sp>
          <p:nvSpPr>
            <p:cNvPr id="147" name="Right Arrow 70">
              <a:extLst>
                <a:ext uri="{FF2B5EF4-FFF2-40B4-BE49-F238E27FC236}">
                  <a16:creationId xmlns:a16="http://schemas.microsoft.com/office/drawing/2014/main" id="{23EC8591-D252-48AC-BD26-B509AADE529F}"/>
                </a:ext>
              </a:extLst>
            </p:cNvPr>
            <p:cNvSpPr/>
            <p:nvPr/>
          </p:nvSpPr>
          <p:spPr>
            <a:xfrm>
              <a:off x="1562061" y="3345018"/>
              <a:ext cx="5620150" cy="147990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32FA043-7A57-4511-B1C2-9B73D351D5B6}"/>
                </a:ext>
              </a:extLst>
            </p:cNvPr>
            <p:cNvSpPr txBox="1"/>
            <p:nvPr/>
          </p:nvSpPr>
          <p:spPr>
            <a:xfrm>
              <a:off x="2306910" y="3285104"/>
              <a:ext cx="4412938" cy="27922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8696233-34B2-42EA-8C7C-B541722D62EA}"/>
              </a:ext>
            </a:extLst>
          </p:cNvPr>
          <p:cNvGrpSpPr/>
          <p:nvPr/>
        </p:nvGrpSpPr>
        <p:grpSpPr>
          <a:xfrm>
            <a:off x="3685172" y="3419565"/>
            <a:ext cx="419632" cy="215444"/>
            <a:chOff x="-688539" y="3313896"/>
            <a:chExt cx="8909658" cy="260610"/>
          </a:xfrm>
        </p:grpSpPr>
        <p:sp>
          <p:nvSpPr>
            <p:cNvPr id="183" name="Right Arrow 70">
              <a:extLst>
                <a:ext uri="{FF2B5EF4-FFF2-40B4-BE49-F238E27FC236}">
                  <a16:creationId xmlns:a16="http://schemas.microsoft.com/office/drawing/2014/main" id="{A0B1E469-18B2-4879-8243-A0116F25CA61}"/>
                </a:ext>
              </a:extLst>
            </p:cNvPr>
            <p:cNvSpPr/>
            <p:nvPr/>
          </p:nvSpPr>
          <p:spPr>
            <a:xfrm>
              <a:off x="1562061" y="3345018"/>
              <a:ext cx="5620151" cy="15483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E949D27-2CEF-4CA4-B292-33D4E659BD81}"/>
                </a:ext>
              </a:extLst>
            </p:cNvPr>
            <p:cNvSpPr txBox="1"/>
            <p:nvPr/>
          </p:nvSpPr>
          <p:spPr>
            <a:xfrm>
              <a:off x="-688539" y="3313896"/>
              <a:ext cx="8909658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24D9E7E-6915-4EEC-B90D-28086A21341B}"/>
              </a:ext>
            </a:extLst>
          </p:cNvPr>
          <p:cNvGrpSpPr/>
          <p:nvPr/>
        </p:nvGrpSpPr>
        <p:grpSpPr>
          <a:xfrm>
            <a:off x="2128880" y="3705789"/>
            <a:ext cx="457200" cy="215443"/>
            <a:chOff x="2498865" y="2919273"/>
            <a:chExt cx="2336615" cy="190022"/>
          </a:xfrm>
        </p:grpSpPr>
        <p:sp>
          <p:nvSpPr>
            <p:cNvPr id="201" name="Right Arrow 69">
              <a:extLst>
                <a:ext uri="{FF2B5EF4-FFF2-40B4-BE49-F238E27FC236}">
                  <a16:creationId xmlns:a16="http://schemas.microsoft.com/office/drawing/2014/main" id="{142E5A8B-3F05-4580-9F71-D142294E9EE7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9D2526C-1F57-4BEB-8092-3C3C398FEA94}"/>
                </a:ext>
              </a:extLst>
            </p:cNvPr>
            <p:cNvSpPr txBox="1"/>
            <p:nvPr/>
          </p:nvSpPr>
          <p:spPr>
            <a:xfrm>
              <a:off x="2546328" y="2919273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38B9DB47-A3DC-49BA-BBB0-A45390808086}"/>
              </a:ext>
            </a:extLst>
          </p:cNvPr>
          <p:cNvGrpSpPr/>
          <p:nvPr/>
        </p:nvGrpSpPr>
        <p:grpSpPr>
          <a:xfrm>
            <a:off x="3885056" y="3702865"/>
            <a:ext cx="476188" cy="215443"/>
            <a:chOff x="2498865" y="2919275"/>
            <a:chExt cx="2433657" cy="190022"/>
          </a:xfrm>
        </p:grpSpPr>
        <p:sp>
          <p:nvSpPr>
            <p:cNvPr id="352" name="Right Arrow 69">
              <a:extLst>
                <a:ext uri="{FF2B5EF4-FFF2-40B4-BE49-F238E27FC236}">
                  <a16:creationId xmlns:a16="http://schemas.microsoft.com/office/drawing/2014/main" id="{F9EF0D27-365E-4023-A4FA-3160F0C8DD2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E64C0620-7ECC-4C80-A35D-52C54F076181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BE244D42-49F4-4DB4-9268-97A8C4BC6A4D}"/>
              </a:ext>
            </a:extLst>
          </p:cNvPr>
          <p:cNvGrpSpPr/>
          <p:nvPr/>
        </p:nvGrpSpPr>
        <p:grpSpPr>
          <a:xfrm>
            <a:off x="1504738" y="3396763"/>
            <a:ext cx="700985" cy="230832"/>
            <a:chOff x="1562061" y="3285104"/>
            <a:chExt cx="5965031" cy="279227"/>
          </a:xfrm>
        </p:grpSpPr>
        <p:sp>
          <p:nvSpPr>
            <p:cNvPr id="391" name="Right Arrow 70">
              <a:extLst>
                <a:ext uri="{FF2B5EF4-FFF2-40B4-BE49-F238E27FC236}">
                  <a16:creationId xmlns:a16="http://schemas.microsoft.com/office/drawing/2014/main" id="{73CC2BC3-C0C4-422E-90D2-B2A192A982C8}"/>
                </a:ext>
              </a:extLst>
            </p:cNvPr>
            <p:cNvSpPr/>
            <p:nvPr/>
          </p:nvSpPr>
          <p:spPr>
            <a:xfrm>
              <a:off x="1562061" y="3345018"/>
              <a:ext cx="5620150" cy="147990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9289C21-D82D-4084-B53A-44BEB0243AE2}"/>
                </a:ext>
              </a:extLst>
            </p:cNvPr>
            <p:cNvSpPr txBox="1"/>
            <p:nvPr/>
          </p:nvSpPr>
          <p:spPr>
            <a:xfrm>
              <a:off x="2680864" y="3285104"/>
              <a:ext cx="4846228" cy="27922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License</a:t>
              </a:r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54D75799-A61E-45D7-846F-73E43ECF7227}"/>
              </a:ext>
            </a:extLst>
          </p:cNvPr>
          <p:cNvGrpSpPr/>
          <p:nvPr/>
        </p:nvGrpSpPr>
        <p:grpSpPr>
          <a:xfrm>
            <a:off x="1398137" y="3417586"/>
            <a:ext cx="419632" cy="215444"/>
            <a:chOff x="-688539" y="3313896"/>
            <a:chExt cx="8909658" cy="260610"/>
          </a:xfrm>
        </p:grpSpPr>
        <p:sp>
          <p:nvSpPr>
            <p:cNvPr id="394" name="Right Arrow 70">
              <a:extLst>
                <a:ext uri="{FF2B5EF4-FFF2-40B4-BE49-F238E27FC236}">
                  <a16:creationId xmlns:a16="http://schemas.microsoft.com/office/drawing/2014/main" id="{C2C4FABB-6257-40F7-944D-18F3ED8C2DC2}"/>
                </a:ext>
              </a:extLst>
            </p:cNvPr>
            <p:cNvSpPr/>
            <p:nvPr/>
          </p:nvSpPr>
          <p:spPr>
            <a:xfrm>
              <a:off x="1562061" y="3345018"/>
              <a:ext cx="5620151" cy="15483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23DA881A-B442-440B-9F68-648E7986B98C}"/>
                </a:ext>
              </a:extLst>
            </p:cNvPr>
            <p:cNvSpPr txBox="1"/>
            <p:nvPr/>
          </p:nvSpPr>
          <p:spPr>
            <a:xfrm>
              <a:off x="-688539" y="3313896"/>
              <a:ext cx="8909658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B0DA0429-0C3E-4425-8F7C-A43839AF14D4}"/>
              </a:ext>
            </a:extLst>
          </p:cNvPr>
          <p:cNvGrpSpPr/>
          <p:nvPr/>
        </p:nvGrpSpPr>
        <p:grpSpPr>
          <a:xfrm>
            <a:off x="2649464" y="2907018"/>
            <a:ext cx="457200" cy="215443"/>
            <a:chOff x="2498865" y="2919275"/>
            <a:chExt cx="2336615" cy="190022"/>
          </a:xfrm>
        </p:grpSpPr>
        <p:sp>
          <p:nvSpPr>
            <p:cNvPr id="409" name="Right Arrow 69">
              <a:extLst>
                <a:ext uri="{FF2B5EF4-FFF2-40B4-BE49-F238E27FC236}">
                  <a16:creationId xmlns:a16="http://schemas.microsoft.com/office/drawing/2014/main" id="{1079ABC1-5C82-4750-B31B-C3F376A96753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3E2CDE7E-BA9B-466E-B36D-C0CF26939AB5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CA9796-2D39-4DB0-9030-AEA55E21E6DF}"/>
              </a:ext>
            </a:extLst>
          </p:cNvPr>
          <p:cNvGrpSpPr/>
          <p:nvPr/>
        </p:nvGrpSpPr>
        <p:grpSpPr>
          <a:xfrm>
            <a:off x="3779699" y="2907062"/>
            <a:ext cx="457200" cy="215443"/>
            <a:chOff x="2498865" y="2919275"/>
            <a:chExt cx="2336615" cy="190022"/>
          </a:xfrm>
        </p:grpSpPr>
        <p:sp>
          <p:nvSpPr>
            <p:cNvPr id="412" name="Right Arrow 69">
              <a:extLst>
                <a:ext uri="{FF2B5EF4-FFF2-40B4-BE49-F238E27FC236}">
                  <a16:creationId xmlns:a16="http://schemas.microsoft.com/office/drawing/2014/main" id="{E79FE703-F96A-4082-90E8-50D984949B6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F1FBB1EE-1F01-445B-B23C-08AA8D55127F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435DB203-AF46-408D-A200-26AECC113C19}"/>
              </a:ext>
            </a:extLst>
          </p:cNvPr>
          <p:cNvGrpSpPr/>
          <p:nvPr/>
        </p:nvGrpSpPr>
        <p:grpSpPr>
          <a:xfrm>
            <a:off x="3616358" y="3143313"/>
            <a:ext cx="883061" cy="215444"/>
            <a:chOff x="2387927" y="2919275"/>
            <a:chExt cx="2447553" cy="190023"/>
          </a:xfrm>
        </p:grpSpPr>
        <p:sp>
          <p:nvSpPr>
            <p:cNvPr id="436" name="Right Arrow 69">
              <a:extLst>
                <a:ext uri="{FF2B5EF4-FFF2-40B4-BE49-F238E27FC236}">
                  <a16:creationId xmlns:a16="http://schemas.microsoft.com/office/drawing/2014/main" id="{BE5B1D7C-738D-475D-9BC4-EC7236D226AD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C01423-78CF-4E09-8443-2495550F6C3F}"/>
                </a:ext>
              </a:extLst>
            </p:cNvPr>
            <p:cNvSpPr txBox="1"/>
            <p:nvPr/>
          </p:nvSpPr>
          <p:spPr>
            <a:xfrm>
              <a:off x="2387927" y="2919275"/>
              <a:ext cx="2308260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Transfer 2 ESB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DD7483A8-C139-4E20-95CB-84F96F18597F}"/>
              </a:ext>
            </a:extLst>
          </p:cNvPr>
          <p:cNvGrpSpPr/>
          <p:nvPr/>
        </p:nvGrpSpPr>
        <p:grpSpPr>
          <a:xfrm>
            <a:off x="3798615" y="1707731"/>
            <a:ext cx="457200" cy="162981"/>
            <a:chOff x="2498865" y="2919275"/>
            <a:chExt cx="2336615" cy="190022"/>
          </a:xfrm>
        </p:grpSpPr>
        <p:sp>
          <p:nvSpPr>
            <p:cNvPr id="388" name="Right Arrow 69">
              <a:extLst>
                <a:ext uri="{FF2B5EF4-FFF2-40B4-BE49-F238E27FC236}">
                  <a16:creationId xmlns:a16="http://schemas.microsoft.com/office/drawing/2014/main" id="{7B851BA0-249F-42E0-B9BC-4844E584063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4BC6F87-2061-4E92-B70F-4ACDAF239B1A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19541A9C-04AC-4681-8E86-372C9D557708}"/>
              </a:ext>
            </a:extLst>
          </p:cNvPr>
          <p:cNvGrpSpPr/>
          <p:nvPr/>
        </p:nvGrpSpPr>
        <p:grpSpPr>
          <a:xfrm>
            <a:off x="2349706" y="1544944"/>
            <a:ext cx="423352" cy="215444"/>
            <a:chOff x="2021707" y="2895735"/>
            <a:chExt cx="2822727" cy="274551"/>
          </a:xfrm>
        </p:grpSpPr>
        <p:sp>
          <p:nvSpPr>
            <p:cNvPr id="403" name="Right Arrow 69">
              <a:extLst>
                <a:ext uri="{FF2B5EF4-FFF2-40B4-BE49-F238E27FC236}">
                  <a16:creationId xmlns:a16="http://schemas.microsoft.com/office/drawing/2014/main" id="{3654FB81-6B2F-4C2E-9492-E11A43AEFF88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D6A58788-D746-4E26-9503-77C8FEE1E478}"/>
                </a:ext>
              </a:extLst>
            </p:cNvPr>
            <p:cNvSpPr txBox="1"/>
            <p:nvPr/>
          </p:nvSpPr>
          <p:spPr>
            <a:xfrm>
              <a:off x="2021707" y="2895735"/>
              <a:ext cx="2822727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Patch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9716318A-404C-4A6F-B1AB-1C5E3EF33B9D}"/>
              </a:ext>
            </a:extLst>
          </p:cNvPr>
          <p:cNvGrpSpPr/>
          <p:nvPr/>
        </p:nvGrpSpPr>
        <p:grpSpPr>
          <a:xfrm>
            <a:off x="2630310" y="1547501"/>
            <a:ext cx="444684" cy="215444"/>
            <a:chOff x="2021707" y="2895735"/>
            <a:chExt cx="2822727" cy="274551"/>
          </a:xfrm>
        </p:grpSpPr>
        <p:sp>
          <p:nvSpPr>
            <p:cNvPr id="439" name="Right Arrow 69">
              <a:extLst>
                <a:ext uri="{FF2B5EF4-FFF2-40B4-BE49-F238E27FC236}">
                  <a16:creationId xmlns:a16="http://schemas.microsoft.com/office/drawing/2014/main" id="{F8F626D9-7B0C-4879-956A-4F6D1F57CC4B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F83DAF06-F8E4-43AF-9DC2-B992ABB3794B}"/>
                </a:ext>
              </a:extLst>
            </p:cNvPr>
            <p:cNvSpPr txBox="1"/>
            <p:nvPr/>
          </p:nvSpPr>
          <p:spPr>
            <a:xfrm>
              <a:off x="2021707" y="2895735"/>
              <a:ext cx="2822727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Patch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CE8B1AB8-FD4C-4470-A2F3-914DC472ECCB}"/>
              </a:ext>
            </a:extLst>
          </p:cNvPr>
          <p:cNvGrpSpPr/>
          <p:nvPr/>
        </p:nvGrpSpPr>
        <p:grpSpPr>
          <a:xfrm>
            <a:off x="2262749" y="5664709"/>
            <a:ext cx="552276" cy="184666"/>
            <a:chOff x="2318628" y="2927783"/>
            <a:chExt cx="2599380" cy="164943"/>
          </a:xfrm>
        </p:grpSpPr>
        <p:sp>
          <p:nvSpPr>
            <p:cNvPr id="442" name="Right Arrow 69">
              <a:extLst>
                <a:ext uri="{FF2B5EF4-FFF2-40B4-BE49-F238E27FC236}">
                  <a16:creationId xmlns:a16="http://schemas.microsoft.com/office/drawing/2014/main" id="{9287E8DE-6B2A-42EE-8F19-A347BE8337CC}"/>
                </a:ext>
              </a:extLst>
            </p:cNvPr>
            <p:cNvSpPr/>
            <p:nvPr/>
          </p:nvSpPr>
          <p:spPr>
            <a:xfrm>
              <a:off x="2498865" y="2960567"/>
              <a:ext cx="2336612" cy="11989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3D7EC8BA-3291-4E60-82D6-DC8216285F24}"/>
                </a:ext>
              </a:extLst>
            </p:cNvPr>
            <p:cNvSpPr txBox="1"/>
            <p:nvPr/>
          </p:nvSpPr>
          <p:spPr>
            <a:xfrm flipH="1">
              <a:off x="2318628" y="2927783"/>
              <a:ext cx="2599380" cy="16494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6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Log4j Patch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B70E5D2-525F-4DDB-B261-4005BBFF79C0}"/>
              </a:ext>
            </a:extLst>
          </p:cNvPr>
          <p:cNvGrpSpPr/>
          <p:nvPr/>
        </p:nvGrpSpPr>
        <p:grpSpPr>
          <a:xfrm>
            <a:off x="2895005" y="1547493"/>
            <a:ext cx="444684" cy="215444"/>
            <a:chOff x="2021707" y="2895735"/>
            <a:chExt cx="2822727" cy="274551"/>
          </a:xfrm>
        </p:grpSpPr>
        <p:sp>
          <p:nvSpPr>
            <p:cNvPr id="454" name="Right Arrow 69">
              <a:extLst>
                <a:ext uri="{FF2B5EF4-FFF2-40B4-BE49-F238E27FC236}">
                  <a16:creationId xmlns:a16="http://schemas.microsoft.com/office/drawing/2014/main" id="{AAA54A4C-99C2-45EC-A918-C243B5D02C6E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41FB994A-498B-4015-844A-80E9F2CBCDA3}"/>
                </a:ext>
              </a:extLst>
            </p:cNvPr>
            <p:cNvSpPr txBox="1"/>
            <p:nvPr/>
          </p:nvSpPr>
          <p:spPr>
            <a:xfrm>
              <a:off x="2021707" y="2895735"/>
              <a:ext cx="2822727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Patch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EDC8343-FF46-4119-9AC1-CD76CD6C0AED}"/>
              </a:ext>
            </a:extLst>
          </p:cNvPr>
          <p:cNvGrpSpPr/>
          <p:nvPr/>
        </p:nvGrpSpPr>
        <p:grpSpPr>
          <a:xfrm>
            <a:off x="2999894" y="3267785"/>
            <a:ext cx="457200" cy="162981"/>
            <a:chOff x="2498865" y="2919275"/>
            <a:chExt cx="2336615" cy="190022"/>
          </a:xfrm>
        </p:grpSpPr>
        <p:sp>
          <p:nvSpPr>
            <p:cNvPr id="457" name="Right Arrow 69">
              <a:extLst>
                <a:ext uri="{FF2B5EF4-FFF2-40B4-BE49-F238E27FC236}">
                  <a16:creationId xmlns:a16="http://schemas.microsoft.com/office/drawing/2014/main" id="{12FBFB8F-D24C-4B1A-8F03-4980177BCA60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BC81FA4C-3031-44AF-92ED-B00EB5665CBF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75B3CC8D-8D53-44D2-A50A-4D98428AFF15}"/>
              </a:ext>
            </a:extLst>
          </p:cNvPr>
          <p:cNvGrpSpPr/>
          <p:nvPr/>
        </p:nvGrpSpPr>
        <p:grpSpPr>
          <a:xfrm>
            <a:off x="3812497" y="1991980"/>
            <a:ext cx="438725" cy="215444"/>
            <a:chOff x="2498865" y="2919275"/>
            <a:chExt cx="2336615" cy="190022"/>
          </a:xfrm>
        </p:grpSpPr>
        <p:sp>
          <p:nvSpPr>
            <p:cNvPr id="364" name="Right Arrow 69">
              <a:extLst>
                <a:ext uri="{FF2B5EF4-FFF2-40B4-BE49-F238E27FC236}">
                  <a16:creationId xmlns:a16="http://schemas.microsoft.com/office/drawing/2014/main" id="{758FFD44-5547-4C8D-9476-4D6035CCF911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9505747-C8C7-43BB-8E1D-36A1C93C41DA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8AE8DFF6-0D73-455A-8012-20CE7F29FA81}"/>
              </a:ext>
            </a:extLst>
          </p:cNvPr>
          <p:cNvGrpSpPr/>
          <p:nvPr/>
        </p:nvGrpSpPr>
        <p:grpSpPr>
          <a:xfrm>
            <a:off x="3178802" y="5641748"/>
            <a:ext cx="552276" cy="184666"/>
            <a:chOff x="2318628" y="2927783"/>
            <a:chExt cx="2599380" cy="164943"/>
          </a:xfrm>
        </p:grpSpPr>
        <p:sp>
          <p:nvSpPr>
            <p:cNvPr id="367" name="Right Arrow 69">
              <a:extLst>
                <a:ext uri="{FF2B5EF4-FFF2-40B4-BE49-F238E27FC236}">
                  <a16:creationId xmlns:a16="http://schemas.microsoft.com/office/drawing/2014/main" id="{C2C846CB-1BD9-4D76-9763-32741BCAD49E}"/>
                </a:ext>
              </a:extLst>
            </p:cNvPr>
            <p:cNvSpPr/>
            <p:nvPr/>
          </p:nvSpPr>
          <p:spPr>
            <a:xfrm>
              <a:off x="2498865" y="2960567"/>
              <a:ext cx="2336612" cy="11989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8A995F61-7318-4B31-ADFB-DD5C953DD64A}"/>
                </a:ext>
              </a:extLst>
            </p:cNvPr>
            <p:cNvSpPr txBox="1"/>
            <p:nvPr/>
          </p:nvSpPr>
          <p:spPr>
            <a:xfrm flipH="1">
              <a:off x="2318628" y="2927783"/>
              <a:ext cx="2599380" cy="16494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6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Log4j Patch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4996E0-295B-432F-943A-0399F583EDF4}"/>
              </a:ext>
            </a:extLst>
          </p:cNvPr>
          <p:cNvGrpSpPr/>
          <p:nvPr/>
        </p:nvGrpSpPr>
        <p:grpSpPr>
          <a:xfrm>
            <a:off x="1235677" y="911117"/>
            <a:ext cx="620590" cy="5269781"/>
            <a:chOff x="181405" y="943679"/>
            <a:chExt cx="620590" cy="5269781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154351-4DF0-4E34-90FB-BFF897CCFD8B}"/>
                </a:ext>
              </a:extLst>
            </p:cNvPr>
            <p:cNvSpPr txBox="1"/>
            <p:nvPr/>
          </p:nvSpPr>
          <p:spPr>
            <a:xfrm>
              <a:off x="181405" y="943679"/>
              <a:ext cx="62059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rgbClr val="92D05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TODAY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C6D2D55-4205-41B6-A79B-09A03E4E39E6}"/>
                </a:ext>
              </a:extLst>
            </p:cNvPr>
            <p:cNvCxnSpPr>
              <a:cxnSpLocks/>
            </p:cNvCxnSpPr>
            <p:nvPr/>
          </p:nvCxnSpPr>
          <p:spPr>
            <a:xfrm>
              <a:off x="514117" y="1196502"/>
              <a:ext cx="0" cy="501695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6634FFF-BB75-4ABF-880D-31B4146EE61D}"/>
              </a:ext>
            </a:extLst>
          </p:cNvPr>
          <p:cNvGrpSpPr/>
          <p:nvPr/>
        </p:nvGrpSpPr>
        <p:grpSpPr>
          <a:xfrm>
            <a:off x="5633099" y="4482285"/>
            <a:ext cx="457200" cy="215443"/>
            <a:chOff x="2498865" y="2919275"/>
            <a:chExt cx="2336615" cy="190022"/>
          </a:xfrm>
        </p:grpSpPr>
        <p:sp>
          <p:nvSpPr>
            <p:cNvPr id="370" name="Right Arrow 69">
              <a:extLst>
                <a:ext uri="{FF2B5EF4-FFF2-40B4-BE49-F238E27FC236}">
                  <a16:creationId xmlns:a16="http://schemas.microsoft.com/office/drawing/2014/main" id="{D4899113-64D2-4D70-9362-FA5DD0829A8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995D6AE-0CE3-49BA-8D53-0AD6108BF1B9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4DA5CBB9-36BC-495D-8568-DE1B33D4DACB}"/>
              </a:ext>
            </a:extLst>
          </p:cNvPr>
          <p:cNvGrpSpPr/>
          <p:nvPr/>
        </p:nvGrpSpPr>
        <p:grpSpPr>
          <a:xfrm>
            <a:off x="5014330" y="5117608"/>
            <a:ext cx="457200" cy="215443"/>
            <a:chOff x="2498865" y="2919275"/>
            <a:chExt cx="2336615" cy="190022"/>
          </a:xfrm>
        </p:grpSpPr>
        <p:sp>
          <p:nvSpPr>
            <p:cNvPr id="385" name="Right Arrow 69">
              <a:extLst>
                <a:ext uri="{FF2B5EF4-FFF2-40B4-BE49-F238E27FC236}">
                  <a16:creationId xmlns:a16="http://schemas.microsoft.com/office/drawing/2014/main" id="{5CD1FC3C-C25A-4B28-855A-BEADF6F9381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8D7067B1-B197-4640-8DAE-D90A50B05E01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0F8F090C-7C77-4B18-BF2F-0887847B83D9}"/>
              </a:ext>
            </a:extLst>
          </p:cNvPr>
          <p:cNvGrpSpPr/>
          <p:nvPr/>
        </p:nvGrpSpPr>
        <p:grpSpPr>
          <a:xfrm>
            <a:off x="6050501" y="5441765"/>
            <a:ext cx="457200" cy="215443"/>
            <a:chOff x="2498865" y="2919275"/>
            <a:chExt cx="2336615" cy="190022"/>
          </a:xfrm>
        </p:grpSpPr>
        <p:sp>
          <p:nvSpPr>
            <p:cNvPr id="433" name="Right Arrow 69">
              <a:extLst>
                <a:ext uri="{FF2B5EF4-FFF2-40B4-BE49-F238E27FC236}">
                  <a16:creationId xmlns:a16="http://schemas.microsoft.com/office/drawing/2014/main" id="{FD9D16D0-9658-4FCC-BC3C-23AF0B990F3B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A531A804-2EAD-4A2B-BD6B-91426D349E09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98C7B5A0-1561-4F83-A1CC-D577BD7B348A}"/>
              </a:ext>
            </a:extLst>
          </p:cNvPr>
          <p:cNvGrpSpPr/>
          <p:nvPr/>
        </p:nvGrpSpPr>
        <p:grpSpPr>
          <a:xfrm>
            <a:off x="5684931" y="4013822"/>
            <a:ext cx="457200" cy="215443"/>
            <a:chOff x="2498865" y="2919275"/>
            <a:chExt cx="2336615" cy="190022"/>
          </a:xfrm>
        </p:grpSpPr>
        <p:sp>
          <p:nvSpPr>
            <p:cNvPr id="460" name="Right Arrow 69">
              <a:extLst>
                <a:ext uri="{FF2B5EF4-FFF2-40B4-BE49-F238E27FC236}">
                  <a16:creationId xmlns:a16="http://schemas.microsoft.com/office/drawing/2014/main" id="{8A4B0591-22DA-439B-B99A-46D6CA8BFF1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606D71CC-282F-4698-8EDD-831065E030E2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E6CB721-A5B3-4C3F-A42A-1198F539B5BD}"/>
              </a:ext>
            </a:extLst>
          </p:cNvPr>
          <p:cNvGrpSpPr/>
          <p:nvPr/>
        </p:nvGrpSpPr>
        <p:grpSpPr>
          <a:xfrm>
            <a:off x="5644043" y="5769705"/>
            <a:ext cx="457200" cy="215444"/>
            <a:chOff x="2498865" y="2919274"/>
            <a:chExt cx="2336615" cy="190023"/>
          </a:xfrm>
        </p:grpSpPr>
        <p:sp>
          <p:nvSpPr>
            <p:cNvPr id="463" name="Right Arrow 69">
              <a:extLst>
                <a:ext uri="{FF2B5EF4-FFF2-40B4-BE49-F238E27FC236}">
                  <a16:creationId xmlns:a16="http://schemas.microsoft.com/office/drawing/2014/main" id="{03A706B1-F533-43D9-AC7E-2EF1F10FDCA6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E9441CCF-16F5-4E72-9B7C-D1ABF2162E01}"/>
                </a:ext>
              </a:extLst>
            </p:cNvPr>
            <p:cNvSpPr txBox="1"/>
            <p:nvPr/>
          </p:nvSpPr>
          <p:spPr>
            <a:xfrm>
              <a:off x="2580631" y="2919274"/>
              <a:ext cx="2168626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EF180A7E-9ECE-42BC-96B6-3E3947AC530D}"/>
              </a:ext>
            </a:extLst>
          </p:cNvPr>
          <p:cNvGrpSpPr/>
          <p:nvPr/>
        </p:nvGrpSpPr>
        <p:grpSpPr>
          <a:xfrm>
            <a:off x="5706170" y="4838365"/>
            <a:ext cx="457200" cy="162981"/>
            <a:chOff x="2498865" y="2919275"/>
            <a:chExt cx="2336615" cy="190022"/>
          </a:xfrm>
        </p:grpSpPr>
        <p:sp>
          <p:nvSpPr>
            <p:cNvPr id="466" name="Right Arrow 69">
              <a:extLst>
                <a:ext uri="{FF2B5EF4-FFF2-40B4-BE49-F238E27FC236}">
                  <a16:creationId xmlns:a16="http://schemas.microsoft.com/office/drawing/2014/main" id="{5E58701E-5BDF-4862-8250-4BF2B20AD9F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0EFF56-DE37-41D0-9DC7-4C773F9FB6DF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6BFB5D36-C7A8-460F-8D49-F3ED67BD7E54}"/>
              </a:ext>
            </a:extLst>
          </p:cNvPr>
          <p:cNvGrpSpPr/>
          <p:nvPr/>
        </p:nvGrpSpPr>
        <p:grpSpPr>
          <a:xfrm>
            <a:off x="5608163" y="2453192"/>
            <a:ext cx="457200" cy="215443"/>
            <a:chOff x="2498865" y="2919275"/>
            <a:chExt cx="2336615" cy="190022"/>
          </a:xfrm>
        </p:grpSpPr>
        <p:sp>
          <p:nvSpPr>
            <p:cNvPr id="469" name="Right Arrow 69">
              <a:extLst>
                <a:ext uri="{FF2B5EF4-FFF2-40B4-BE49-F238E27FC236}">
                  <a16:creationId xmlns:a16="http://schemas.microsoft.com/office/drawing/2014/main" id="{259CEB2E-C7E9-4C6F-BC44-17F0AC152CA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375C72-2F83-45C8-BE67-4E5503CB5405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09B3E95D-785C-4F82-A950-6101D465981B}"/>
              </a:ext>
            </a:extLst>
          </p:cNvPr>
          <p:cNvGrpSpPr/>
          <p:nvPr/>
        </p:nvGrpSpPr>
        <p:grpSpPr>
          <a:xfrm>
            <a:off x="5732034" y="3704263"/>
            <a:ext cx="476188" cy="215443"/>
            <a:chOff x="2498865" y="2919275"/>
            <a:chExt cx="2433657" cy="190022"/>
          </a:xfrm>
        </p:grpSpPr>
        <p:sp>
          <p:nvSpPr>
            <p:cNvPr id="472" name="Right Arrow 69">
              <a:extLst>
                <a:ext uri="{FF2B5EF4-FFF2-40B4-BE49-F238E27FC236}">
                  <a16:creationId xmlns:a16="http://schemas.microsoft.com/office/drawing/2014/main" id="{6F225D63-19F7-4364-B265-4920EB9F674B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80CE4328-1075-4B4B-BCCD-229CEB995928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E1F23846-3325-44F5-9B91-E953AA63D9B7}"/>
              </a:ext>
            </a:extLst>
          </p:cNvPr>
          <p:cNvGrpSpPr/>
          <p:nvPr/>
        </p:nvGrpSpPr>
        <p:grpSpPr>
          <a:xfrm>
            <a:off x="5626677" y="2908460"/>
            <a:ext cx="457200" cy="215443"/>
            <a:chOff x="2498865" y="2919275"/>
            <a:chExt cx="2336615" cy="190022"/>
          </a:xfrm>
        </p:grpSpPr>
        <p:sp>
          <p:nvSpPr>
            <p:cNvPr id="475" name="Right Arrow 69">
              <a:extLst>
                <a:ext uri="{FF2B5EF4-FFF2-40B4-BE49-F238E27FC236}">
                  <a16:creationId xmlns:a16="http://schemas.microsoft.com/office/drawing/2014/main" id="{D147A7D5-6699-4131-BCB6-CAE8F5AAADA5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1A2F69B-C3FE-49D5-A752-CC5ABA660566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12D7C138-6CD0-4BDE-8E05-6E5A37E67ABF}"/>
              </a:ext>
            </a:extLst>
          </p:cNvPr>
          <p:cNvGrpSpPr/>
          <p:nvPr/>
        </p:nvGrpSpPr>
        <p:grpSpPr>
          <a:xfrm>
            <a:off x="5645593" y="1709129"/>
            <a:ext cx="457200" cy="162981"/>
            <a:chOff x="2498865" y="2919275"/>
            <a:chExt cx="2336615" cy="190022"/>
          </a:xfrm>
        </p:grpSpPr>
        <p:sp>
          <p:nvSpPr>
            <p:cNvPr id="478" name="Right Arrow 69">
              <a:extLst>
                <a:ext uri="{FF2B5EF4-FFF2-40B4-BE49-F238E27FC236}">
                  <a16:creationId xmlns:a16="http://schemas.microsoft.com/office/drawing/2014/main" id="{40E3B4BB-94A2-4BF8-A8DF-C54B281692EE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B4C401DC-F3E8-4052-ABF5-43519449213B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024830F8-641B-4C2B-B16E-FD870329183D}"/>
              </a:ext>
            </a:extLst>
          </p:cNvPr>
          <p:cNvGrpSpPr/>
          <p:nvPr/>
        </p:nvGrpSpPr>
        <p:grpSpPr>
          <a:xfrm>
            <a:off x="5659475" y="1993378"/>
            <a:ext cx="438725" cy="215444"/>
            <a:chOff x="2498865" y="2919275"/>
            <a:chExt cx="2336615" cy="190022"/>
          </a:xfrm>
        </p:grpSpPr>
        <p:sp>
          <p:nvSpPr>
            <p:cNvPr id="481" name="Right Arrow 69">
              <a:extLst>
                <a:ext uri="{FF2B5EF4-FFF2-40B4-BE49-F238E27FC236}">
                  <a16:creationId xmlns:a16="http://schemas.microsoft.com/office/drawing/2014/main" id="{F1681A46-228D-41D6-B899-62F6DEA0B225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652635A0-EB5D-483D-A832-29748CD673DD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255C7303-B6DF-4CEA-8EB7-0115376C0329}"/>
              </a:ext>
            </a:extLst>
          </p:cNvPr>
          <p:cNvGrpSpPr/>
          <p:nvPr/>
        </p:nvGrpSpPr>
        <p:grpSpPr>
          <a:xfrm>
            <a:off x="6225787" y="5072484"/>
            <a:ext cx="745235" cy="215445"/>
            <a:chOff x="2498864" y="2926507"/>
            <a:chExt cx="2394878" cy="179347"/>
          </a:xfrm>
        </p:grpSpPr>
        <p:sp>
          <p:nvSpPr>
            <p:cNvPr id="487" name="Right Arrow 69">
              <a:extLst>
                <a:ext uri="{FF2B5EF4-FFF2-40B4-BE49-F238E27FC236}">
                  <a16:creationId xmlns:a16="http://schemas.microsoft.com/office/drawing/2014/main" id="{501A0F18-1157-4C99-90C5-7DBD6949920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1593AAD1-DE5E-4026-8A86-E607F6FE1B51}"/>
                </a:ext>
              </a:extLst>
            </p:cNvPr>
            <p:cNvSpPr txBox="1"/>
            <p:nvPr/>
          </p:nvSpPr>
          <p:spPr>
            <a:xfrm>
              <a:off x="2498864" y="2926507"/>
              <a:ext cx="2394878" cy="17934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Decommission</a:t>
              </a:r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8902FD3D-39FF-402B-817B-09116463A23D}"/>
              </a:ext>
            </a:extLst>
          </p:cNvPr>
          <p:cNvGrpSpPr/>
          <p:nvPr/>
        </p:nvGrpSpPr>
        <p:grpSpPr>
          <a:xfrm>
            <a:off x="7854136" y="5433376"/>
            <a:ext cx="457200" cy="215443"/>
            <a:chOff x="2498865" y="2919275"/>
            <a:chExt cx="2336615" cy="190022"/>
          </a:xfrm>
        </p:grpSpPr>
        <p:sp>
          <p:nvSpPr>
            <p:cNvPr id="490" name="Right Arrow 69">
              <a:extLst>
                <a:ext uri="{FF2B5EF4-FFF2-40B4-BE49-F238E27FC236}">
                  <a16:creationId xmlns:a16="http://schemas.microsoft.com/office/drawing/2014/main" id="{13B80354-3FAF-430C-B6FF-0ECBF026682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50BC15B9-AC98-460B-9B0E-F1630A1A93EA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DB3D8C49-FC26-4E62-95FF-088EB1492BE8}"/>
              </a:ext>
            </a:extLst>
          </p:cNvPr>
          <p:cNvGrpSpPr/>
          <p:nvPr/>
        </p:nvGrpSpPr>
        <p:grpSpPr>
          <a:xfrm>
            <a:off x="7488566" y="4005433"/>
            <a:ext cx="457200" cy="215443"/>
            <a:chOff x="2498865" y="2919275"/>
            <a:chExt cx="2336615" cy="190022"/>
          </a:xfrm>
        </p:grpSpPr>
        <p:sp>
          <p:nvSpPr>
            <p:cNvPr id="493" name="Right Arrow 69">
              <a:extLst>
                <a:ext uri="{FF2B5EF4-FFF2-40B4-BE49-F238E27FC236}">
                  <a16:creationId xmlns:a16="http://schemas.microsoft.com/office/drawing/2014/main" id="{49C672BE-2FE4-4B31-A684-CD809C0C3F4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2BBF6ED7-93CE-465E-AC63-E7EA32E61BE1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CA4D2385-02F0-4B4C-9FF6-DC4A41A7E469}"/>
              </a:ext>
            </a:extLst>
          </p:cNvPr>
          <p:cNvGrpSpPr/>
          <p:nvPr/>
        </p:nvGrpSpPr>
        <p:grpSpPr>
          <a:xfrm>
            <a:off x="7447678" y="5761316"/>
            <a:ext cx="457200" cy="215444"/>
            <a:chOff x="2498865" y="2919274"/>
            <a:chExt cx="2336615" cy="190023"/>
          </a:xfrm>
        </p:grpSpPr>
        <p:sp>
          <p:nvSpPr>
            <p:cNvPr id="496" name="Right Arrow 69">
              <a:extLst>
                <a:ext uri="{FF2B5EF4-FFF2-40B4-BE49-F238E27FC236}">
                  <a16:creationId xmlns:a16="http://schemas.microsoft.com/office/drawing/2014/main" id="{27F65CB1-BF8C-444D-B2C4-52A5A8F13AD5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997EB43C-983D-492A-B896-058AA5949373}"/>
                </a:ext>
              </a:extLst>
            </p:cNvPr>
            <p:cNvSpPr txBox="1"/>
            <p:nvPr/>
          </p:nvSpPr>
          <p:spPr>
            <a:xfrm>
              <a:off x="2580631" y="2919274"/>
              <a:ext cx="2168626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4AFA0BC-801F-4E29-9F0C-9CB4A69C3FCE}"/>
              </a:ext>
            </a:extLst>
          </p:cNvPr>
          <p:cNvGrpSpPr/>
          <p:nvPr/>
        </p:nvGrpSpPr>
        <p:grpSpPr>
          <a:xfrm>
            <a:off x="7509805" y="4829976"/>
            <a:ext cx="457200" cy="162981"/>
            <a:chOff x="2498865" y="2919275"/>
            <a:chExt cx="2336615" cy="190022"/>
          </a:xfrm>
        </p:grpSpPr>
        <p:sp>
          <p:nvSpPr>
            <p:cNvPr id="499" name="Right Arrow 69">
              <a:extLst>
                <a:ext uri="{FF2B5EF4-FFF2-40B4-BE49-F238E27FC236}">
                  <a16:creationId xmlns:a16="http://schemas.microsoft.com/office/drawing/2014/main" id="{2D21E8EE-2F2E-49C1-8376-DD247F241651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C5AD1C31-BC86-4CF6-B4FE-811EEC5CE17B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9C0DBA8A-6A9A-45BB-97BD-D14EA1F93FC4}"/>
              </a:ext>
            </a:extLst>
          </p:cNvPr>
          <p:cNvGrpSpPr/>
          <p:nvPr/>
        </p:nvGrpSpPr>
        <p:grpSpPr>
          <a:xfrm>
            <a:off x="7967387" y="2444803"/>
            <a:ext cx="457200" cy="215443"/>
            <a:chOff x="2498865" y="2919275"/>
            <a:chExt cx="2336615" cy="190022"/>
          </a:xfrm>
        </p:grpSpPr>
        <p:sp>
          <p:nvSpPr>
            <p:cNvPr id="502" name="Right Arrow 69">
              <a:extLst>
                <a:ext uri="{FF2B5EF4-FFF2-40B4-BE49-F238E27FC236}">
                  <a16:creationId xmlns:a16="http://schemas.microsoft.com/office/drawing/2014/main" id="{F0A8268E-6DDD-4E14-BD33-FC9207A5ABB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DBA8C3A5-E342-4E4A-815D-A96654BCAFE0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38BF7743-05D1-485B-BB68-B6630A442F35}"/>
              </a:ext>
            </a:extLst>
          </p:cNvPr>
          <p:cNvGrpSpPr/>
          <p:nvPr/>
        </p:nvGrpSpPr>
        <p:grpSpPr>
          <a:xfrm>
            <a:off x="7535669" y="3695874"/>
            <a:ext cx="476188" cy="215443"/>
            <a:chOff x="2498865" y="2919275"/>
            <a:chExt cx="2433657" cy="190022"/>
          </a:xfrm>
        </p:grpSpPr>
        <p:sp>
          <p:nvSpPr>
            <p:cNvPr id="505" name="Right Arrow 69">
              <a:extLst>
                <a:ext uri="{FF2B5EF4-FFF2-40B4-BE49-F238E27FC236}">
                  <a16:creationId xmlns:a16="http://schemas.microsoft.com/office/drawing/2014/main" id="{D0F17118-FB6C-49E9-B846-6F4862BDEDA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CCE92243-5897-4841-808C-7C0DDDD38AF6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49A211C9-B12C-460C-9485-278030ACA390}"/>
              </a:ext>
            </a:extLst>
          </p:cNvPr>
          <p:cNvGrpSpPr/>
          <p:nvPr/>
        </p:nvGrpSpPr>
        <p:grpSpPr>
          <a:xfrm>
            <a:off x="7430312" y="2900071"/>
            <a:ext cx="457200" cy="215443"/>
            <a:chOff x="2498865" y="2919275"/>
            <a:chExt cx="2336615" cy="190022"/>
          </a:xfrm>
        </p:grpSpPr>
        <p:sp>
          <p:nvSpPr>
            <p:cNvPr id="508" name="Right Arrow 69">
              <a:extLst>
                <a:ext uri="{FF2B5EF4-FFF2-40B4-BE49-F238E27FC236}">
                  <a16:creationId xmlns:a16="http://schemas.microsoft.com/office/drawing/2014/main" id="{FDB131BC-595F-4A2B-81EB-FD4EB8673CCB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81F20212-942C-41C9-A828-BE15EBD6BEA6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EA681BCF-C89E-4810-AE1B-B970782292AA}"/>
              </a:ext>
            </a:extLst>
          </p:cNvPr>
          <p:cNvGrpSpPr/>
          <p:nvPr/>
        </p:nvGrpSpPr>
        <p:grpSpPr>
          <a:xfrm>
            <a:off x="7449228" y="1700740"/>
            <a:ext cx="457200" cy="162981"/>
            <a:chOff x="2498865" y="2919275"/>
            <a:chExt cx="2336615" cy="190022"/>
          </a:xfrm>
        </p:grpSpPr>
        <p:sp>
          <p:nvSpPr>
            <p:cNvPr id="511" name="Right Arrow 69">
              <a:extLst>
                <a:ext uri="{FF2B5EF4-FFF2-40B4-BE49-F238E27FC236}">
                  <a16:creationId xmlns:a16="http://schemas.microsoft.com/office/drawing/2014/main" id="{AC37547B-3EC4-4C0A-9264-7DD2B86108F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99E954EC-FC22-4E62-8E82-8DABA7176A09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3E3EC8D3-87D8-4873-885B-97D74001C5B2}"/>
              </a:ext>
            </a:extLst>
          </p:cNvPr>
          <p:cNvGrpSpPr/>
          <p:nvPr/>
        </p:nvGrpSpPr>
        <p:grpSpPr>
          <a:xfrm>
            <a:off x="7463110" y="1984989"/>
            <a:ext cx="438725" cy="215444"/>
            <a:chOff x="2498865" y="2919275"/>
            <a:chExt cx="2336615" cy="190022"/>
          </a:xfrm>
        </p:grpSpPr>
        <p:sp>
          <p:nvSpPr>
            <p:cNvPr id="514" name="Right Arrow 69">
              <a:extLst>
                <a:ext uri="{FF2B5EF4-FFF2-40B4-BE49-F238E27FC236}">
                  <a16:creationId xmlns:a16="http://schemas.microsoft.com/office/drawing/2014/main" id="{7F7C8C0F-5270-479C-ACC7-46F74A57227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1A1DFF0E-3EC2-4183-9CD2-F9414AAA652A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269A950-27B2-42AB-8700-7421EC1310B2}"/>
              </a:ext>
            </a:extLst>
          </p:cNvPr>
          <p:cNvGrpSpPr/>
          <p:nvPr/>
        </p:nvGrpSpPr>
        <p:grpSpPr>
          <a:xfrm>
            <a:off x="5363785" y="3418976"/>
            <a:ext cx="393427" cy="211072"/>
            <a:chOff x="-132151" y="3313896"/>
            <a:chExt cx="8353270" cy="260610"/>
          </a:xfrm>
        </p:grpSpPr>
        <p:sp>
          <p:nvSpPr>
            <p:cNvPr id="517" name="Right Arrow 70">
              <a:extLst>
                <a:ext uri="{FF2B5EF4-FFF2-40B4-BE49-F238E27FC236}">
                  <a16:creationId xmlns:a16="http://schemas.microsoft.com/office/drawing/2014/main" id="{E5850039-FFFB-471B-AA46-09E45BC80A9D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6F1AE139-9740-4E1E-8381-4F4A18C3BF23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CB37AE5-7A51-4675-8CC5-769026787372}"/>
              </a:ext>
            </a:extLst>
          </p:cNvPr>
          <p:cNvGrpSpPr/>
          <p:nvPr/>
        </p:nvGrpSpPr>
        <p:grpSpPr>
          <a:xfrm>
            <a:off x="4834712" y="4216522"/>
            <a:ext cx="393427" cy="211072"/>
            <a:chOff x="-132151" y="3313896"/>
            <a:chExt cx="8353270" cy="260610"/>
          </a:xfrm>
        </p:grpSpPr>
        <p:sp>
          <p:nvSpPr>
            <p:cNvPr id="520" name="Right Arrow 70">
              <a:extLst>
                <a:ext uri="{FF2B5EF4-FFF2-40B4-BE49-F238E27FC236}">
                  <a16:creationId xmlns:a16="http://schemas.microsoft.com/office/drawing/2014/main" id="{3CC187C1-DE23-48FE-BB56-CEF11E241B88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43BF99E6-5D59-4AA4-9014-87A124CE199E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27E01E01-E3E9-4BB3-81EA-5E969E4F65C7}"/>
              </a:ext>
            </a:extLst>
          </p:cNvPr>
          <p:cNvGrpSpPr/>
          <p:nvPr/>
        </p:nvGrpSpPr>
        <p:grpSpPr>
          <a:xfrm>
            <a:off x="6211788" y="4219054"/>
            <a:ext cx="393427" cy="211072"/>
            <a:chOff x="-132151" y="3313896"/>
            <a:chExt cx="8353270" cy="260610"/>
          </a:xfrm>
        </p:grpSpPr>
        <p:sp>
          <p:nvSpPr>
            <p:cNvPr id="526" name="Right Arrow 70">
              <a:extLst>
                <a:ext uri="{FF2B5EF4-FFF2-40B4-BE49-F238E27FC236}">
                  <a16:creationId xmlns:a16="http://schemas.microsoft.com/office/drawing/2014/main" id="{7E564437-2E31-43AC-B1EF-7F73CA558648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4F7DE69B-EFFB-46E6-86D7-BFD6200D68F1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DBF900A0-37A6-4024-A337-8DF14AA9E252}"/>
              </a:ext>
            </a:extLst>
          </p:cNvPr>
          <p:cNvGrpSpPr/>
          <p:nvPr/>
        </p:nvGrpSpPr>
        <p:grpSpPr>
          <a:xfrm>
            <a:off x="8086031" y="3420214"/>
            <a:ext cx="393427" cy="211072"/>
            <a:chOff x="-132151" y="3313896"/>
            <a:chExt cx="8353270" cy="260610"/>
          </a:xfrm>
        </p:grpSpPr>
        <p:sp>
          <p:nvSpPr>
            <p:cNvPr id="529" name="Right Arrow 70">
              <a:extLst>
                <a:ext uri="{FF2B5EF4-FFF2-40B4-BE49-F238E27FC236}">
                  <a16:creationId xmlns:a16="http://schemas.microsoft.com/office/drawing/2014/main" id="{FADA7730-D482-4EA5-8567-FF81CAB96FAC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0ABA4C24-8B61-41E1-9E9E-9739EE92D084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B9924D2-8391-4798-973A-92CEB713835F}"/>
              </a:ext>
            </a:extLst>
          </p:cNvPr>
          <p:cNvGrpSpPr/>
          <p:nvPr/>
        </p:nvGrpSpPr>
        <p:grpSpPr>
          <a:xfrm>
            <a:off x="7556958" y="4217760"/>
            <a:ext cx="393427" cy="211072"/>
            <a:chOff x="-132151" y="3313896"/>
            <a:chExt cx="8353270" cy="260610"/>
          </a:xfrm>
        </p:grpSpPr>
        <p:sp>
          <p:nvSpPr>
            <p:cNvPr id="532" name="Right Arrow 70">
              <a:extLst>
                <a:ext uri="{FF2B5EF4-FFF2-40B4-BE49-F238E27FC236}">
                  <a16:creationId xmlns:a16="http://schemas.microsoft.com/office/drawing/2014/main" id="{94126CDE-2721-4BE8-AE63-9DAA5A498587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92E06A97-54EC-409C-B76E-02EC93D56E65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33F1BF4-5881-4B8C-B07E-EE6874C36C91}"/>
              </a:ext>
            </a:extLst>
          </p:cNvPr>
          <p:cNvGrpSpPr/>
          <p:nvPr/>
        </p:nvGrpSpPr>
        <p:grpSpPr>
          <a:xfrm>
            <a:off x="4889773" y="1557188"/>
            <a:ext cx="509168" cy="215444"/>
            <a:chOff x="1962046" y="2895735"/>
            <a:chExt cx="3232053" cy="274551"/>
          </a:xfrm>
        </p:grpSpPr>
        <p:sp>
          <p:nvSpPr>
            <p:cNvPr id="304" name="Right Arrow 69">
              <a:extLst>
                <a:ext uri="{FF2B5EF4-FFF2-40B4-BE49-F238E27FC236}">
                  <a16:creationId xmlns:a16="http://schemas.microsoft.com/office/drawing/2014/main" id="{A2140AA3-BA19-4099-A28C-A8324666AE1A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CBD7B21-C40D-441E-8C7A-EE88C33A58F9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47FFEBA7-0C4F-41C0-97EA-54D6754D7A41}"/>
              </a:ext>
            </a:extLst>
          </p:cNvPr>
          <p:cNvGrpSpPr/>
          <p:nvPr/>
        </p:nvGrpSpPr>
        <p:grpSpPr>
          <a:xfrm>
            <a:off x="5586979" y="1847073"/>
            <a:ext cx="1394203" cy="215443"/>
            <a:chOff x="-1374639" y="2860687"/>
            <a:chExt cx="8850006" cy="274552"/>
          </a:xfrm>
        </p:grpSpPr>
        <p:sp>
          <p:nvSpPr>
            <p:cNvPr id="313" name="Right Arrow 69">
              <a:extLst>
                <a:ext uri="{FF2B5EF4-FFF2-40B4-BE49-F238E27FC236}">
                  <a16:creationId xmlns:a16="http://schemas.microsoft.com/office/drawing/2014/main" id="{B93CE886-4751-45E5-8B74-6CB2AF09CCC7}"/>
                </a:ext>
              </a:extLst>
            </p:cNvPr>
            <p:cNvSpPr/>
            <p:nvPr/>
          </p:nvSpPr>
          <p:spPr>
            <a:xfrm>
              <a:off x="-1374639" y="2960567"/>
              <a:ext cx="8850006" cy="114919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B53E4B47-B663-4D36-97C6-B7DAF5A7BBAE}"/>
                </a:ext>
              </a:extLst>
            </p:cNvPr>
            <p:cNvSpPr txBox="1"/>
            <p:nvPr/>
          </p:nvSpPr>
          <p:spPr>
            <a:xfrm>
              <a:off x="1119214" y="2860687"/>
              <a:ext cx="4001404" cy="27455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FAE1E99-7389-4EB2-9F43-890F7A355151}"/>
              </a:ext>
            </a:extLst>
          </p:cNvPr>
          <p:cNvGrpSpPr/>
          <p:nvPr/>
        </p:nvGrpSpPr>
        <p:grpSpPr>
          <a:xfrm>
            <a:off x="6777496" y="2193736"/>
            <a:ext cx="1301087" cy="215447"/>
            <a:chOff x="1962040" y="2881315"/>
            <a:chExt cx="8258930" cy="274553"/>
          </a:xfrm>
        </p:grpSpPr>
        <p:sp>
          <p:nvSpPr>
            <p:cNvPr id="316" name="Right Arrow 69">
              <a:extLst>
                <a:ext uri="{FF2B5EF4-FFF2-40B4-BE49-F238E27FC236}">
                  <a16:creationId xmlns:a16="http://schemas.microsoft.com/office/drawing/2014/main" id="{2E31A9D7-2FAD-49FD-812C-F9F1E7797818}"/>
                </a:ext>
              </a:extLst>
            </p:cNvPr>
            <p:cNvSpPr/>
            <p:nvPr/>
          </p:nvSpPr>
          <p:spPr>
            <a:xfrm>
              <a:off x="2498866" y="2960567"/>
              <a:ext cx="7722104" cy="146691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A13F7EC-E9BE-4E26-B35D-3B935948FF93}"/>
                </a:ext>
              </a:extLst>
            </p:cNvPr>
            <p:cNvSpPr txBox="1"/>
            <p:nvPr/>
          </p:nvSpPr>
          <p:spPr>
            <a:xfrm>
              <a:off x="1962040" y="2881315"/>
              <a:ext cx="6531209" cy="27455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466661C0-2DE7-438C-879A-D543A7CCCB1A}"/>
              </a:ext>
            </a:extLst>
          </p:cNvPr>
          <p:cNvGrpSpPr/>
          <p:nvPr/>
        </p:nvGrpSpPr>
        <p:grpSpPr>
          <a:xfrm>
            <a:off x="6105860" y="3562494"/>
            <a:ext cx="509168" cy="215444"/>
            <a:chOff x="1962046" y="2895735"/>
            <a:chExt cx="3232053" cy="274551"/>
          </a:xfrm>
        </p:grpSpPr>
        <p:sp>
          <p:nvSpPr>
            <p:cNvPr id="319" name="Right Arrow 69">
              <a:extLst>
                <a:ext uri="{FF2B5EF4-FFF2-40B4-BE49-F238E27FC236}">
                  <a16:creationId xmlns:a16="http://schemas.microsoft.com/office/drawing/2014/main" id="{D121AC59-2C60-4F93-99C8-49B9D735E7CE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83D790EF-F604-4349-87A0-25E4910492B8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C73EDC1-5332-4E90-903F-2EF6B492D463}"/>
              </a:ext>
            </a:extLst>
          </p:cNvPr>
          <p:cNvGrpSpPr/>
          <p:nvPr/>
        </p:nvGrpSpPr>
        <p:grpSpPr>
          <a:xfrm>
            <a:off x="6180475" y="4344217"/>
            <a:ext cx="509168" cy="215446"/>
            <a:chOff x="2035521" y="2895723"/>
            <a:chExt cx="3232053" cy="274551"/>
          </a:xfrm>
        </p:grpSpPr>
        <p:sp>
          <p:nvSpPr>
            <p:cNvPr id="322" name="Right Arrow 69">
              <a:extLst>
                <a:ext uri="{FF2B5EF4-FFF2-40B4-BE49-F238E27FC236}">
                  <a16:creationId xmlns:a16="http://schemas.microsoft.com/office/drawing/2014/main" id="{30EBC60D-2E44-478F-9B5E-2DF63DE9419A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3C367E80-8F08-494E-811E-D3D12055B662}"/>
                </a:ext>
              </a:extLst>
            </p:cNvPr>
            <p:cNvSpPr txBox="1"/>
            <p:nvPr/>
          </p:nvSpPr>
          <p:spPr>
            <a:xfrm>
              <a:off x="2035521" y="2895723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24B1794C-032F-4A77-8031-1C581FE10A2E}"/>
              </a:ext>
            </a:extLst>
          </p:cNvPr>
          <p:cNvGrpSpPr/>
          <p:nvPr/>
        </p:nvGrpSpPr>
        <p:grpSpPr>
          <a:xfrm>
            <a:off x="6417615" y="3879234"/>
            <a:ext cx="509168" cy="215444"/>
            <a:chOff x="1962046" y="2895735"/>
            <a:chExt cx="3232053" cy="274551"/>
          </a:xfrm>
        </p:grpSpPr>
        <p:sp>
          <p:nvSpPr>
            <p:cNvPr id="325" name="Right Arrow 69">
              <a:extLst>
                <a:ext uri="{FF2B5EF4-FFF2-40B4-BE49-F238E27FC236}">
                  <a16:creationId xmlns:a16="http://schemas.microsoft.com/office/drawing/2014/main" id="{757E596F-9E25-46CB-B204-0853D34FAF7B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161750DA-AE1A-49EF-BFCE-94B765F1EC03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C3697E9-4680-45D6-A2C8-43360F6313E7}"/>
              </a:ext>
            </a:extLst>
          </p:cNvPr>
          <p:cNvGrpSpPr/>
          <p:nvPr/>
        </p:nvGrpSpPr>
        <p:grpSpPr>
          <a:xfrm>
            <a:off x="8040526" y="4684880"/>
            <a:ext cx="509168" cy="215444"/>
            <a:chOff x="1962046" y="2895735"/>
            <a:chExt cx="3232053" cy="274551"/>
          </a:xfrm>
        </p:grpSpPr>
        <p:sp>
          <p:nvSpPr>
            <p:cNvPr id="328" name="Right Arrow 69">
              <a:extLst>
                <a:ext uri="{FF2B5EF4-FFF2-40B4-BE49-F238E27FC236}">
                  <a16:creationId xmlns:a16="http://schemas.microsoft.com/office/drawing/2014/main" id="{9A66FD96-CF81-4B08-94DE-6A3823AE71B2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4F641BCF-D45C-4C2B-AB3A-E5B7C607910A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184014DC-B8B1-4B96-B296-B9FC5E7D5D0A}"/>
              </a:ext>
            </a:extLst>
          </p:cNvPr>
          <p:cNvGrpSpPr/>
          <p:nvPr/>
        </p:nvGrpSpPr>
        <p:grpSpPr>
          <a:xfrm>
            <a:off x="5538756" y="5613341"/>
            <a:ext cx="509168" cy="215444"/>
            <a:chOff x="1962046" y="2895735"/>
            <a:chExt cx="3232053" cy="274551"/>
          </a:xfrm>
        </p:grpSpPr>
        <p:sp>
          <p:nvSpPr>
            <p:cNvPr id="331" name="Right Arrow 69">
              <a:extLst>
                <a:ext uri="{FF2B5EF4-FFF2-40B4-BE49-F238E27FC236}">
                  <a16:creationId xmlns:a16="http://schemas.microsoft.com/office/drawing/2014/main" id="{147AF0C0-626A-48FC-9107-B16CE097463A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20F75F10-16A7-41BF-A677-E88A94B7E328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B4E3FE65-D913-AE06-828D-FD08EF2C5961}"/>
              </a:ext>
            </a:extLst>
          </p:cNvPr>
          <p:cNvGrpSpPr/>
          <p:nvPr/>
        </p:nvGrpSpPr>
        <p:grpSpPr>
          <a:xfrm>
            <a:off x="6356754" y="2806887"/>
            <a:ext cx="509168" cy="215444"/>
            <a:chOff x="1962046" y="2895735"/>
            <a:chExt cx="3232053" cy="274551"/>
          </a:xfrm>
        </p:grpSpPr>
        <p:sp>
          <p:nvSpPr>
            <p:cNvPr id="334" name="Right Arrow 69">
              <a:extLst>
                <a:ext uri="{FF2B5EF4-FFF2-40B4-BE49-F238E27FC236}">
                  <a16:creationId xmlns:a16="http://schemas.microsoft.com/office/drawing/2014/main" id="{45B78363-6E15-0591-AA1D-9BB8E164EB91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AAA6589-030D-145A-29EC-2BACC23C02DB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125B562-B466-CF4E-B71C-B546DFBAF127}"/>
              </a:ext>
            </a:extLst>
          </p:cNvPr>
          <p:cNvGrpSpPr/>
          <p:nvPr/>
        </p:nvGrpSpPr>
        <p:grpSpPr>
          <a:xfrm>
            <a:off x="7264233" y="5409282"/>
            <a:ext cx="509168" cy="215444"/>
            <a:chOff x="1962046" y="2895735"/>
            <a:chExt cx="3232053" cy="274551"/>
          </a:xfrm>
        </p:grpSpPr>
        <p:sp>
          <p:nvSpPr>
            <p:cNvPr id="337" name="Right Arrow 69">
              <a:extLst>
                <a:ext uri="{FF2B5EF4-FFF2-40B4-BE49-F238E27FC236}">
                  <a16:creationId xmlns:a16="http://schemas.microsoft.com/office/drawing/2014/main" id="{3F256562-416F-150B-7A8E-49116E13CBFA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0A8FE37-15CE-FB62-B775-7E89EB5E4383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4F87D665-3217-1BA2-E0F1-B7FFBD98D019}"/>
              </a:ext>
            </a:extLst>
          </p:cNvPr>
          <p:cNvGrpSpPr/>
          <p:nvPr/>
        </p:nvGrpSpPr>
        <p:grpSpPr>
          <a:xfrm>
            <a:off x="6249671" y="4512758"/>
            <a:ext cx="432865" cy="163315"/>
            <a:chOff x="2205853" y="2950076"/>
            <a:chExt cx="2629627" cy="131466"/>
          </a:xfrm>
        </p:grpSpPr>
        <p:sp>
          <p:nvSpPr>
            <p:cNvPr id="340" name="Right Arrow 69">
              <a:extLst>
                <a:ext uri="{FF2B5EF4-FFF2-40B4-BE49-F238E27FC236}">
                  <a16:creationId xmlns:a16="http://schemas.microsoft.com/office/drawing/2014/main" id="{42DE6E82-7D05-A2A6-99EA-348FFED7068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E7A5B36B-2910-4BB6-2471-1F11AA88697A}"/>
                </a:ext>
              </a:extLst>
            </p:cNvPr>
            <p:cNvSpPr txBox="1"/>
            <p:nvPr/>
          </p:nvSpPr>
          <p:spPr>
            <a:xfrm>
              <a:off x="2205853" y="2950076"/>
              <a:ext cx="2543399" cy="12841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C150E88-EEBD-F788-0BD7-F66825D1E292}"/>
              </a:ext>
            </a:extLst>
          </p:cNvPr>
          <p:cNvGrpSpPr/>
          <p:nvPr/>
        </p:nvGrpSpPr>
        <p:grpSpPr>
          <a:xfrm>
            <a:off x="6204643" y="3727802"/>
            <a:ext cx="432865" cy="163315"/>
            <a:chOff x="2205853" y="2950076"/>
            <a:chExt cx="2629627" cy="131466"/>
          </a:xfrm>
        </p:grpSpPr>
        <p:sp>
          <p:nvSpPr>
            <p:cNvPr id="343" name="Right Arrow 69">
              <a:extLst>
                <a:ext uri="{FF2B5EF4-FFF2-40B4-BE49-F238E27FC236}">
                  <a16:creationId xmlns:a16="http://schemas.microsoft.com/office/drawing/2014/main" id="{F4FEA63C-98D0-98E6-2BDE-700C03052007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F307F506-392E-0159-0C93-261D919D1F48}"/>
                </a:ext>
              </a:extLst>
            </p:cNvPr>
            <p:cNvSpPr txBox="1"/>
            <p:nvPr/>
          </p:nvSpPr>
          <p:spPr>
            <a:xfrm>
              <a:off x="2205853" y="2950076"/>
              <a:ext cx="2543399" cy="12841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6CCE54F8-4175-9A00-89D6-A61A2F563C5A}"/>
              </a:ext>
            </a:extLst>
          </p:cNvPr>
          <p:cNvGrpSpPr/>
          <p:nvPr/>
        </p:nvGrpSpPr>
        <p:grpSpPr>
          <a:xfrm>
            <a:off x="6874564" y="3365918"/>
            <a:ext cx="913338" cy="230832"/>
            <a:chOff x="1341639" y="3254258"/>
            <a:chExt cx="5840572" cy="309846"/>
          </a:xfrm>
        </p:grpSpPr>
        <p:sp>
          <p:nvSpPr>
            <p:cNvPr id="355" name="Right Arrow 70">
              <a:extLst>
                <a:ext uri="{FF2B5EF4-FFF2-40B4-BE49-F238E27FC236}">
                  <a16:creationId xmlns:a16="http://schemas.microsoft.com/office/drawing/2014/main" id="{EB5B8F40-E195-3E43-E2A9-06EFFA1D58D8}"/>
                </a:ext>
              </a:extLst>
            </p:cNvPr>
            <p:cNvSpPr/>
            <p:nvPr/>
          </p:nvSpPr>
          <p:spPr>
            <a:xfrm>
              <a:off x="1562061" y="3345018"/>
              <a:ext cx="5620150" cy="147990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9C0D5C4-E8D5-1C5B-2E62-CF172D7E8300}"/>
                </a:ext>
              </a:extLst>
            </p:cNvPr>
            <p:cNvSpPr txBox="1"/>
            <p:nvPr/>
          </p:nvSpPr>
          <p:spPr>
            <a:xfrm>
              <a:off x="1341639" y="3254258"/>
              <a:ext cx="5748302" cy="30984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F968533C-A1FA-4B01-BF5F-C2975510F616}"/>
              </a:ext>
            </a:extLst>
          </p:cNvPr>
          <p:cNvGrpSpPr/>
          <p:nvPr/>
        </p:nvGrpSpPr>
        <p:grpSpPr>
          <a:xfrm>
            <a:off x="6636686" y="3398358"/>
            <a:ext cx="393427" cy="211072"/>
            <a:chOff x="-132151" y="3313896"/>
            <a:chExt cx="8353270" cy="260610"/>
          </a:xfrm>
        </p:grpSpPr>
        <p:sp>
          <p:nvSpPr>
            <p:cNvPr id="523" name="Right Arrow 70">
              <a:extLst>
                <a:ext uri="{FF2B5EF4-FFF2-40B4-BE49-F238E27FC236}">
                  <a16:creationId xmlns:a16="http://schemas.microsoft.com/office/drawing/2014/main" id="{C74E61FB-C846-4706-892C-E9B6C322E277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34E01E86-C455-43A9-B478-C8A604E70798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87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3EBCFF2-374C-565F-021D-4BF0C696E3BC}"/>
              </a:ext>
            </a:extLst>
          </p:cNvPr>
          <p:cNvGrpSpPr/>
          <p:nvPr/>
        </p:nvGrpSpPr>
        <p:grpSpPr>
          <a:xfrm>
            <a:off x="4291323" y="801626"/>
            <a:ext cx="620590" cy="4537012"/>
            <a:chOff x="5317958" y="943679"/>
            <a:chExt cx="620590" cy="5269781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9EC1BAB-7E95-3A16-B4EE-FBD1B8B2EAC9}"/>
                </a:ext>
              </a:extLst>
            </p:cNvPr>
            <p:cNvSpPr txBox="1"/>
            <p:nvPr/>
          </p:nvSpPr>
          <p:spPr>
            <a:xfrm>
              <a:off x="5317958" y="943679"/>
              <a:ext cx="62059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rgbClr val="92D05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TODAY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93D4BB6-DE7B-23B8-2E9B-8B50F9685562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70" y="1196502"/>
              <a:ext cx="0" cy="501695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42F6F9AE-5658-FCF1-A149-2423B7150BF7}"/>
              </a:ext>
            </a:extLst>
          </p:cNvPr>
          <p:cNvSpPr txBox="1"/>
          <p:nvPr/>
        </p:nvSpPr>
        <p:spPr>
          <a:xfrm>
            <a:off x="289374" y="276668"/>
            <a:ext cx="5910334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New Work Activities - OLD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F50314-1AA6-6CEF-FA1A-6B1CAE022033}"/>
              </a:ext>
            </a:extLst>
          </p:cNvPr>
          <p:cNvGraphicFramePr>
            <a:graphicFrameLocks noGrp="1"/>
          </p:cNvGraphicFramePr>
          <p:nvPr/>
        </p:nvGraphicFramePr>
        <p:xfrm>
          <a:off x="116237" y="1017969"/>
          <a:ext cx="8911522" cy="4320667"/>
        </p:xfrm>
        <a:graphic>
          <a:graphicData uri="http://schemas.openxmlformats.org/drawingml/2006/table">
            <a:tbl>
              <a:tblPr/>
              <a:tblGrid>
                <a:gridCol w="1916377">
                  <a:extLst>
                    <a:ext uri="{9D8B030D-6E8A-4147-A177-3AD203B41FA5}">
                      <a16:colId xmlns:a16="http://schemas.microsoft.com/office/drawing/2014/main" val="1035205912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2508259853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3986453409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2589747649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1688118214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1533382713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2440761831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2395051676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4036370612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3365727588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1202879489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2470033233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2612497001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1872469840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3339180866"/>
                    </a:ext>
                  </a:extLst>
                </a:gridCol>
                <a:gridCol w="466343">
                  <a:extLst>
                    <a:ext uri="{9D8B030D-6E8A-4147-A177-3AD203B41FA5}">
                      <a16:colId xmlns:a16="http://schemas.microsoft.com/office/drawing/2014/main" val="3653617539"/>
                    </a:ext>
                  </a:extLst>
                </a:gridCol>
              </a:tblGrid>
              <a:tr h="15611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Q3 2022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Q4 2022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Q1 2023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Q2 2023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Q3 2023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91823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24016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ADFS Transition (1)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84604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AutoM8 (Development)  (1)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64670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RHEL8 Install Baseline* (all)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40968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DevOps Tools in RHEL8 (2)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770635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Deploy DIYOS in RHEL8 (all)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591667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TLS/SSL Remediation (3)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613503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Chef Upgrade (all)</a:t>
                      </a:r>
                    </a:p>
                    <a:p>
                      <a:pPr algn="l" fontAlgn="b"/>
                      <a:endParaRPr lang="en-US" sz="12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400525"/>
                  </a:ext>
                </a:extLst>
              </a:tr>
              <a:tr h="31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Chef Migration* (all)</a:t>
                      </a:r>
                    </a:p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(Manage &gt; Automate)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045686"/>
                  </a:ext>
                </a:extLst>
              </a:tr>
              <a:tr h="31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Baseline Deployment (all) Methodology for DevOps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758256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Accessibility Tools in Nexus (1)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169615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SSH Engineering Work (ESB) (?)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12061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Security Controls for Accreditation (all)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67909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GitLab Evaluation* (1)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810047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Accessibility Testing (?)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52693"/>
                  </a:ext>
                </a:extLst>
              </a:tr>
              <a:tr h="31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Migrate toward Cloud (2) Services / Managed Services*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813988"/>
                  </a:ext>
                </a:extLst>
              </a:tr>
            </a:tbl>
          </a:graphicData>
        </a:graphic>
      </p:graphicFrame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F671112-132B-D626-080F-EEB1FE07FC8C}"/>
              </a:ext>
            </a:extLst>
          </p:cNvPr>
          <p:cNvGrpSpPr/>
          <p:nvPr/>
        </p:nvGrpSpPr>
        <p:grpSpPr>
          <a:xfrm>
            <a:off x="2526224" y="1395894"/>
            <a:ext cx="2473244" cy="176171"/>
            <a:chOff x="2441798" y="2922009"/>
            <a:chExt cx="2451944" cy="188341"/>
          </a:xfrm>
        </p:grpSpPr>
        <p:sp>
          <p:nvSpPr>
            <p:cNvPr id="137" name="Right Arrow 69">
              <a:extLst>
                <a:ext uri="{FF2B5EF4-FFF2-40B4-BE49-F238E27FC236}">
                  <a16:creationId xmlns:a16="http://schemas.microsoft.com/office/drawing/2014/main" id="{3EF74695-2496-574B-F47F-829753F35B5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7985C1E-7038-D3F9-6D6A-60F3E10EBBB2}"/>
                </a:ext>
              </a:extLst>
            </p:cNvPr>
            <p:cNvSpPr txBox="1"/>
            <p:nvPr/>
          </p:nvSpPr>
          <p:spPr>
            <a:xfrm>
              <a:off x="2441798" y="2922009"/>
              <a:ext cx="2451944" cy="18834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Engineering . Transition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F5A9890-EC80-F121-AE55-C0531EB8D8EB}"/>
              </a:ext>
            </a:extLst>
          </p:cNvPr>
          <p:cNvGrpSpPr/>
          <p:nvPr/>
        </p:nvGrpSpPr>
        <p:grpSpPr>
          <a:xfrm>
            <a:off x="1937288" y="2342679"/>
            <a:ext cx="3920406" cy="184917"/>
            <a:chOff x="2441798" y="2922009"/>
            <a:chExt cx="2451944" cy="188341"/>
          </a:xfrm>
        </p:grpSpPr>
        <p:sp>
          <p:nvSpPr>
            <p:cNvPr id="140" name="Right Arrow 69">
              <a:extLst>
                <a:ext uri="{FF2B5EF4-FFF2-40B4-BE49-F238E27FC236}">
                  <a16:creationId xmlns:a16="http://schemas.microsoft.com/office/drawing/2014/main" id="{DDE6E44B-2CA7-6F57-4180-88E13D97E85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CAF97B0-8233-7766-3DDE-628FB7307872}"/>
                </a:ext>
              </a:extLst>
            </p:cNvPr>
            <p:cNvSpPr txBox="1"/>
            <p:nvPr/>
          </p:nvSpPr>
          <p:spPr>
            <a:xfrm>
              <a:off x="2441798" y="2922009"/>
              <a:ext cx="2451944" cy="18834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Engineering . Transition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04762E9-026B-5E51-9DFD-57D88437A7AF}"/>
              </a:ext>
            </a:extLst>
          </p:cNvPr>
          <p:cNvGrpSpPr/>
          <p:nvPr/>
        </p:nvGrpSpPr>
        <p:grpSpPr>
          <a:xfrm>
            <a:off x="4775783" y="2575063"/>
            <a:ext cx="1761854" cy="215444"/>
            <a:chOff x="2441798" y="2922009"/>
            <a:chExt cx="2451944" cy="188341"/>
          </a:xfrm>
        </p:grpSpPr>
        <p:sp>
          <p:nvSpPr>
            <p:cNvPr id="143" name="Right Arrow 69">
              <a:extLst>
                <a:ext uri="{FF2B5EF4-FFF2-40B4-BE49-F238E27FC236}">
                  <a16:creationId xmlns:a16="http://schemas.microsoft.com/office/drawing/2014/main" id="{C7A2DBE5-090A-A361-7D96-591F10B26E13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AD90D14-8DB1-E52B-EA09-09A4EC082519}"/>
                </a:ext>
              </a:extLst>
            </p:cNvPr>
            <p:cNvSpPr txBox="1"/>
            <p:nvPr/>
          </p:nvSpPr>
          <p:spPr>
            <a:xfrm>
              <a:off x="2441798" y="2922009"/>
              <a:ext cx="2451944" cy="18834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Deployment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4559B3-5C74-B6FD-9874-2DB431812FDF}"/>
              </a:ext>
            </a:extLst>
          </p:cNvPr>
          <p:cNvGrpSpPr/>
          <p:nvPr/>
        </p:nvGrpSpPr>
        <p:grpSpPr>
          <a:xfrm>
            <a:off x="4942907" y="2796239"/>
            <a:ext cx="453725" cy="215444"/>
            <a:chOff x="2441798" y="2936390"/>
            <a:chExt cx="2451943" cy="159576"/>
          </a:xfrm>
        </p:grpSpPr>
        <p:sp>
          <p:nvSpPr>
            <p:cNvPr id="146" name="Right Arrow 69">
              <a:extLst>
                <a:ext uri="{FF2B5EF4-FFF2-40B4-BE49-F238E27FC236}">
                  <a16:creationId xmlns:a16="http://schemas.microsoft.com/office/drawing/2014/main" id="{AE7D4E0C-EB7A-8788-6EC9-A5927EF0DC2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B516B9-28F2-CC09-8424-CC5C39126630}"/>
                </a:ext>
              </a:extLst>
            </p:cNvPr>
            <p:cNvSpPr txBox="1"/>
            <p:nvPr/>
          </p:nvSpPr>
          <p:spPr>
            <a:xfrm>
              <a:off x="2441798" y="2936390"/>
              <a:ext cx="2451943" cy="1595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Dev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1E235C1-3B69-9396-76B9-9A8329409955}"/>
              </a:ext>
            </a:extLst>
          </p:cNvPr>
          <p:cNvGrpSpPr/>
          <p:nvPr/>
        </p:nvGrpSpPr>
        <p:grpSpPr>
          <a:xfrm>
            <a:off x="5389508" y="2797565"/>
            <a:ext cx="453725" cy="215444"/>
            <a:chOff x="2441798" y="2936390"/>
            <a:chExt cx="2451943" cy="159576"/>
          </a:xfrm>
        </p:grpSpPr>
        <p:sp>
          <p:nvSpPr>
            <p:cNvPr id="149" name="Right Arrow 69">
              <a:extLst>
                <a:ext uri="{FF2B5EF4-FFF2-40B4-BE49-F238E27FC236}">
                  <a16:creationId xmlns:a16="http://schemas.microsoft.com/office/drawing/2014/main" id="{B634C4A9-081D-A60C-E640-4F8FC34B886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80A594D-A24C-875B-5AC4-DF57DCE9E8E0}"/>
                </a:ext>
              </a:extLst>
            </p:cNvPr>
            <p:cNvSpPr txBox="1"/>
            <p:nvPr/>
          </p:nvSpPr>
          <p:spPr>
            <a:xfrm>
              <a:off x="2441798" y="2936390"/>
              <a:ext cx="2451943" cy="1595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Test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4145B59-62FA-4C04-44A8-2EE749FC13DA}"/>
              </a:ext>
            </a:extLst>
          </p:cNvPr>
          <p:cNvGrpSpPr/>
          <p:nvPr/>
        </p:nvGrpSpPr>
        <p:grpSpPr>
          <a:xfrm>
            <a:off x="5842733" y="2797563"/>
            <a:ext cx="653040" cy="215444"/>
            <a:chOff x="2441798" y="2936390"/>
            <a:chExt cx="2451943" cy="159576"/>
          </a:xfrm>
        </p:grpSpPr>
        <p:sp>
          <p:nvSpPr>
            <p:cNvPr id="152" name="Right Arrow 69">
              <a:extLst>
                <a:ext uri="{FF2B5EF4-FFF2-40B4-BE49-F238E27FC236}">
                  <a16:creationId xmlns:a16="http://schemas.microsoft.com/office/drawing/2014/main" id="{3B36671E-2D0C-FA12-3184-69562345A163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A484B98-1AA6-0DEC-0516-7C8919396375}"/>
                </a:ext>
              </a:extLst>
            </p:cNvPr>
            <p:cNvSpPr txBox="1"/>
            <p:nvPr/>
          </p:nvSpPr>
          <p:spPr>
            <a:xfrm>
              <a:off x="2441798" y="2936390"/>
              <a:ext cx="2451943" cy="1595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PROD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BC802CE-FFE5-74F9-4C16-FC2F796AE72D}"/>
              </a:ext>
            </a:extLst>
          </p:cNvPr>
          <p:cNvGrpSpPr/>
          <p:nvPr/>
        </p:nvGrpSpPr>
        <p:grpSpPr>
          <a:xfrm>
            <a:off x="6090838" y="1944312"/>
            <a:ext cx="2998918" cy="215443"/>
            <a:chOff x="2441798" y="2928285"/>
            <a:chExt cx="2451943" cy="175786"/>
          </a:xfrm>
        </p:grpSpPr>
        <p:sp>
          <p:nvSpPr>
            <p:cNvPr id="155" name="Right Arrow 69">
              <a:extLst>
                <a:ext uri="{FF2B5EF4-FFF2-40B4-BE49-F238E27FC236}">
                  <a16:creationId xmlns:a16="http://schemas.microsoft.com/office/drawing/2014/main" id="{6EEAEB9E-C20B-A6C8-DB0A-EFF65015C61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71D7D1B-2044-FE31-AC5A-B382015561B8}"/>
                </a:ext>
              </a:extLst>
            </p:cNvPr>
            <p:cNvSpPr txBox="1"/>
            <p:nvPr/>
          </p:nvSpPr>
          <p:spPr>
            <a:xfrm>
              <a:off x="2441798" y="2928285"/>
              <a:ext cx="2451943" cy="1757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Target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65F9EB-6D0C-E8F3-95D8-DA3891ACFA00}"/>
              </a:ext>
            </a:extLst>
          </p:cNvPr>
          <p:cNvGrpSpPr/>
          <p:nvPr/>
        </p:nvGrpSpPr>
        <p:grpSpPr>
          <a:xfrm>
            <a:off x="8564974" y="3578199"/>
            <a:ext cx="453725" cy="237330"/>
            <a:chOff x="2441798" y="2928285"/>
            <a:chExt cx="2451943" cy="175786"/>
          </a:xfrm>
        </p:grpSpPr>
        <p:sp>
          <p:nvSpPr>
            <p:cNvPr id="158" name="Right Arrow 69">
              <a:extLst>
                <a:ext uri="{FF2B5EF4-FFF2-40B4-BE49-F238E27FC236}">
                  <a16:creationId xmlns:a16="http://schemas.microsoft.com/office/drawing/2014/main" id="{F6903D29-F774-5AFD-32F1-1AF62A08BE5E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4D08801-7E19-D0E3-1CEE-84A93F6D106F}"/>
                </a:ext>
              </a:extLst>
            </p:cNvPr>
            <p:cNvSpPr txBox="1"/>
            <p:nvPr/>
          </p:nvSpPr>
          <p:spPr>
            <a:xfrm>
              <a:off x="2441798" y="2928285"/>
              <a:ext cx="2451943" cy="1757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Target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91CF4C5-B0CB-80F7-A3E2-E0AD7EE22F71}"/>
              </a:ext>
            </a:extLst>
          </p:cNvPr>
          <p:cNvGrpSpPr/>
          <p:nvPr/>
        </p:nvGrpSpPr>
        <p:grpSpPr>
          <a:xfrm>
            <a:off x="8562390" y="4737987"/>
            <a:ext cx="453725" cy="237330"/>
            <a:chOff x="2441798" y="2928285"/>
            <a:chExt cx="2451943" cy="175786"/>
          </a:xfrm>
        </p:grpSpPr>
        <p:sp>
          <p:nvSpPr>
            <p:cNvPr id="161" name="Right Arrow 69">
              <a:extLst>
                <a:ext uri="{FF2B5EF4-FFF2-40B4-BE49-F238E27FC236}">
                  <a16:creationId xmlns:a16="http://schemas.microsoft.com/office/drawing/2014/main" id="{2A2949A1-43CC-318C-F4A9-99B4A275E945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CD93255-CCFD-C200-0B81-5F5D2B32D1B8}"/>
                </a:ext>
              </a:extLst>
            </p:cNvPr>
            <p:cNvSpPr txBox="1"/>
            <p:nvPr/>
          </p:nvSpPr>
          <p:spPr>
            <a:xfrm>
              <a:off x="2441798" y="2928285"/>
              <a:ext cx="2451943" cy="1757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Target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DBB372C-14A6-A986-B448-AC75587F406D}"/>
              </a:ext>
            </a:extLst>
          </p:cNvPr>
          <p:cNvGrpSpPr/>
          <p:nvPr/>
        </p:nvGrpSpPr>
        <p:grpSpPr>
          <a:xfrm>
            <a:off x="4339527" y="3835834"/>
            <a:ext cx="659941" cy="175985"/>
            <a:chOff x="2441798" y="2928285"/>
            <a:chExt cx="2451943" cy="175786"/>
          </a:xfrm>
        </p:grpSpPr>
        <p:sp>
          <p:nvSpPr>
            <p:cNvPr id="164" name="Right Arrow 69">
              <a:extLst>
                <a:ext uri="{FF2B5EF4-FFF2-40B4-BE49-F238E27FC236}">
                  <a16:creationId xmlns:a16="http://schemas.microsoft.com/office/drawing/2014/main" id="{D8D5D828-1B16-E217-7CC9-76266B6B308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1F5FFC3-D30D-102D-612C-906748ED65F4}"/>
                </a:ext>
              </a:extLst>
            </p:cNvPr>
            <p:cNvSpPr txBox="1"/>
            <p:nvPr/>
          </p:nvSpPr>
          <p:spPr>
            <a:xfrm>
              <a:off x="2441798" y="2928285"/>
              <a:ext cx="2451943" cy="1757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Target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295DE28-E534-E4B7-7D2D-DE62CA3C8D7F}"/>
              </a:ext>
            </a:extLst>
          </p:cNvPr>
          <p:cNvGrpSpPr/>
          <p:nvPr/>
        </p:nvGrpSpPr>
        <p:grpSpPr>
          <a:xfrm>
            <a:off x="3019585" y="1558244"/>
            <a:ext cx="3295974" cy="215444"/>
            <a:chOff x="2441798" y="2897208"/>
            <a:chExt cx="2451944" cy="237943"/>
          </a:xfrm>
        </p:grpSpPr>
        <p:sp>
          <p:nvSpPr>
            <p:cNvPr id="167" name="Right Arrow 69">
              <a:extLst>
                <a:ext uri="{FF2B5EF4-FFF2-40B4-BE49-F238E27FC236}">
                  <a16:creationId xmlns:a16="http://schemas.microsoft.com/office/drawing/2014/main" id="{7DEA871A-8ABB-7992-76F4-9C44BB42A476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FB61B84-D65C-D84F-C0CA-FEFBBBD5DFF2}"/>
                </a:ext>
              </a:extLst>
            </p:cNvPr>
            <p:cNvSpPr txBox="1"/>
            <p:nvPr/>
          </p:nvSpPr>
          <p:spPr>
            <a:xfrm>
              <a:off x="2441798" y="2897208"/>
              <a:ext cx="2451944" cy="23794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Target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D4B8C17-5C1F-1D93-70B5-2DB21015051D}"/>
              </a:ext>
            </a:extLst>
          </p:cNvPr>
          <p:cNvGrpSpPr/>
          <p:nvPr/>
        </p:nvGrpSpPr>
        <p:grpSpPr>
          <a:xfrm>
            <a:off x="6098638" y="2143206"/>
            <a:ext cx="2998917" cy="215443"/>
            <a:chOff x="2441798" y="2928285"/>
            <a:chExt cx="2451943" cy="175786"/>
          </a:xfrm>
        </p:grpSpPr>
        <p:sp>
          <p:nvSpPr>
            <p:cNvPr id="173" name="Right Arrow 69">
              <a:extLst>
                <a:ext uri="{FF2B5EF4-FFF2-40B4-BE49-F238E27FC236}">
                  <a16:creationId xmlns:a16="http://schemas.microsoft.com/office/drawing/2014/main" id="{58E4E3BD-C466-A3F9-DBDE-EFC504C3276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D977C1-10B0-8848-AA40-90870177D479}"/>
                </a:ext>
              </a:extLst>
            </p:cNvPr>
            <p:cNvSpPr txBox="1"/>
            <p:nvPr/>
          </p:nvSpPr>
          <p:spPr>
            <a:xfrm>
              <a:off x="2441798" y="2928285"/>
              <a:ext cx="2451943" cy="1757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Target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F281C02-B095-8472-BDA7-97CFE3980693}"/>
              </a:ext>
            </a:extLst>
          </p:cNvPr>
          <p:cNvGrpSpPr/>
          <p:nvPr/>
        </p:nvGrpSpPr>
        <p:grpSpPr>
          <a:xfrm>
            <a:off x="1937288" y="4231120"/>
            <a:ext cx="5804115" cy="215443"/>
            <a:chOff x="2441798" y="2906463"/>
            <a:chExt cx="2451944" cy="219432"/>
          </a:xfrm>
        </p:grpSpPr>
        <p:sp>
          <p:nvSpPr>
            <p:cNvPr id="176" name="Right Arrow 69">
              <a:extLst>
                <a:ext uri="{FF2B5EF4-FFF2-40B4-BE49-F238E27FC236}">
                  <a16:creationId xmlns:a16="http://schemas.microsoft.com/office/drawing/2014/main" id="{38E7185C-AF4B-A1B5-654C-2BBBAEC9AC60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3225403-7794-E975-46D0-1B933B8A79A8}"/>
                </a:ext>
              </a:extLst>
            </p:cNvPr>
            <p:cNvSpPr txBox="1"/>
            <p:nvPr/>
          </p:nvSpPr>
          <p:spPr>
            <a:xfrm>
              <a:off x="2441798" y="2906463"/>
              <a:ext cx="2451944" cy="2194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Ongoing Work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3C73C9-8022-9492-A0E0-1A72FC4E9186}"/>
              </a:ext>
            </a:extLst>
          </p:cNvPr>
          <p:cNvSpPr txBox="1"/>
          <p:nvPr/>
        </p:nvSpPr>
        <p:spPr>
          <a:xfrm>
            <a:off x="85243" y="5633631"/>
            <a:ext cx="5719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</a:rPr>
              <a:t>RHEL8 Install Baseline – pending discussion with ESB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</a:rPr>
              <a:t>Chef Manage EOL extended to at least 30 Nov 2023 – migration will move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</a:rPr>
              <a:t>GitLab Evaluation – no timeline yet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</a:rPr>
              <a:t>Migrate to Cloud Services / Managed Services – no timeline yet; requires investigation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4CD6D-7672-13BA-2D11-EC148357FC6A}"/>
              </a:ext>
            </a:extLst>
          </p:cNvPr>
          <p:cNvSpPr txBox="1"/>
          <p:nvPr/>
        </p:nvSpPr>
        <p:spPr>
          <a:xfrm>
            <a:off x="8636032" y="2150899"/>
            <a:ext cx="453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6/30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C94A700-DF4B-CFD9-690F-B8D1CECD7348}"/>
              </a:ext>
            </a:extLst>
          </p:cNvPr>
          <p:cNvSpPr txBox="1"/>
          <p:nvPr/>
        </p:nvSpPr>
        <p:spPr>
          <a:xfrm>
            <a:off x="8630356" y="1937620"/>
            <a:ext cx="453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6/30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B633AB1-EFB3-D7E2-FAE8-A194852C1BE9}"/>
              </a:ext>
            </a:extLst>
          </p:cNvPr>
          <p:cNvGrpSpPr/>
          <p:nvPr/>
        </p:nvGrpSpPr>
        <p:grpSpPr>
          <a:xfrm>
            <a:off x="8356174" y="3145779"/>
            <a:ext cx="659941" cy="215444"/>
            <a:chOff x="2441798" y="2908578"/>
            <a:chExt cx="2451943" cy="215200"/>
          </a:xfrm>
        </p:grpSpPr>
        <p:sp>
          <p:nvSpPr>
            <p:cNvPr id="180" name="Right Arrow 69">
              <a:extLst>
                <a:ext uri="{FF2B5EF4-FFF2-40B4-BE49-F238E27FC236}">
                  <a16:creationId xmlns:a16="http://schemas.microsoft.com/office/drawing/2014/main" id="{A8A2D58C-AB8E-AFC1-2403-AE56060011C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A46B478-2A7D-DE68-819E-F2428448F5EF}"/>
                </a:ext>
              </a:extLst>
            </p:cNvPr>
            <p:cNvSpPr txBox="1"/>
            <p:nvPr/>
          </p:nvSpPr>
          <p:spPr>
            <a:xfrm>
              <a:off x="2441798" y="2908578"/>
              <a:ext cx="2451943" cy="2152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EOL Nov 23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78875E-A110-C9FA-107C-1DCEB9146A74}"/>
              </a:ext>
            </a:extLst>
          </p:cNvPr>
          <p:cNvSpPr txBox="1"/>
          <p:nvPr/>
        </p:nvSpPr>
        <p:spPr>
          <a:xfrm>
            <a:off x="8311551" y="369063"/>
            <a:ext cx="6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CentOS Decommission 6/30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918A16-5FB8-52CB-39DB-B65D87DFEE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4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32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1FDFC0-327C-4A04-80CA-DD249590308B}"/>
              </a:ext>
            </a:extLst>
          </p:cNvPr>
          <p:cNvSpPr/>
          <p:nvPr/>
        </p:nvSpPr>
        <p:spPr>
          <a:xfrm>
            <a:off x="1510752" y="3892070"/>
            <a:ext cx="7040880" cy="3180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CC559-2DF5-445B-920A-7BA8FC1727D1}"/>
              </a:ext>
            </a:extLst>
          </p:cNvPr>
          <p:cNvSpPr/>
          <p:nvPr/>
        </p:nvSpPr>
        <p:spPr>
          <a:xfrm>
            <a:off x="1510752" y="3433368"/>
            <a:ext cx="704088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8AE5AEB-B023-4D3A-B01C-56BCCBBC5C97}"/>
              </a:ext>
            </a:extLst>
          </p:cNvPr>
          <p:cNvSpPr/>
          <p:nvPr/>
        </p:nvSpPr>
        <p:spPr>
          <a:xfrm>
            <a:off x="524840" y="3433212"/>
            <a:ext cx="988616" cy="4663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FD135-4C56-4071-AAE0-F32355D58B7B}"/>
              </a:ext>
            </a:extLst>
          </p:cNvPr>
          <p:cNvSpPr/>
          <p:nvPr/>
        </p:nvSpPr>
        <p:spPr>
          <a:xfrm>
            <a:off x="1511669" y="4681521"/>
            <a:ext cx="7040880" cy="3195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67C28C-08F0-4DDE-A0CB-6B301CBD3D04}"/>
              </a:ext>
            </a:extLst>
          </p:cNvPr>
          <p:cNvSpPr/>
          <p:nvPr/>
        </p:nvSpPr>
        <p:spPr>
          <a:xfrm>
            <a:off x="525757" y="4682028"/>
            <a:ext cx="988616" cy="3195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0D221CF-57F3-40AC-9EB2-9E69EB3B4561}"/>
              </a:ext>
            </a:extLst>
          </p:cNvPr>
          <p:cNvGrpSpPr/>
          <p:nvPr/>
        </p:nvGrpSpPr>
        <p:grpSpPr>
          <a:xfrm>
            <a:off x="531733" y="5647547"/>
            <a:ext cx="8026792" cy="320040"/>
            <a:chOff x="523562" y="3786451"/>
            <a:chExt cx="8026792" cy="4663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0D5B0F-A352-4CD7-8341-BD1474FEDC29}"/>
                </a:ext>
              </a:extLst>
            </p:cNvPr>
            <p:cNvSpPr/>
            <p:nvPr/>
          </p:nvSpPr>
          <p:spPr>
            <a:xfrm>
              <a:off x="1509474" y="3786451"/>
              <a:ext cx="7040880" cy="4663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AE1DEA7-6CE1-45AC-A930-81EE87880707}"/>
                </a:ext>
              </a:extLst>
            </p:cNvPr>
            <p:cNvSpPr/>
            <p:nvPr/>
          </p:nvSpPr>
          <p:spPr>
            <a:xfrm>
              <a:off x="523562" y="3786451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7002ED-24B1-436E-A1F7-2D3583E6D1DD}"/>
              </a:ext>
            </a:extLst>
          </p:cNvPr>
          <p:cNvGrpSpPr/>
          <p:nvPr/>
        </p:nvGrpSpPr>
        <p:grpSpPr>
          <a:xfrm>
            <a:off x="528878" y="2193660"/>
            <a:ext cx="8020816" cy="481682"/>
            <a:chOff x="523562" y="1905364"/>
            <a:chExt cx="8020816" cy="48168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667150-4092-4865-A683-AA6E46AF29C5}"/>
                </a:ext>
              </a:extLst>
            </p:cNvPr>
            <p:cNvSpPr/>
            <p:nvPr/>
          </p:nvSpPr>
          <p:spPr>
            <a:xfrm>
              <a:off x="1503498" y="1908982"/>
              <a:ext cx="7040880" cy="470379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8047B48-5B26-4073-8382-5DCFB4353925}"/>
                </a:ext>
              </a:extLst>
            </p:cNvPr>
            <p:cNvSpPr/>
            <p:nvPr/>
          </p:nvSpPr>
          <p:spPr>
            <a:xfrm>
              <a:off x="523562" y="1905364"/>
              <a:ext cx="988616" cy="481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7E81A66-763F-4A11-87F3-3D80EDBB5966}"/>
              </a:ext>
            </a:extLst>
          </p:cNvPr>
          <p:cNvSpPr/>
          <p:nvPr/>
        </p:nvSpPr>
        <p:spPr>
          <a:xfrm>
            <a:off x="1520148" y="1557286"/>
            <a:ext cx="7031281" cy="317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D72182A-5928-4A33-A0DB-A504B9625024}"/>
              </a:ext>
            </a:extLst>
          </p:cNvPr>
          <p:cNvGrpSpPr/>
          <p:nvPr/>
        </p:nvGrpSpPr>
        <p:grpSpPr>
          <a:xfrm>
            <a:off x="530613" y="5320472"/>
            <a:ext cx="8019899" cy="330254"/>
            <a:chOff x="524722" y="2799853"/>
            <a:chExt cx="8019899" cy="320040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66C8273-3A0F-4D08-AF04-8960A41BE82F}"/>
                </a:ext>
              </a:extLst>
            </p:cNvPr>
            <p:cNvSpPr/>
            <p:nvPr/>
          </p:nvSpPr>
          <p:spPr>
            <a:xfrm>
              <a:off x="1513340" y="2799853"/>
              <a:ext cx="7031281" cy="32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5ADB450-C031-4418-9CB8-D9E8F8E3885A}"/>
                </a:ext>
              </a:extLst>
            </p:cNvPr>
            <p:cNvSpPr/>
            <p:nvPr/>
          </p:nvSpPr>
          <p:spPr>
            <a:xfrm>
              <a:off x="524722" y="2799853"/>
              <a:ext cx="988616" cy="32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8B2C9E7-FA44-4B5D-A93A-0DF192048AAB}"/>
              </a:ext>
            </a:extLst>
          </p:cNvPr>
          <p:cNvGrpSpPr/>
          <p:nvPr/>
        </p:nvGrpSpPr>
        <p:grpSpPr>
          <a:xfrm>
            <a:off x="532037" y="1877056"/>
            <a:ext cx="8018918" cy="321686"/>
            <a:chOff x="524722" y="1901028"/>
            <a:chExt cx="8018918" cy="321686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510A6196-91E1-4492-9DDB-B0308172CD09}"/>
                </a:ext>
              </a:extLst>
            </p:cNvPr>
            <p:cNvSpPr/>
            <p:nvPr/>
          </p:nvSpPr>
          <p:spPr>
            <a:xfrm>
              <a:off x="1512359" y="1902674"/>
              <a:ext cx="7031281" cy="320040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C0A3D48-9FA5-44C5-B0E9-E7BF0CC1A022}"/>
                </a:ext>
              </a:extLst>
            </p:cNvPr>
            <p:cNvSpPr/>
            <p:nvPr/>
          </p:nvSpPr>
          <p:spPr>
            <a:xfrm>
              <a:off x="524722" y="1901028"/>
              <a:ext cx="988616" cy="32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7A26864-189D-4FD9-9969-4BAB41A6F5C5}"/>
              </a:ext>
            </a:extLst>
          </p:cNvPr>
          <p:cNvGrpSpPr/>
          <p:nvPr/>
        </p:nvGrpSpPr>
        <p:grpSpPr>
          <a:xfrm>
            <a:off x="532028" y="4996889"/>
            <a:ext cx="8019899" cy="320040"/>
            <a:chOff x="550562" y="5837145"/>
            <a:chExt cx="8019899" cy="466344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93E2A67-CCD3-4377-8CE6-1DBA1CAAA33B}"/>
                </a:ext>
              </a:extLst>
            </p:cNvPr>
            <p:cNvSpPr/>
            <p:nvPr/>
          </p:nvSpPr>
          <p:spPr>
            <a:xfrm>
              <a:off x="1539180" y="5837145"/>
              <a:ext cx="7031281" cy="46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CAA2082-E097-4696-87BF-81E93B42BC14}"/>
                </a:ext>
              </a:extLst>
            </p:cNvPr>
            <p:cNvSpPr/>
            <p:nvPr/>
          </p:nvSpPr>
          <p:spPr>
            <a:xfrm>
              <a:off x="550562" y="5837145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283" name="Rectangle 282">
            <a:extLst>
              <a:ext uri="{FF2B5EF4-FFF2-40B4-BE49-F238E27FC236}">
                <a16:creationId xmlns:a16="http://schemas.microsoft.com/office/drawing/2014/main" id="{5F8CA6BB-4DD1-4EF8-94BF-8C2C828CEBCF}"/>
              </a:ext>
            </a:extLst>
          </p:cNvPr>
          <p:cNvSpPr/>
          <p:nvPr/>
        </p:nvSpPr>
        <p:spPr>
          <a:xfrm>
            <a:off x="1520351" y="3115214"/>
            <a:ext cx="7031281" cy="32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B93A7E4-E609-40B8-B8D7-DA7E46312102}"/>
              </a:ext>
            </a:extLst>
          </p:cNvPr>
          <p:cNvSpPr/>
          <p:nvPr/>
        </p:nvSpPr>
        <p:spPr>
          <a:xfrm>
            <a:off x="525757" y="3115214"/>
            <a:ext cx="988616" cy="3200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86A4647-EFD9-47D2-A862-3DFB9521AA35}"/>
              </a:ext>
            </a:extLst>
          </p:cNvPr>
          <p:cNvGrpSpPr/>
          <p:nvPr/>
        </p:nvGrpSpPr>
        <p:grpSpPr>
          <a:xfrm>
            <a:off x="522902" y="4212110"/>
            <a:ext cx="8026792" cy="467806"/>
            <a:chOff x="523562" y="5182467"/>
            <a:chExt cx="8026792" cy="467806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CBCCF0C-4C78-420E-8636-5912E88FAEFB}"/>
                </a:ext>
              </a:extLst>
            </p:cNvPr>
            <p:cNvSpPr/>
            <p:nvPr/>
          </p:nvSpPr>
          <p:spPr>
            <a:xfrm>
              <a:off x="1519073" y="5182467"/>
              <a:ext cx="7031281" cy="46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CB320CC-4F7B-40DD-AFA4-73B783636A2C}"/>
                </a:ext>
              </a:extLst>
            </p:cNvPr>
            <p:cNvSpPr/>
            <p:nvPr/>
          </p:nvSpPr>
          <p:spPr>
            <a:xfrm>
              <a:off x="523562" y="5183929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41B8BE-791D-4045-B982-25DD99F64495}"/>
              </a:ext>
            </a:extLst>
          </p:cNvPr>
          <p:cNvGrpSpPr/>
          <p:nvPr/>
        </p:nvGrpSpPr>
        <p:grpSpPr>
          <a:xfrm>
            <a:off x="523830" y="2661671"/>
            <a:ext cx="8026792" cy="460736"/>
            <a:chOff x="523562" y="4718161"/>
            <a:chExt cx="8026792" cy="47038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0E89EE2-7F11-4DFE-A5C9-ABD999A0393A}"/>
                </a:ext>
              </a:extLst>
            </p:cNvPr>
            <p:cNvSpPr/>
            <p:nvPr/>
          </p:nvSpPr>
          <p:spPr>
            <a:xfrm>
              <a:off x="1519073" y="4722203"/>
              <a:ext cx="7031281" cy="4663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A2CCAC9-47A5-41CF-ABC5-6A631ECEC550}"/>
                </a:ext>
              </a:extLst>
            </p:cNvPr>
            <p:cNvSpPr/>
            <p:nvPr/>
          </p:nvSpPr>
          <p:spPr>
            <a:xfrm>
              <a:off x="523562" y="4718161"/>
              <a:ext cx="988616" cy="466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4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289FD20-54FE-437E-95EE-F6428BD61C76}"/>
              </a:ext>
            </a:extLst>
          </p:cNvPr>
          <p:cNvGrpSpPr/>
          <p:nvPr/>
        </p:nvGrpSpPr>
        <p:grpSpPr>
          <a:xfrm>
            <a:off x="1975834" y="1576543"/>
            <a:ext cx="6115319" cy="4554444"/>
            <a:chOff x="1976690" y="1864894"/>
            <a:chExt cx="6115319" cy="458686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EAE581-167E-4AC8-823F-FE512C496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690" y="1880767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DEF62-35D1-4E7F-BC74-6916E3A58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30" y="1903656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A9B066-7C63-42A8-8CE5-B49947B78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649" y="1880973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4FE2ED-7172-40EC-AA95-9FC6DF4BE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778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700662-4140-4160-B8AE-F39A3F78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586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F15645-943B-4867-A61E-D79CC5250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154" y="1888788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45E7A0-B4B0-4520-A0F5-1362C4AE5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726" y="18648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B8B375-DEE3-43EF-9DBC-AA1CE7080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294" y="18648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4081E2-9DD9-40C8-9DC2-BC6694288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441" y="1880973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8A1B25-11E7-49E6-8627-6C58D4A2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009" y="1872952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6A4EF9-F862-4523-B1CB-B0992C746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680" y="1881357"/>
              <a:ext cx="0" cy="454810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9CD319-7521-4A20-88E2-3CE3768E0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9806" y="1909230"/>
              <a:ext cx="24609" cy="45006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8A0877-383B-427E-96BE-20F992428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2949" y="1901242"/>
              <a:ext cx="0" cy="454772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B8107C-9E19-4230-B9A0-791273D0A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5928" y="1881357"/>
              <a:ext cx="0" cy="454772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B574E-E31E-4F04-9520-25E2417C2DB8}"/>
              </a:ext>
            </a:extLst>
          </p:cNvPr>
          <p:cNvSpPr txBox="1"/>
          <p:nvPr/>
        </p:nvSpPr>
        <p:spPr>
          <a:xfrm>
            <a:off x="521844" y="423899"/>
            <a:ext cx="5910334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Roadmap - O&amp;M – old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4C5ED6-6D79-46AE-BCA2-300EA2CDBDBB}"/>
              </a:ext>
            </a:extLst>
          </p:cNvPr>
          <p:cNvSpPr txBox="1"/>
          <p:nvPr/>
        </p:nvSpPr>
        <p:spPr>
          <a:xfrm>
            <a:off x="6537639" y="401604"/>
            <a:ext cx="20509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Upgrade = Upgrade Analysis</a:t>
            </a:r>
          </a:p>
          <a:p>
            <a:pPr algn="r"/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ULM = User License Maintenance</a:t>
            </a:r>
          </a:p>
          <a:p>
            <a:pPr algn="r"/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Scans = Security Scans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31ECBCF-375E-44AA-B1DD-2B21EB4A5DB2}"/>
              </a:ext>
            </a:extLst>
          </p:cNvPr>
          <p:cNvSpPr/>
          <p:nvPr/>
        </p:nvSpPr>
        <p:spPr>
          <a:xfrm>
            <a:off x="530613" y="1559902"/>
            <a:ext cx="988616" cy="3174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F2143D9-9763-4416-B358-C2E88F46BC9F}"/>
              </a:ext>
            </a:extLst>
          </p:cNvPr>
          <p:cNvSpPr txBox="1"/>
          <p:nvPr/>
        </p:nvSpPr>
        <p:spPr>
          <a:xfrm>
            <a:off x="558694" y="1576543"/>
            <a:ext cx="95923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1" err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AutoProv</a:t>
            </a:r>
            <a:endParaRPr lang="en-US" sz="1200" b="1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8267862-C375-4CA8-AAED-1357204A63B1}"/>
              </a:ext>
            </a:extLst>
          </p:cNvPr>
          <p:cNvSpPr txBox="1"/>
          <p:nvPr/>
        </p:nvSpPr>
        <p:spPr>
          <a:xfrm>
            <a:off x="772983" y="4317585"/>
            <a:ext cx="473206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JIRA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F490B48-72F8-48DD-BA7C-F60A1CFA64D4}"/>
              </a:ext>
            </a:extLst>
          </p:cNvPr>
          <p:cNvSpPr txBox="1"/>
          <p:nvPr/>
        </p:nvSpPr>
        <p:spPr>
          <a:xfrm>
            <a:off x="564262" y="2729886"/>
            <a:ext cx="903582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Confluence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67A4D0D-2A25-4F7C-A8C2-7998C77374E2}"/>
              </a:ext>
            </a:extLst>
          </p:cNvPr>
          <p:cNvGrpSpPr/>
          <p:nvPr/>
        </p:nvGrpSpPr>
        <p:grpSpPr>
          <a:xfrm>
            <a:off x="2659406" y="2633237"/>
            <a:ext cx="1524359" cy="230833"/>
            <a:chOff x="1974427" y="2880413"/>
            <a:chExt cx="2861056" cy="323365"/>
          </a:xfrm>
        </p:grpSpPr>
        <p:sp>
          <p:nvSpPr>
            <p:cNvPr id="172" name="Right Arrow 69">
              <a:extLst>
                <a:ext uri="{FF2B5EF4-FFF2-40B4-BE49-F238E27FC236}">
                  <a16:creationId xmlns:a16="http://schemas.microsoft.com/office/drawing/2014/main" id="{E0816E25-2347-4D04-85C0-57D3DBA4FA98}"/>
                </a:ext>
              </a:extLst>
            </p:cNvPr>
            <p:cNvSpPr/>
            <p:nvPr/>
          </p:nvSpPr>
          <p:spPr>
            <a:xfrm>
              <a:off x="1974427" y="2960566"/>
              <a:ext cx="2861056" cy="153714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E2C0E8E-EB32-47C5-A706-ED1E8979FB83}"/>
                </a:ext>
              </a:extLst>
            </p:cNvPr>
            <p:cNvSpPr txBox="1"/>
            <p:nvPr/>
          </p:nvSpPr>
          <p:spPr>
            <a:xfrm>
              <a:off x="2118329" y="2880413"/>
              <a:ext cx="2553831" cy="3233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81C83FD-BE2D-4F4F-B7C3-9A50ED435F03}"/>
              </a:ext>
            </a:extLst>
          </p:cNvPr>
          <p:cNvGrpSpPr/>
          <p:nvPr/>
        </p:nvGrpSpPr>
        <p:grpSpPr>
          <a:xfrm>
            <a:off x="1525931" y="1119698"/>
            <a:ext cx="1407971" cy="473162"/>
            <a:chOff x="2963616" y="2211697"/>
            <a:chExt cx="1407971" cy="732109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DE516D8-F4AD-4ECD-BEA3-9A5E1E27B2E9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EABDA32-0F1D-40FF-930D-BD90BD352D82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A926522-8DBB-46A9-8AB5-2A684DB387B7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472B380-1AB9-4D0A-97E5-C0789C9B6DE8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0F984A1-E5F4-4EA1-8EEE-ED7E243BC53E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Q3 2022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4BE0863-F1C8-460B-BF65-B972C50ED0E0}"/>
                </a:ext>
              </a:extLst>
            </p:cNvPr>
            <p:cNvSpPr txBox="1"/>
            <p:nvPr/>
          </p:nvSpPr>
          <p:spPr>
            <a:xfrm>
              <a:off x="3030709" y="2586647"/>
              <a:ext cx="34817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Apr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291DE5D-F6F1-4A6C-9F1B-9B0A6C568860}"/>
                </a:ext>
              </a:extLst>
            </p:cNvPr>
            <p:cNvSpPr txBox="1"/>
            <p:nvPr/>
          </p:nvSpPr>
          <p:spPr>
            <a:xfrm>
              <a:off x="3482237" y="2586647"/>
              <a:ext cx="36901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May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5CD3DA1-AAAC-4CEB-9BB1-624BEE529E1C}"/>
                </a:ext>
              </a:extLst>
            </p:cNvPr>
            <p:cNvSpPr txBox="1"/>
            <p:nvPr/>
          </p:nvSpPr>
          <p:spPr>
            <a:xfrm>
              <a:off x="3964143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Jun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AADF277-73C3-4452-AA82-699FEC200014}"/>
              </a:ext>
            </a:extLst>
          </p:cNvPr>
          <p:cNvGrpSpPr/>
          <p:nvPr/>
        </p:nvGrpSpPr>
        <p:grpSpPr>
          <a:xfrm>
            <a:off x="2931331" y="1124270"/>
            <a:ext cx="1407971" cy="473162"/>
            <a:chOff x="2963616" y="2211697"/>
            <a:chExt cx="1407971" cy="732109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1FC34D0-D398-43B3-8432-73FD453496F1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62F1202-5C6D-4904-A106-1E03BEA381BA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3BE68D6-A530-431D-9D7B-E5694D2EFE05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0A922ABD-6C8F-43F3-AE05-0EAAC1951868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BD9F939-CB99-4E0D-953C-E197778FF03B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2022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0487243-9911-49A3-8A0C-C3353F1856D4}"/>
                </a:ext>
              </a:extLst>
            </p:cNvPr>
            <p:cNvSpPr txBox="1"/>
            <p:nvPr/>
          </p:nvSpPr>
          <p:spPr>
            <a:xfrm>
              <a:off x="3044335" y="2586647"/>
              <a:ext cx="32092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E423565-CFA2-40A1-856A-50401FB67B7B}"/>
                </a:ext>
              </a:extLst>
            </p:cNvPr>
            <p:cNvSpPr txBox="1"/>
            <p:nvPr/>
          </p:nvSpPr>
          <p:spPr>
            <a:xfrm>
              <a:off x="3482237" y="2586647"/>
              <a:ext cx="36901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CEC97DB-D501-4DB5-8277-064FEA348FA4}"/>
                </a:ext>
              </a:extLst>
            </p:cNvPr>
            <p:cNvSpPr txBox="1"/>
            <p:nvPr/>
          </p:nvSpPr>
          <p:spPr>
            <a:xfrm>
              <a:off x="3961739" y="2586647"/>
              <a:ext cx="357791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48B3456-2F3D-4959-958C-678332B79044}"/>
              </a:ext>
            </a:extLst>
          </p:cNvPr>
          <p:cNvGrpSpPr/>
          <p:nvPr/>
        </p:nvGrpSpPr>
        <p:grpSpPr>
          <a:xfrm>
            <a:off x="4337216" y="1122128"/>
            <a:ext cx="1407971" cy="473162"/>
            <a:chOff x="2963616" y="2211697"/>
            <a:chExt cx="1407971" cy="73210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55D30228-620B-4259-958D-4B08DCF09138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591A4D7-8A12-46B2-A3C3-53116259A5C3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9E6BDC0-53A6-4561-B604-8FB024D4C9CF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9BEC8D2-A6E0-4AAD-B7A1-FECD27C03D44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25E1E633-60BC-45DC-B51A-DCDDABD9B450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Q1 2023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979BAFED-0CFF-4885-A76B-416767A52C41}"/>
                </a:ext>
              </a:extLst>
            </p:cNvPr>
            <p:cNvSpPr txBox="1"/>
            <p:nvPr/>
          </p:nvSpPr>
          <p:spPr>
            <a:xfrm>
              <a:off x="3033114" y="2586647"/>
              <a:ext cx="34336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D4FD412-7E2E-44B3-805F-74D6A245A58F}"/>
                </a:ext>
              </a:extLst>
            </p:cNvPr>
            <p:cNvSpPr txBox="1"/>
            <p:nvPr/>
          </p:nvSpPr>
          <p:spPr>
            <a:xfrm>
              <a:off x="3484642" y="2586647"/>
              <a:ext cx="36420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32A95F4-FD07-4654-86B5-9F95222CD2DC}"/>
                </a:ext>
              </a:extLst>
            </p:cNvPr>
            <p:cNvSpPr txBox="1"/>
            <p:nvPr/>
          </p:nvSpPr>
          <p:spPr>
            <a:xfrm>
              <a:off x="3960938" y="2586647"/>
              <a:ext cx="35939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B03ADCD5-5F48-451D-9CBF-65B5E456EB47}"/>
              </a:ext>
            </a:extLst>
          </p:cNvPr>
          <p:cNvSpPr txBox="1"/>
          <p:nvPr/>
        </p:nvSpPr>
        <p:spPr>
          <a:xfrm>
            <a:off x="600254" y="5058097"/>
            <a:ext cx="787396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OpenShift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9D36EB9-091C-4140-834F-48C85217E749}"/>
              </a:ext>
            </a:extLst>
          </p:cNvPr>
          <p:cNvSpPr txBox="1"/>
          <p:nvPr/>
        </p:nvSpPr>
        <p:spPr>
          <a:xfrm>
            <a:off x="601227" y="1886640"/>
            <a:ext cx="795411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err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Bitwarden</a:t>
            </a:r>
            <a:endParaRPr lang="en-US" sz="1000" b="1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DE082658-167B-4E46-802A-C576737EA667}"/>
              </a:ext>
            </a:extLst>
          </p:cNvPr>
          <p:cNvSpPr txBox="1"/>
          <p:nvPr/>
        </p:nvSpPr>
        <p:spPr>
          <a:xfrm>
            <a:off x="549661" y="5337731"/>
            <a:ext cx="902811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ServiceNow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5BAE83-ECD0-48C2-82FD-6C4CFEBED4B5}"/>
              </a:ext>
            </a:extLst>
          </p:cNvPr>
          <p:cNvSpPr/>
          <p:nvPr/>
        </p:nvSpPr>
        <p:spPr>
          <a:xfrm>
            <a:off x="518864" y="3894022"/>
            <a:ext cx="988616" cy="3180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37B127-EA78-4E63-8243-B24965620C22}"/>
              </a:ext>
            </a:extLst>
          </p:cNvPr>
          <p:cNvSpPr txBox="1"/>
          <p:nvPr/>
        </p:nvSpPr>
        <p:spPr>
          <a:xfrm>
            <a:off x="672298" y="3932662"/>
            <a:ext cx="652743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Jenkins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B26DA77-D0C7-4C76-9BC4-2665545A281D}"/>
              </a:ext>
            </a:extLst>
          </p:cNvPr>
          <p:cNvSpPr txBox="1"/>
          <p:nvPr/>
        </p:nvSpPr>
        <p:spPr>
          <a:xfrm>
            <a:off x="701067" y="3135684"/>
            <a:ext cx="574837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DIYOS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578095-857A-4419-83BF-D3ECE850B654}"/>
              </a:ext>
            </a:extLst>
          </p:cNvPr>
          <p:cNvSpPr txBox="1"/>
          <p:nvPr/>
        </p:nvSpPr>
        <p:spPr>
          <a:xfrm>
            <a:off x="572406" y="5650867"/>
            <a:ext cx="865943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SonarQube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997571-00A1-4AF2-9611-D6C0E360FE77}"/>
              </a:ext>
            </a:extLst>
          </p:cNvPr>
          <p:cNvSpPr txBox="1"/>
          <p:nvPr/>
        </p:nvSpPr>
        <p:spPr>
          <a:xfrm>
            <a:off x="708762" y="4699403"/>
            <a:ext cx="573490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Nexus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FEBE404-5A18-4963-9C4D-E4FFD56F2415}"/>
              </a:ext>
            </a:extLst>
          </p:cNvPr>
          <p:cNvSpPr txBox="1"/>
          <p:nvPr/>
        </p:nvSpPr>
        <p:spPr>
          <a:xfrm>
            <a:off x="777776" y="2283729"/>
            <a:ext cx="465191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Chef</a:t>
            </a:r>
            <a:endParaRPr lang="en-US" sz="1000" b="1">
              <a:solidFill>
                <a:schemeClr val="tx2"/>
              </a:solidFill>
              <a:latin typeface="Arial Narrow" panose="020B06060202020302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C9D8F2-94B7-41CC-98E4-E80A038CE1EE}"/>
              </a:ext>
            </a:extLst>
          </p:cNvPr>
          <p:cNvSpPr txBox="1"/>
          <p:nvPr/>
        </p:nvSpPr>
        <p:spPr>
          <a:xfrm>
            <a:off x="721853" y="3527044"/>
            <a:ext cx="604653" cy="276999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rPr>
              <a:t>GitHub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6634FFF-BB75-4ABF-880D-31B4146EE61D}"/>
              </a:ext>
            </a:extLst>
          </p:cNvPr>
          <p:cNvGrpSpPr/>
          <p:nvPr/>
        </p:nvGrpSpPr>
        <p:grpSpPr>
          <a:xfrm>
            <a:off x="2831522" y="4482285"/>
            <a:ext cx="457200" cy="215443"/>
            <a:chOff x="2498865" y="2919275"/>
            <a:chExt cx="2336615" cy="190022"/>
          </a:xfrm>
        </p:grpSpPr>
        <p:sp>
          <p:nvSpPr>
            <p:cNvPr id="370" name="Right Arrow 69">
              <a:extLst>
                <a:ext uri="{FF2B5EF4-FFF2-40B4-BE49-F238E27FC236}">
                  <a16:creationId xmlns:a16="http://schemas.microsoft.com/office/drawing/2014/main" id="{D4899113-64D2-4D70-9362-FA5DD0829A8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995D6AE-0CE3-49BA-8D53-0AD6108BF1B9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4DA5CBB9-36BC-495D-8568-DE1B33D4DACB}"/>
              </a:ext>
            </a:extLst>
          </p:cNvPr>
          <p:cNvGrpSpPr/>
          <p:nvPr/>
        </p:nvGrpSpPr>
        <p:grpSpPr>
          <a:xfrm>
            <a:off x="2543765" y="5118188"/>
            <a:ext cx="457200" cy="215443"/>
            <a:chOff x="2498865" y="2919275"/>
            <a:chExt cx="2336615" cy="190022"/>
          </a:xfrm>
        </p:grpSpPr>
        <p:sp>
          <p:nvSpPr>
            <p:cNvPr id="385" name="Right Arrow 69">
              <a:extLst>
                <a:ext uri="{FF2B5EF4-FFF2-40B4-BE49-F238E27FC236}">
                  <a16:creationId xmlns:a16="http://schemas.microsoft.com/office/drawing/2014/main" id="{5CD1FC3C-C25A-4B28-855A-BEADF6F9381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8D7067B1-B197-4640-8DAE-D90A50B05E01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0F8F090C-7C77-4B18-BF2F-0887847B83D9}"/>
              </a:ext>
            </a:extLst>
          </p:cNvPr>
          <p:cNvGrpSpPr/>
          <p:nvPr/>
        </p:nvGrpSpPr>
        <p:grpSpPr>
          <a:xfrm>
            <a:off x="3248924" y="5441765"/>
            <a:ext cx="457200" cy="215443"/>
            <a:chOff x="2498865" y="2919275"/>
            <a:chExt cx="2336615" cy="190022"/>
          </a:xfrm>
        </p:grpSpPr>
        <p:sp>
          <p:nvSpPr>
            <p:cNvPr id="433" name="Right Arrow 69">
              <a:extLst>
                <a:ext uri="{FF2B5EF4-FFF2-40B4-BE49-F238E27FC236}">
                  <a16:creationId xmlns:a16="http://schemas.microsoft.com/office/drawing/2014/main" id="{FD9D16D0-9658-4FCC-BC3C-23AF0B990F3B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A531A804-2EAD-4A2B-BD6B-91426D349E09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98C7B5A0-1561-4F83-A1CC-D577BD7B348A}"/>
              </a:ext>
            </a:extLst>
          </p:cNvPr>
          <p:cNvGrpSpPr/>
          <p:nvPr/>
        </p:nvGrpSpPr>
        <p:grpSpPr>
          <a:xfrm>
            <a:off x="2883354" y="4013822"/>
            <a:ext cx="457200" cy="215443"/>
            <a:chOff x="2498865" y="2919275"/>
            <a:chExt cx="2336615" cy="190022"/>
          </a:xfrm>
        </p:grpSpPr>
        <p:sp>
          <p:nvSpPr>
            <p:cNvPr id="460" name="Right Arrow 69">
              <a:extLst>
                <a:ext uri="{FF2B5EF4-FFF2-40B4-BE49-F238E27FC236}">
                  <a16:creationId xmlns:a16="http://schemas.microsoft.com/office/drawing/2014/main" id="{8A4B0591-22DA-439B-B99A-46D6CA8BFF1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606D71CC-282F-4698-8EDD-831065E030E2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E6CB721-A5B3-4C3F-A42A-1198F539B5BD}"/>
              </a:ext>
            </a:extLst>
          </p:cNvPr>
          <p:cNvGrpSpPr/>
          <p:nvPr/>
        </p:nvGrpSpPr>
        <p:grpSpPr>
          <a:xfrm>
            <a:off x="2842466" y="5769705"/>
            <a:ext cx="457200" cy="215444"/>
            <a:chOff x="2498865" y="2919274"/>
            <a:chExt cx="2336615" cy="190023"/>
          </a:xfrm>
        </p:grpSpPr>
        <p:sp>
          <p:nvSpPr>
            <p:cNvPr id="463" name="Right Arrow 69">
              <a:extLst>
                <a:ext uri="{FF2B5EF4-FFF2-40B4-BE49-F238E27FC236}">
                  <a16:creationId xmlns:a16="http://schemas.microsoft.com/office/drawing/2014/main" id="{03A706B1-F533-43D9-AC7E-2EF1F10FDCA6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E9441CCF-16F5-4E72-9B7C-D1ABF2162E01}"/>
                </a:ext>
              </a:extLst>
            </p:cNvPr>
            <p:cNvSpPr txBox="1"/>
            <p:nvPr/>
          </p:nvSpPr>
          <p:spPr>
            <a:xfrm>
              <a:off x="2580631" y="2919274"/>
              <a:ext cx="2168626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EF180A7E-9ECE-42BC-96B6-3E3947AC530D}"/>
              </a:ext>
            </a:extLst>
          </p:cNvPr>
          <p:cNvGrpSpPr/>
          <p:nvPr/>
        </p:nvGrpSpPr>
        <p:grpSpPr>
          <a:xfrm>
            <a:off x="2855953" y="4838365"/>
            <a:ext cx="457200" cy="162981"/>
            <a:chOff x="2498865" y="2919275"/>
            <a:chExt cx="2336615" cy="190022"/>
          </a:xfrm>
        </p:grpSpPr>
        <p:sp>
          <p:nvSpPr>
            <p:cNvPr id="466" name="Right Arrow 69">
              <a:extLst>
                <a:ext uri="{FF2B5EF4-FFF2-40B4-BE49-F238E27FC236}">
                  <a16:creationId xmlns:a16="http://schemas.microsoft.com/office/drawing/2014/main" id="{5E58701E-5BDF-4862-8250-4BF2B20AD9F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0EFF56-DE37-41D0-9DC7-4C773F9FB6DF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6BFB5D36-C7A8-460F-8D49-F3ED67BD7E54}"/>
              </a:ext>
            </a:extLst>
          </p:cNvPr>
          <p:cNvGrpSpPr/>
          <p:nvPr/>
        </p:nvGrpSpPr>
        <p:grpSpPr>
          <a:xfrm>
            <a:off x="2806586" y="2453192"/>
            <a:ext cx="457200" cy="215443"/>
            <a:chOff x="2498865" y="2919275"/>
            <a:chExt cx="2336615" cy="190022"/>
          </a:xfrm>
        </p:grpSpPr>
        <p:sp>
          <p:nvSpPr>
            <p:cNvPr id="469" name="Right Arrow 69">
              <a:extLst>
                <a:ext uri="{FF2B5EF4-FFF2-40B4-BE49-F238E27FC236}">
                  <a16:creationId xmlns:a16="http://schemas.microsoft.com/office/drawing/2014/main" id="{259CEB2E-C7E9-4C6F-BC44-17F0AC152CA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375C72-2F83-45C8-BE67-4E5503CB5405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09B3E95D-785C-4F82-A950-6101D465981B}"/>
              </a:ext>
            </a:extLst>
          </p:cNvPr>
          <p:cNvGrpSpPr/>
          <p:nvPr/>
        </p:nvGrpSpPr>
        <p:grpSpPr>
          <a:xfrm>
            <a:off x="2930457" y="3704263"/>
            <a:ext cx="476188" cy="215443"/>
            <a:chOff x="2498865" y="2919275"/>
            <a:chExt cx="2433657" cy="190022"/>
          </a:xfrm>
        </p:grpSpPr>
        <p:sp>
          <p:nvSpPr>
            <p:cNvPr id="472" name="Right Arrow 69">
              <a:extLst>
                <a:ext uri="{FF2B5EF4-FFF2-40B4-BE49-F238E27FC236}">
                  <a16:creationId xmlns:a16="http://schemas.microsoft.com/office/drawing/2014/main" id="{6F225D63-19F7-4364-B265-4920EB9F674B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80CE4328-1075-4B4B-BCCD-229CEB995928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E1F23846-3325-44F5-9B91-E953AA63D9B7}"/>
              </a:ext>
            </a:extLst>
          </p:cNvPr>
          <p:cNvGrpSpPr/>
          <p:nvPr/>
        </p:nvGrpSpPr>
        <p:grpSpPr>
          <a:xfrm>
            <a:off x="2825100" y="2908460"/>
            <a:ext cx="457200" cy="215443"/>
            <a:chOff x="2498865" y="2919275"/>
            <a:chExt cx="2336615" cy="190022"/>
          </a:xfrm>
        </p:grpSpPr>
        <p:sp>
          <p:nvSpPr>
            <p:cNvPr id="475" name="Right Arrow 69">
              <a:extLst>
                <a:ext uri="{FF2B5EF4-FFF2-40B4-BE49-F238E27FC236}">
                  <a16:creationId xmlns:a16="http://schemas.microsoft.com/office/drawing/2014/main" id="{D147A7D5-6699-4131-BCB6-CAE8F5AAADA5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D1A2F69B-C3FE-49D5-A752-CC5ABA660566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12D7C138-6CD0-4BDE-8E05-6E5A37E67ABF}"/>
              </a:ext>
            </a:extLst>
          </p:cNvPr>
          <p:cNvGrpSpPr/>
          <p:nvPr/>
        </p:nvGrpSpPr>
        <p:grpSpPr>
          <a:xfrm>
            <a:off x="2844016" y="1709129"/>
            <a:ext cx="457200" cy="162981"/>
            <a:chOff x="2498865" y="2919275"/>
            <a:chExt cx="2336615" cy="190022"/>
          </a:xfrm>
        </p:grpSpPr>
        <p:sp>
          <p:nvSpPr>
            <p:cNvPr id="478" name="Right Arrow 69">
              <a:extLst>
                <a:ext uri="{FF2B5EF4-FFF2-40B4-BE49-F238E27FC236}">
                  <a16:creationId xmlns:a16="http://schemas.microsoft.com/office/drawing/2014/main" id="{40E3B4BB-94A2-4BF8-A8DF-C54B281692EE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B4C401DC-F3E8-4052-ABF5-43519449213B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024830F8-641B-4C2B-B16E-FD870329183D}"/>
              </a:ext>
            </a:extLst>
          </p:cNvPr>
          <p:cNvGrpSpPr/>
          <p:nvPr/>
        </p:nvGrpSpPr>
        <p:grpSpPr>
          <a:xfrm>
            <a:off x="2857898" y="1993393"/>
            <a:ext cx="438725" cy="215445"/>
            <a:chOff x="2498865" y="2919275"/>
            <a:chExt cx="2336615" cy="190022"/>
          </a:xfrm>
        </p:grpSpPr>
        <p:sp>
          <p:nvSpPr>
            <p:cNvPr id="481" name="Right Arrow 69">
              <a:extLst>
                <a:ext uri="{FF2B5EF4-FFF2-40B4-BE49-F238E27FC236}">
                  <a16:creationId xmlns:a16="http://schemas.microsoft.com/office/drawing/2014/main" id="{F1681A46-228D-41D6-B899-62F6DEA0B225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652635A0-EB5D-483D-A832-29748CD673DD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255C7303-B6DF-4CEA-8EB7-0115376C0329}"/>
              </a:ext>
            </a:extLst>
          </p:cNvPr>
          <p:cNvGrpSpPr/>
          <p:nvPr/>
        </p:nvGrpSpPr>
        <p:grpSpPr>
          <a:xfrm>
            <a:off x="3424210" y="5072484"/>
            <a:ext cx="745235" cy="215445"/>
            <a:chOff x="2498864" y="2926507"/>
            <a:chExt cx="2394878" cy="179347"/>
          </a:xfrm>
        </p:grpSpPr>
        <p:sp>
          <p:nvSpPr>
            <p:cNvPr id="487" name="Right Arrow 69">
              <a:extLst>
                <a:ext uri="{FF2B5EF4-FFF2-40B4-BE49-F238E27FC236}">
                  <a16:creationId xmlns:a16="http://schemas.microsoft.com/office/drawing/2014/main" id="{501A0F18-1157-4C99-90C5-7DBD6949920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1593AAD1-DE5E-4026-8A86-E607F6FE1B51}"/>
                </a:ext>
              </a:extLst>
            </p:cNvPr>
            <p:cNvSpPr txBox="1"/>
            <p:nvPr/>
          </p:nvSpPr>
          <p:spPr>
            <a:xfrm>
              <a:off x="2498864" y="2926507"/>
              <a:ext cx="2394878" cy="17934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Decommission</a:t>
              </a:r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8902FD3D-39FF-402B-817B-09116463A23D}"/>
              </a:ext>
            </a:extLst>
          </p:cNvPr>
          <p:cNvGrpSpPr/>
          <p:nvPr/>
        </p:nvGrpSpPr>
        <p:grpSpPr>
          <a:xfrm>
            <a:off x="5052559" y="5433376"/>
            <a:ext cx="457200" cy="215443"/>
            <a:chOff x="2498865" y="2919275"/>
            <a:chExt cx="2336615" cy="190022"/>
          </a:xfrm>
        </p:grpSpPr>
        <p:sp>
          <p:nvSpPr>
            <p:cNvPr id="490" name="Right Arrow 69">
              <a:extLst>
                <a:ext uri="{FF2B5EF4-FFF2-40B4-BE49-F238E27FC236}">
                  <a16:creationId xmlns:a16="http://schemas.microsoft.com/office/drawing/2014/main" id="{13B80354-3FAF-430C-B6FF-0ECBF026682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50BC15B9-AC98-460B-9B0E-F1630A1A93EA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9C0DBA8A-6A9A-45BB-97BD-D14EA1F93FC4}"/>
              </a:ext>
            </a:extLst>
          </p:cNvPr>
          <p:cNvGrpSpPr/>
          <p:nvPr/>
        </p:nvGrpSpPr>
        <p:grpSpPr>
          <a:xfrm>
            <a:off x="5165810" y="2444803"/>
            <a:ext cx="457200" cy="215443"/>
            <a:chOff x="2498865" y="2919275"/>
            <a:chExt cx="2336615" cy="190022"/>
          </a:xfrm>
        </p:grpSpPr>
        <p:sp>
          <p:nvSpPr>
            <p:cNvPr id="502" name="Right Arrow 69">
              <a:extLst>
                <a:ext uri="{FF2B5EF4-FFF2-40B4-BE49-F238E27FC236}">
                  <a16:creationId xmlns:a16="http://schemas.microsoft.com/office/drawing/2014/main" id="{F0A8268E-6DDD-4E14-BD33-FC9207A5ABB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DBA8C3A5-E342-4E4A-815D-A96654BCAFE0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3E3EC8D3-87D8-4873-885B-97D74001C5B2}"/>
              </a:ext>
            </a:extLst>
          </p:cNvPr>
          <p:cNvGrpSpPr/>
          <p:nvPr/>
        </p:nvGrpSpPr>
        <p:grpSpPr>
          <a:xfrm>
            <a:off x="3835599" y="1995210"/>
            <a:ext cx="438725" cy="215445"/>
            <a:chOff x="2498865" y="2919275"/>
            <a:chExt cx="2336615" cy="190022"/>
          </a:xfrm>
        </p:grpSpPr>
        <p:sp>
          <p:nvSpPr>
            <p:cNvPr id="514" name="Right Arrow 69">
              <a:extLst>
                <a:ext uri="{FF2B5EF4-FFF2-40B4-BE49-F238E27FC236}">
                  <a16:creationId xmlns:a16="http://schemas.microsoft.com/office/drawing/2014/main" id="{7F7C8C0F-5270-479C-ACC7-46F74A57227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1A1DFF0E-3EC2-4183-9CD2-F9414AAA652A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269A950-27B2-42AB-8700-7421EC1310B2}"/>
              </a:ext>
            </a:extLst>
          </p:cNvPr>
          <p:cNvGrpSpPr/>
          <p:nvPr/>
        </p:nvGrpSpPr>
        <p:grpSpPr>
          <a:xfrm>
            <a:off x="2562208" y="3418976"/>
            <a:ext cx="393427" cy="211072"/>
            <a:chOff x="-132151" y="3313896"/>
            <a:chExt cx="8353270" cy="260610"/>
          </a:xfrm>
        </p:grpSpPr>
        <p:sp>
          <p:nvSpPr>
            <p:cNvPr id="517" name="Right Arrow 70">
              <a:extLst>
                <a:ext uri="{FF2B5EF4-FFF2-40B4-BE49-F238E27FC236}">
                  <a16:creationId xmlns:a16="http://schemas.microsoft.com/office/drawing/2014/main" id="{E5850039-FFFB-471B-AA46-09E45BC80A9D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6F1AE139-9740-4E1E-8381-4F4A18C3BF23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CB37AE5-7A51-4675-8CC5-769026787372}"/>
              </a:ext>
            </a:extLst>
          </p:cNvPr>
          <p:cNvGrpSpPr/>
          <p:nvPr/>
        </p:nvGrpSpPr>
        <p:grpSpPr>
          <a:xfrm>
            <a:off x="2033135" y="4216522"/>
            <a:ext cx="393427" cy="211072"/>
            <a:chOff x="-132151" y="3313896"/>
            <a:chExt cx="8353270" cy="260610"/>
          </a:xfrm>
        </p:grpSpPr>
        <p:sp>
          <p:nvSpPr>
            <p:cNvPr id="520" name="Right Arrow 70">
              <a:extLst>
                <a:ext uri="{FF2B5EF4-FFF2-40B4-BE49-F238E27FC236}">
                  <a16:creationId xmlns:a16="http://schemas.microsoft.com/office/drawing/2014/main" id="{3CC187C1-DE23-48FE-BB56-CEF11E241B88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43BF99E6-5D59-4AA4-9014-87A124CE199E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27E01E01-E3E9-4BB3-81EA-5E969E4F65C7}"/>
              </a:ext>
            </a:extLst>
          </p:cNvPr>
          <p:cNvGrpSpPr/>
          <p:nvPr/>
        </p:nvGrpSpPr>
        <p:grpSpPr>
          <a:xfrm>
            <a:off x="3410211" y="4219054"/>
            <a:ext cx="393427" cy="211072"/>
            <a:chOff x="-132151" y="3313896"/>
            <a:chExt cx="8353270" cy="260610"/>
          </a:xfrm>
        </p:grpSpPr>
        <p:sp>
          <p:nvSpPr>
            <p:cNvPr id="526" name="Right Arrow 70">
              <a:extLst>
                <a:ext uri="{FF2B5EF4-FFF2-40B4-BE49-F238E27FC236}">
                  <a16:creationId xmlns:a16="http://schemas.microsoft.com/office/drawing/2014/main" id="{7E564437-2E31-43AC-B1EF-7F73CA558648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4F7DE69B-EFFB-46E6-86D7-BFD6200D68F1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DBF900A0-37A6-4024-A337-8DF14AA9E252}"/>
              </a:ext>
            </a:extLst>
          </p:cNvPr>
          <p:cNvGrpSpPr/>
          <p:nvPr/>
        </p:nvGrpSpPr>
        <p:grpSpPr>
          <a:xfrm>
            <a:off x="5284454" y="3420214"/>
            <a:ext cx="393427" cy="211072"/>
            <a:chOff x="-132151" y="3313896"/>
            <a:chExt cx="8353270" cy="260610"/>
          </a:xfrm>
        </p:grpSpPr>
        <p:sp>
          <p:nvSpPr>
            <p:cNvPr id="529" name="Right Arrow 70">
              <a:extLst>
                <a:ext uri="{FF2B5EF4-FFF2-40B4-BE49-F238E27FC236}">
                  <a16:creationId xmlns:a16="http://schemas.microsoft.com/office/drawing/2014/main" id="{FADA7730-D482-4EA5-8567-FF81CAB96FAC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0ABA4C24-8B61-41E1-9E9E-9739EE92D084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B9924D2-8391-4798-973A-92CEB713835F}"/>
              </a:ext>
            </a:extLst>
          </p:cNvPr>
          <p:cNvGrpSpPr/>
          <p:nvPr/>
        </p:nvGrpSpPr>
        <p:grpSpPr>
          <a:xfrm>
            <a:off x="4755381" y="4217760"/>
            <a:ext cx="393427" cy="211072"/>
            <a:chOff x="-132151" y="3313896"/>
            <a:chExt cx="8353270" cy="260610"/>
          </a:xfrm>
        </p:grpSpPr>
        <p:sp>
          <p:nvSpPr>
            <p:cNvPr id="532" name="Right Arrow 70">
              <a:extLst>
                <a:ext uri="{FF2B5EF4-FFF2-40B4-BE49-F238E27FC236}">
                  <a16:creationId xmlns:a16="http://schemas.microsoft.com/office/drawing/2014/main" id="{94126CDE-2721-4BE8-AE63-9DAA5A498587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92E06A97-54EC-409C-B76E-02EC93D56E65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33F1BF4-5881-4B8C-B07E-EE6874C36C91}"/>
              </a:ext>
            </a:extLst>
          </p:cNvPr>
          <p:cNvGrpSpPr/>
          <p:nvPr/>
        </p:nvGrpSpPr>
        <p:grpSpPr>
          <a:xfrm>
            <a:off x="2088196" y="1557188"/>
            <a:ext cx="509168" cy="215444"/>
            <a:chOff x="1962046" y="2895735"/>
            <a:chExt cx="3232053" cy="274551"/>
          </a:xfrm>
        </p:grpSpPr>
        <p:sp>
          <p:nvSpPr>
            <p:cNvPr id="304" name="Right Arrow 69">
              <a:extLst>
                <a:ext uri="{FF2B5EF4-FFF2-40B4-BE49-F238E27FC236}">
                  <a16:creationId xmlns:a16="http://schemas.microsoft.com/office/drawing/2014/main" id="{A2140AA3-BA19-4099-A28C-A8324666AE1A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CBD7B21-C40D-441E-8C7A-EE88C33A58F9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47FFEBA7-0C4F-41C0-97EA-54D6754D7A41}"/>
              </a:ext>
            </a:extLst>
          </p:cNvPr>
          <p:cNvGrpSpPr/>
          <p:nvPr/>
        </p:nvGrpSpPr>
        <p:grpSpPr>
          <a:xfrm>
            <a:off x="2941050" y="1847073"/>
            <a:ext cx="1394203" cy="215443"/>
            <a:chOff x="-1374639" y="2860687"/>
            <a:chExt cx="8850006" cy="274552"/>
          </a:xfrm>
        </p:grpSpPr>
        <p:sp>
          <p:nvSpPr>
            <p:cNvPr id="313" name="Right Arrow 69">
              <a:extLst>
                <a:ext uri="{FF2B5EF4-FFF2-40B4-BE49-F238E27FC236}">
                  <a16:creationId xmlns:a16="http://schemas.microsoft.com/office/drawing/2014/main" id="{B93CE886-4751-45E5-8B74-6CB2AF09CCC7}"/>
                </a:ext>
              </a:extLst>
            </p:cNvPr>
            <p:cNvSpPr/>
            <p:nvPr/>
          </p:nvSpPr>
          <p:spPr>
            <a:xfrm>
              <a:off x="-1374639" y="2960567"/>
              <a:ext cx="8850006" cy="114919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B53E4B47-B663-4D36-97C6-B7DAF5A7BBAE}"/>
                </a:ext>
              </a:extLst>
            </p:cNvPr>
            <p:cNvSpPr txBox="1"/>
            <p:nvPr/>
          </p:nvSpPr>
          <p:spPr>
            <a:xfrm>
              <a:off x="1119214" y="2860687"/>
              <a:ext cx="4001404" cy="27455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FAE1E99-7389-4EB2-9F43-890F7A355151}"/>
              </a:ext>
            </a:extLst>
          </p:cNvPr>
          <p:cNvGrpSpPr/>
          <p:nvPr/>
        </p:nvGrpSpPr>
        <p:grpSpPr>
          <a:xfrm>
            <a:off x="3975919" y="2193747"/>
            <a:ext cx="1588728" cy="226175"/>
            <a:chOff x="1962040" y="2881315"/>
            <a:chExt cx="8258930" cy="274553"/>
          </a:xfrm>
        </p:grpSpPr>
        <p:sp>
          <p:nvSpPr>
            <p:cNvPr id="316" name="Right Arrow 69">
              <a:extLst>
                <a:ext uri="{FF2B5EF4-FFF2-40B4-BE49-F238E27FC236}">
                  <a16:creationId xmlns:a16="http://schemas.microsoft.com/office/drawing/2014/main" id="{2E31A9D7-2FAD-49FD-812C-F9F1E7797818}"/>
                </a:ext>
              </a:extLst>
            </p:cNvPr>
            <p:cNvSpPr/>
            <p:nvPr/>
          </p:nvSpPr>
          <p:spPr>
            <a:xfrm>
              <a:off x="2498866" y="2960567"/>
              <a:ext cx="7722104" cy="146691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A13F7EC-E9BE-4E26-B35D-3B935948FF93}"/>
                </a:ext>
              </a:extLst>
            </p:cNvPr>
            <p:cNvSpPr txBox="1"/>
            <p:nvPr/>
          </p:nvSpPr>
          <p:spPr>
            <a:xfrm>
              <a:off x="1962040" y="2881315"/>
              <a:ext cx="6531209" cy="27455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466661C0-2DE7-438C-879A-D543A7CCCB1A}"/>
              </a:ext>
            </a:extLst>
          </p:cNvPr>
          <p:cNvGrpSpPr/>
          <p:nvPr/>
        </p:nvGrpSpPr>
        <p:grpSpPr>
          <a:xfrm>
            <a:off x="3304283" y="3562494"/>
            <a:ext cx="509168" cy="215444"/>
            <a:chOff x="1962046" y="2895735"/>
            <a:chExt cx="3232053" cy="274551"/>
          </a:xfrm>
        </p:grpSpPr>
        <p:sp>
          <p:nvSpPr>
            <p:cNvPr id="319" name="Right Arrow 69">
              <a:extLst>
                <a:ext uri="{FF2B5EF4-FFF2-40B4-BE49-F238E27FC236}">
                  <a16:creationId xmlns:a16="http://schemas.microsoft.com/office/drawing/2014/main" id="{D121AC59-2C60-4F93-99C8-49B9D735E7CE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83D790EF-F604-4349-87A0-25E4910492B8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C73EDC1-5332-4E90-903F-2EF6B492D463}"/>
              </a:ext>
            </a:extLst>
          </p:cNvPr>
          <p:cNvGrpSpPr/>
          <p:nvPr/>
        </p:nvGrpSpPr>
        <p:grpSpPr>
          <a:xfrm>
            <a:off x="3359442" y="4344217"/>
            <a:ext cx="509168" cy="215446"/>
            <a:chOff x="2035521" y="2895723"/>
            <a:chExt cx="3232053" cy="274551"/>
          </a:xfrm>
        </p:grpSpPr>
        <p:sp>
          <p:nvSpPr>
            <p:cNvPr id="322" name="Right Arrow 69">
              <a:extLst>
                <a:ext uri="{FF2B5EF4-FFF2-40B4-BE49-F238E27FC236}">
                  <a16:creationId xmlns:a16="http://schemas.microsoft.com/office/drawing/2014/main" id="{30EBC60D-2E44-478F-9B5E-2DF63DE9419A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3C367E80-8F08-494E-811E-D3D12055B662}"/>
                </a:ext>
              </a:extLst>
            </p:cNvPr>
            <p:cNvSpPr txBox="1"/>
            <p:nvPr/>
          </p:nvSpPr>
          <p:spPr>
            <a:xfrm>
              <a:off x="2035521" y="2895723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24B1794C-032F-4A77-8031-1C581FE10A2E}"/>
              </a:ext>
            </a:extLst>
          </p:cNvPr>
          <p:cNvGrpSpPr/>
          <p:nvPr/>
        </p:nvGrpSpPr>
        <p:grpSpPr>
          <a:xfrm>
            <a:off x="3752226" y="3879234"/>
            <a:ext cx="509168" cy="215444"/>
            <a:chOff x="1962046" y="2895735"/>
            <a:chExt cx="3232053" cy="274551"/>
          </a:xfrm>
        </p:grpSpPr>
        <p:sp>
          <p:nvSpPr>
            <p:cNvPr id="325" name="Right Arrow 69">
              <a:extLst>
                <a:ext uri="{FF2B5EF4-FFF2-40B4-BE49-F238E27FC236}">
                  <a16:creationId xmlns:a16="http://schemas.microsoft.com/office/drawing/2014/main" id="{757E596F-9E25-46CB-B204-0853D34FAF7B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161750DA-AE1A-49EF-BFCE-94B765F1EC03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C3697E9-4680-45D6-A2C8-43360F6313E7}"/>
              </a:ext>
            </a:extLst>
          </p:cNvPr>
          <p:cNvGrpSpPr/>
          <p:nvPr/>
        </p:nvGrpSpPr>
        <p:grpSpPr>
          <a:xfrm>
            <a:off x="4325995" y="4673789"/>
            <a:ext cx="509168" cy="215444"/>
            <a:chOff x="1962046" y="2895735"/>
            <a:chExt cx="3232053" cy="274551"/>
          </a:xfrm>
        </p:grpSpPr>
        <p:sp>
          <p:nvSpPr>
            <p:cNvPr id="328" name="Right Arrow 69">
              <a:extLst>
                <a:ext uri="{FF2B5EF4-FFF2-40B4-BE49-F238E27FC236}">
                  <a16:creationId xmlns:a16="http://schemas.microsoft.com/office/drawing/2014/main" id="{9A66FD96-CF81-4B08-94DE-6A3823AE71B2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4F641BCF-D45C-4C2B-AB3A-E5B7C607910A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184014DC-B8B1-4B96-B296-B9FC5E7D5D0A}"/>
              </a:ext>
            </a:extLst>
          </p:cNvPr>
          <p:cNvGrpSpPr/>
          <p:nvPr/>
        </p:nvGrpSpPr>
        <p:grpSpPr>
          <a:xfrm>
            <a:off x="4887844" y="5613199"/>
            <a:ext cx="509168" cy="215444"/>
            <a:chOff x="1962046" y="2895735"/>
            <a:chExt cx="3232053" cy="274551"/>
          </a:xfrm>
        </p:grpSpPr>
        <p:sp>
          <p:nvSpPr>
            <p:cNvPr id="331" name="Right Arrow 69">
              <a:extLst>
                <a:ext uri="{FF2B5EF4-FFF2-40B4-BE49-F238E27FC236}">
                  <a16:creationId xmlns:a16="http://schemas.microsoft.com/office/drawing/2014/main" id="{147AF0C0-626A-48FC-9107-B16CE097463A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20F75F10-16A7-41BF-A677-E88A94B7E328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B4E3FE65-D913-AE06-828D-FD08EF2C5961}"/>
              </a:ext>
            </a:extLst>
          </p:cNvPr>
          <p:cNvGrpSpPr/>
          <p:nvPr/>
        </p:nvGrpSpPr>
        <p:grpSpPr>
          <a:xfrm>
            <a:off x="2533773" y="2767975"/>
            <a:ext cx="509168" cy="215444"/>
            <a:chOff x="1962046" y="2895735"/>
            <a:chExt cx="3232053" cy="274551"/>
          </a:xfrm>
        </p:grpSpPr>
        <p:sp>
          <p:nvSpPr>
            <p:cNvPr id="334" name="Right Arrow 69">
              <a:extLst>
                <a:ext uri="{FF2B5EF4-FFF2-40B4-BE49-F238E27FC236}">
                  <a16:creationId xmlns:a16="http://schemas.microsoft.com/office/drawing/2014/main" id="{45B78363-6E15-0591-AA1D-9BB8E164EB91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AAA6589-030D-145A-29EC-2BACC23C02DB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4F87D665-3217-1BA2-E0F1-B7FFBD98D019}"/>
              </a:ext>
            </a:extLst>
          </p:cNvPr>
          <p:cNvGrpSpPr/>
          <p:nvPr/>
        </p:nvGrpSpPr>
        <p:grpSpPr>
          <a:xfrm>
            <a:off x="3448094" y="4512758"/>
            <a:ext cx="432865" cy="163315"/>
            <a:chOff x="2205853" y="2950076"/>
            <a:chExt cx="2629627" cy="131466"/>
          </a:xfrm>
        </p:grpSpPr>
        <p:sp>
          <p:nvSpPr>
            <p:cNvPr id="340" name="Right Arrow 69">
              <a:extLst>
                <a:ext uri="{FF2B5EF4-FFF2-40B4-BE49-F238E27FC236}">
                  <a16:creationId xmlns:a16="http://schemas.microsoft.com/office/drawing/2014/main" id="{42DE6E82-7D05-A2A6-99EA-348FFED7068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E7A5B36B-2910-4BB6-2471-1F11AA88697A}"/>
                </a:ext>
              </a:extLst>
            </p:cNvPr>
            <p:cNvSpPr txBox="1"/>
            <p:nvPr/>
          </p:nvSpPr>
          <p:spPr>
            <a:xfrm>
              <a:off x="2205853" y="2950076"/>
              <a:ext cx="2543399" cy="12841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C150E88-EEBD-F788-0BD7-F66825D1E292}"/>
              </a:ext>
            </a:extLst>
          </p:cNvPr>
          <p:cNvGrpSpPr/>
          <p:nvPr/>
        </p:nvGrpSpPr>
        <p:grpSpPr>
          <a:xfrm>
            <a:off x="3403066" y="3727802"/>
            <a:ext cx="432865" cy="163315"/>
            <a:chOff x="2205853" y="2950076"/>
            <a:chExt cx="2629627" cy="131466"/>
          </a:xfrm>
        </p:grpSpPr>
        <p:sp>
          <p:nvSpPr>
            <p:cNvPr id="343" name="Right Arrow 69">
              <a:extLst>
                <a:ext uri="{FF2B5EF4-FFF2-40B4-BE49-F238E27FC236}">
                  <a16:creationId xmlns:a16="http://schemas.microsoft.com/office/drawing/2014/main" id="{F4FEA63C-98D0-98E6-2BDE-700C03052007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F307F506-392E-0159-0C93-261D919D1F48}"/>
                </a:ext>
              </a:extLst>
            </p:cNvPr>
            <p:cNvSpPr txBox="1"/>
            <p:nvPr/>
          </p:nvSpPr>
          <p:spPr>
            <a:xfrm>
              <a:off x="2205853" y="2950076"/>
              <a:ext cx="2543399" cy="12841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6CCE54F8-4175-9A00-89D6-A61A2F563C5A}"/>
              </a:ext>
            </a:extLst>
          </p:cNvPr>
          <p:cNvGrpSpPr/>
          <p:nvPr/>
        </p:nvGrpSpPr>
        <p:grpSpPr>
          <a:xfrm>
            <a:off x="4072987" y="3365918"/>
            <a:ext cx="913338" cy="230832"/>
            <a:chOff x="1341639" y="3254258"/>
            <a:chExt cx="5840572" cy="309846"/>
          </a:xfrm>
        </p:grpSpPr>
        <p:sp>
          <p:nvSpPr>
            <p:cNvPr id="355" name="Right Arrow 70">
              <a:extLst>
                <a:ext uri="{FF2B5EF4-FFF2-40B4-BE49-F238E27FC236}">
                  <a16:creationId xmlns:a16="http://schemas.microsoft.com/office/drawing/2014/main" id="{EB5B8F40-E195-3E43-E2A9-06EFFA1D58D8}"/>
                </a:ext>
              </a:extLst>
            </p:cNvPr>
            <p:cNvSpPr/>
            <p:nvPr/>
          </p:nvSpPr>
          <p:spPr>
            <a:xfrm>
              <a:off x="1562061" y="3345018"/>
              <a:ext cx="5620150" cy="147990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9C0D5C4-E8D5-1C5B-2E62-CF172D7E8300}"/>
                </a:ext>
              </a:extLst>
            </p:cNvPr>
            <p:cNvSpPr txBox="1"/>
            <p:nvPr/>
          </p:nvSpPr>
          <p:spPr>
            <a:xfrm>
              <a:off x="1341639" y="3254258"/>
              <a:ext cx="5748302" cy="30984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F968533C-A1FA-4B01-BF5F-C2975510F616}"/>
              </a:ext>
            </a:extLst>
          </p:cNvPr>
          <p:cNvGrpSpPr/>
          <p:nvPr/>
        </p:nvGrpSpPr>
        <p:grpSpPr>
          <a:xfrm>
            <a:off x="3835109" y="3398358"/>
            <a:ext cx="393427" cy="211072"/>
            <a:chOff x="-132151" y="3313896"/>
            <a:chExt cx="8353270" cy="260610"/>
          </a:xfrm>
        </p:grpSpPr>
        <p:sp>
          <p:nvSpPr>
            <p:cNvPr id="523" name="Right Arrow 70">
              <a:extLst>
                <a:ext uri="{FF2B5EF4-FFF2-40B4-BE49-F238E27FC236}">
                  <a16:creationId xmlns:a16="http://schemas.microsoft.com/office/drawing/2014/main" id="{C74E61FB-C846-4706-892C-E9B6C322E277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34E01E86-C455-43A9-B478-C8A604E70798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7618762-01EC-C061-4C29-D41D6629B137}"/>
              </a:ext>
            </a:extLst>
          </p:cNvPr>
          <p:cNvGrpSpPr/>
          <p:nvPr/>
        </p:nvGrpSpPr>
        <p:grpSpPr>
          <a:xfrm>
            <a:off x="2934376" y="1543126"/>
            <a:ext cx="2181335" cy="205156"/>
            <a:chOff x="2441798" y="2926506"/>
            <a:chExt cx="2451944" cy="179347"/>
          </a:xfrm>
        </p:grpSpPr>
        <p:sp>
          <p:nvSpPr>
            <p:cNvPr id="358" name="Right Arrow 69">
              <a:extLst>
                <a:ext uri="{FF2B5EF4-FFF2-40B4-BE49-F238E27FC236}">
                  <a16:creationId xmlns:a16="http://schemas.microsoft.com/office/drawing/2014/main" id="{BE4F2E28-59E3-4382-DB03-6D636C5B38A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2DF4AD-4892-7865-2217-B1123822E2FF}"/>
                </a:ext>
              </a:extLst>
            </p:cNvPr>
            <p:cNvSpPr txBox="1"/>
            <p:nvPr/>
          </p:nvSpPr>
          <p:spPr>
            <a:xfrm>
              <a:off x="2441798" y="2926506"/>
              <a:ext cx="2451944" cy="17934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Replacement/Decommission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86110A0-0488-0DE3-DEE2-4AA484009E0F}"/>
              </a:ext>
            </a:extLst>
          </p:cNvPr>
          <p:cNvGrpSpPr/>
          <p:nvPr/>
        </p:nvGrpSpPr>
        <p:grpSpPr>
          <a:xfrm>
            <a:off x="2193685" y="4975159"/>
            <a:ext cx="509168" cy="215444"/>
            <a:chOff x="1962046" y="2895735"/>
            <a:chExt cx="3232053" cy="274551"/>
          </a:xfrm>
        </p:grpSpPr>
        <p:sp>
          <p:nvSpPr>
            <p:cNvPr id="379" name="Right Arrow 69">
              <a:extLst>
                <a:ext uri="{FF2B5EF4-FFF2-40B4-BE49-F238E27FC236}">
                  <a16:creationId xmlns:a16="http://schemas.microsoft.com/office/drawing/2014/main" id="{5F497247-6A5B-3BBC-C3C0-827B40F874D4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F7DAC976-10CC-E8D0-413D-3DAC79EE55AF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3554BDA4-DEDA-5625-D92B-3E0548420598}"/>
              </a:ext>
            </a:extLst>
          </p:cNvPr>
          <p:cNvGrpSpPr/>
          <p:nvPr/>
        </p:nvGrpSpPr>
        <p:grpSpPr>
          <a:xfrm>
            <a:off x="2639708" y="5294606"/>
            <a:ext cx="2853179" cy="188832"/>
            <a:chOff x="1962040" y="2881315"/>
            <a:chExt cx="8258930" cy="274553"/>
          </a:xfrm>
        </p:grpSpPr>
        <p:sp>
          <p:nvSpPr>
            <p:cNvPr id="397" name="Right Arrow 69">
              <a:extLst>
                <a:ext uri="{FF2B5EF4-FFF2-40B4-BE49-F238E27FC236}">
                  <a16:creationId xmlns:a16="http://schemas.microsoft.com/office/drawing/2014/main" id="{B10D0D57-1F46-F308-087B-FA98CB8DAF01}"/>
                </a:ext>
              </a:extLst>
            </p:cNvPr>
            <p:cNvSpPr/>
            <p:nvPr/>
          </p:nvSpPr>
          <p:spPr>
            <a:xfrm>
              <a:off x="2498866" y="2960567"/>
              <a:ext cx="7722104" cy="146691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57BE0705-EBCC-4BB5-CA11-52AAC92031A1}"/>
                </a:ext>
              </a:extLst>
            </p:cNvPr>
            <p:cNvSpPr txBox="1"/>
            <p:nvPr/>
          </p:nvSpPr>
          <p:spPr>
            <a:xfrm>
              <a:off x="1962040" y="2881315"/>
              <a:ext cx="6531209" cy="27455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4996E0-295B-432F-943A-0399F583EDF4}"/>
              </a:ext>
            </a:extLst>
          </p:cNvPr>
          <p:cNvGrpSpPr/>
          <p:nvPr/>
        </p:nvGrpSpPr>
        <p:grpSpPr>
          <a:xfrm>
            <a:off x="3570653" y="817124"/>
            <a:ext cx="620590" cy="5363781"/>
            <a:chOff x="5317958" y="943679"/>
            <a:chExt cx="620590" cy="5269781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154351-4DF0-4E34-90FB-BFF897CCFD8B}"/>
                </a:ext>
              </a:extLst>
            </p:cNvPr>
            <p:cNvSpPr txBox="1"/>
            <p:nvPr/>
          </p:nvSpPr>
          <p:spPr>
            <a:xfrm>
              <a:off x="5317958" y="943679"/>
              <a:ext cx="62059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rgbClr val="92D05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TODAY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C6D2D55-4205-41B6-A79B-09A03E4E39E6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70" y="1196502"/>
              <a:ext cx="0" cy="501695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A08F425-FC40-D114-1670-DDA939E6E911}"/>
              </a:ext>
            </a:extLst>
          </p:cNvPr>
          <p:cNvGrpSpPr/>
          <p:nvPr/>
        </p:nvGrpSpPr>
        <p:grpSpPr>
          <a:xfrm>
            <a:off x="5753332" y="1127725"/>
            <a:ext cx="1407971" cy="473162"/>
            <a:chOff x="2963616" y="2211697"/>
            <a:chExt cx="1407971" cy="732109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B59F4263-9FC2-1CBF-A3D8-A9D080156610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610547F9-7F2D-FB41-F1D9-1A126B98EF78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76EB7FC-B2FF-34A2-72F8-365D8FF6CB9B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6179C8FC-5E62-D078-4FC6-6B1F9D04F9E6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F6335393-BC97-73FD-6479-DB66091C6C4C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Q2 2023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B0F290EF-8369-8BA3-EAC9-8029D30B2EB6}"/>
                </a:ext>
              </a:extLst>
            </p:cNvPr>
            <p:cNvSpPr txBox="1"/>
            <p:nvPr/>
          </p:nvSpPr>
          <p:spPr>
            <a:xfrm>
              <a:off x="3030710" y="2586647"/>
              <a:ext cx="34817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Jan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5155313B-D973-F137-6C1C-559DB44C7FB8}"/>
                </a:ext>
              </a:extLst>
            </p:cNvPr>
            <p:cNvSpPr txBox="1"/>
            <p:nvPr/>
          </p:nvSpPr>
          <p:spPr>
            <a:xfrm>
              <a:off x="3490252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Feb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CB1003DB-B657-060C-BB7E-52CF15F50FD9}"/>
                </a:ext>
              </a:extLst>
            </p:cNvPr>
            <p:cNvSpPr txBox="1"/>
            <p:nvPr/>
          </p:nvSpPr>
          <p:spPr>
            <a:xfrm>
              <a:off x="3964144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Mar</a:t>
              </a:r>
            </a:p>
          </p:txBody>
        </p: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AFE0EC6C-81CC-EAA5-9F83-CFB15F3BA2F4}"/>
              </a:ext>
            </a:extLst>
          </p:cNvPr>
          <p:cNvGrpSpPr/>
          <p:nvPr/>
        </p:nvGrpSpPr>
        <p:grpSpPr>
          <a:xfrm>
            <a:off x="7159818" y="1126310"/>
            <a:ext cx="1407971" cy="473162"/>
            <a:chOff x="2963616" y="2211697"/>
            <a:chExt cx="1407971" cy="732109"/>
          </a:xfrm>
        </p:grpSpPr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ED935370-09AE-0F90-D5E2-164D0E71E08B}"/>
                </a:ext>
              </a:extLst>
            </p:cNvPr>
            <p:cNvSpPr/>
            <p:nvPr/>
          </p:nvSpPr>
          <p:spPr>
            <a:xfrm>
              <a:off x="2965331" y="2263772"/>
              <a:ext cx="1406256" cy="32874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3A9F7AAD-1DDB-4082-5B27-D149FC75A884}"/>
                </a:ext>
              </a:extLst>
            </p:cNvPr>
            <p:cNvSpPr/>
            <p:nvPr/>
          </p:nvSpPr>
          <p:spPr>
            <a:xfrm>
              <a:off x="2963616" y="2595601"/>
              <a:ext cx="466465" cy="2971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8D0614D1-0A94-57A9-FE52-E33D54D70785}"/>
                </a:ext>
              </a:extLst>
            </p:cNvPr>
            <p:cNvSpPr/>
            <p:nvPr/>
          </p:nvSpPr>
          <p:spPr>
            <a:xfrm>
              <a:off x="3428366" y="2595601"/>
              <a:ext cx="475040" cy="2971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21D3BB68-9694-5376-DC66-EA5E551EB70E}"/>
                </a:ext>
              </a:extLst>
            </p:cNvPr>
            <p:cNvSpPr/>
            <p:nvPr/>
          </p:nvSpPr>
          <p:spPr>
            <a:xfrm>
              <a:off x="3905122" y="2594546"/>
              <a:ext cx="466465" cy="2981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37E94DC5-1C8B-091F-4948-FFA9DAB8F6F0}"/>
                </a:ext>
              </a:extLst>
            </p:cNvPr>
            <p:cNvSpPr txBox="1"/>
            <p:nvPr/>
          </p:nvSpPr>
          <p:spPr>
            <a:xfrm>
              <a:off x="3333272" y="2211697"/>
              <a:ext cx="670376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Q3 2023</a:t>
              </a: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411DD32B-1C01-B35D-7FC8-F5099FF019F0}"/>
                </a:ext>
              </a:extLst>
            </p:cNvPr>
            <p:cNvSpPr txBox="1"/>
            <p:nvPr/>
          </p:nvSpPr>
          <p:spPr>
            <a:xfrm>
              <a:off x="3030710" y="2586647"/>
              <a:ext cx="34817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Apr</a:t>
              </a:r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3D5C4154-40A8-656C-6B8B-EA9BBB5C02DE}"/>
                </a:ext>
              </a:extLst>
            </p:cNvPr>
            <p:cNvSpPr txBox="1"/>
            <p:nvPr/>
          </p:nvSpPr>
          <p:spPr>
            <a:xfrm>
              <a:off x="3482237" y="2586647"/>
              <a:ext cx="36901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May</a:t>
              </a: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5AA59AE7-69B9-51E2-3480-35ADEBFC421E}"/>
                </a:ext>
              </a:extLst>
            </p:cNvPr>
            <p:cNvSpPr txBox="1"/>
            <p:nvPr/>
          </p:nvSpPr>
          <p:spPr>
            <a:xfrm>
              <a:off x="3964144" y="2586647"/>
              <a:ext cx="35298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Jun</a:t>
              </a: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E4323FF8-C99E-F328-F04D-5896AFA7C1A1}"/>
              </a:ext>
            </a:extLst>
          </p:cNvPr>
          <p:cNvGrpSpPr/>
          <p:nvPr/>
        </p:nvGrpSpPr>
        <p:grpSpPr>
          <a:xfrm>
            <a:off x="4919723" y="4479042"/>
            <a:ext cx="457200" cy="215443"/>
            <a:chOff x="2498865" y="2919275"/>
            <a:chExt cx="2336615" cy="190022"/>
          </a:xfrm>
        </p:grpSpPr>
        <p:sp>
          <p:nvSpPr>
            <p:cNvPr id="583" name="Right Arrow 69">
              <a:extLst>
                <a:ext uri="{FF2B5EF4-FFF2-40B4-BE49-F238E27FC236}">
                  <a16:creationId xmlns:a16="http://schemas.microsoft.com/office/drawing/2014/main" id="{F621A91B-C719-B494-CD12-898F9DB46F27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D2C0EBE9-642C-95AB-B6A4-FDB85A3D032B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1A5E33CD-9A5E-B860-B550-E7923FC28E94}"/>
              </a:ext>
            </a:extLst>
          </p:cNvPr>
          <p:cNvGrpSpPr/>
          <p:nvPr/>
        </p:nvGrpSpPr>
        <p:grpSpPr>
          <a:xfrm>
            <a:off x="4971555" y="4010579"/>
            <a:ext cx="457200" cy="215443"/>
            <a:chOff x="2498865" y="2919275"/>
            <a:chExt cx="2336615" cy="190022"/>
          </a:xfrm>
        </p:grpSpPr>
        <p:sp>
          <p:nvSpPr>
            <p:cNvPr id="592" name="Right Arrow 69">
              <a:extLst>
                <a:ext uri="{FF2B5EF4-FFF2-40B4-BE49-F238E27FC236}">
                  <a16:creationId xmlns:a16="http://schemas.microsoft.com/office/drawing/2014/main" id="{D9D3445C-29B8-AD69-A980-22983A5A379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705B7FC3-6D77-BF0C-A2BE-FE03F3C469C0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D97BC78E-B021-6D23-B663-FACB65625A2A}"/>
              </a:ext>
            </a:extLst>
          </p:cNvPr>
          <p:cNvGrpSpPr/>
          <p:nvPr/>
        </p:nvGrpSpPr>
        <p:grpSpPr>
          <a:xfrm>
            <a:off x="4930667" y="5766462"/>
            <a:ext cx="457200" cy="215444"/>
            <a:chOff x="2498865" y="2919274"/>
            <a:chExt cx="2336615" cy="190023"/>
          </a:xfrm>
        </p:grpSpPr>
        <p:sp>
          <p:nvSpPr>
            <p:cNvPr id="595" name="Right Arrow 69">
              <a:extLst>
                <a:ext uri="{FF2B5EF4-FFF2-40B4-BE49-F238E27FC236}">
                  <a16:creationId xmlns:a16="http://schemas.microsoft.com/office/drawing/2014/main" id="{C9FE2D0C-3D80-60E5-F47E-567B8812A615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9F55B7CF-88B2-A7D0-018C-A03A94B07FC5}"/>
                </a:ext>
              </a:extLst>
            </p:cNvPr>
            <p:cNvSpPr txBox="1"/>
            <p:nvPr/>
          </p:nvSpPr>
          <p:spPr>
            <a:xfrm>
              <a:off x="2580631" y="2919274"/>
              <a:ext cx="2168626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9FD85C35-6025-A122-8DAC-3C8CB25FCEB8}"/>
              </a:ext>
            </a:extLst>
          </p:cNvPr>
          <p:cNvGrpSpPr/>
          <p:nvPr/>
        </p:nvGrpSpPr>
        <p:grpSpPr>
          <a:xfrm>
            <a:off x="4456893" y="4815150"/>
            <a:ext cx="457200" cy="162981"/>
            <a:chOff x="2498865" y="2919275"/>
            <a:chExt cx="2336615" cy="190022"/>
          </a:xfrm>
        </p:grpSpPr>
        <p:sp>
          <p:nvSpPr>
            <p:cNvPr id="598" name="Right Arrow 69">
              <a:extLst>
                <a:ext uri="{FF2B5EF4-FFF2-40B4-BE49-F238E27FC236}">
                  <a16:creationId xmlns:a16="http://schemas.microsoft.com/office/drawing/2014/main" id="{DFC57CD4-585A-CF33-694A-857F1AFE4B0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6E29B1B6-AAFA-4C76-B754-712B92487A99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B200D95A-1D0A-876B-196C-3578A74A8E0E}"/>
              </a:ext>
            </a:extLst>
          </p:cNvPr>
          <p:cNvGrpSpPr/>
          <p:nvPr/>
        </p:nvGrpSpPr>
        <p:grpSpPr>
          <a:xfrm>
            <a:off x="5018658" y="3701020"/>
            <a:ext cx="476188" cy="215443"/>
            <a:chOff x="2498865" y="2919275"/>
            <a:chExt cx="2433657" cy="190022"/>
          </a:xfrm>
        </p:grpSpPr>
        <p:sp>
          <p:nvSpPr>
            <p:cNvPr id="604" name="Right Arrow 69">
              <a:extLst>
                <a:ext uri="{FF2B5EF4-FFF2-40B4-BE49-F238E27FC236}">
                  <a16:creationId xmlns:a16="http://schemas.microsoft.com/office/drawing/2014/main" id="{D47ADE68-CAE7-814A-5F22-18416B32E8EF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5DA5CB9E-7143-5E37-5441-EC50AAE8BAA8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3C0B68CF-035B-C224-F307-E3D9CDCCB79F}"/>
              </a:ext>
            </a:extLst>
          </p:cNvPr>
          <p:cNvGrpSpPr/>
          <p:nvPr/>
        </p:nvGrpSpPr>
        <p:grpSpPr>
          <a:xfrm>
            <a:off x="4913301" y="2905217"/>
            <a:ext cx="457200" cy="215443"/>
            <a:chOff x="2498865" y="2919275"/>
            <a:chExt cx="2336615" cy="190022"/>
          </a:xfrm>
        </p:grpSpPr>
        <p:sp>
          <p:nvSpPr>
            <p:cNvPr id="607" name="Right Arrow 69">
              <a:extLst>
                <a:ext uri="{FF2B5EF4-FFF2-40B4-BE49-F238E27FC236}">
                  <a16:creationId xmlns:a16="http://schemas.microsoft.com/office/drawing/2014/main" id="{E544A97F-69F8-B496-7C78-A65B3793921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2CE2F7A3-6DF8-5595-7C14-FC965BE400EF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6F73899-9D67-9E28-D371-21AC44BDB8BE}"/>
              </a:ext>
            </a:extLst>
          </p:cNvPr>
          <p:cNvGrpSpPr/>
          <p:nvPr/>
        </p:nvGrpSpPr>
        <p:grpSpPr>
          <a:xfrm>
            <a:off x="4946099" y="1990150"/>
            <a:ext cx="438725" cy="215445"/>
            <a:chOff x="2498865" y="2919275"/>
            <a:chExt cx="2336615" cy="190022"/>
          </a:xfrm>
        </p:grpSpPr>
        <p:sp>
          <p:nvSpPr>
            <p:cNvPr id="613" name="Right Arrow 69">
              <a:extLst>
                <a:ext uri="{FF2B5EF4-FFF2-40B4-BE49-F238E27FC236}">
                  <a16:creationId xmlns:a16="http://schemas.microsoft.com/office/drawing/2014/main" id="{491A181E-BAB4-5CE5-3DEB-1F06452A89B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B66A9E16-D3F6-7929-3666-B86754A78860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3F4E2330-DD52-F9D2-2613-708C8403714B}"/>
              </a:ext>
            </a:extLst>
          </p:cNvPr>
          <p:cNvGrpSpPr/>
          <p:nvPr/>
        </p:nvGrpSpPr>
        <p:grpSpPr>
          <a:xfrm>
            <a:off x="6981173" y="4480287"/>
            <a:ext cx="457200" cy="215443"/>
            <a:chOff x="2498865" y="2919275"/>
            <a:chExt cx="2336615" cy="190022"/>
          </a:xfrm>
        </p:grpSpPr>
        <p:sp>
          <p:nvSpPr>
            <p:cNvPr id="622" name="Right Arrow 69">
              <a:extLst>
                <a:ext uri="{FF2B5EF4-FFF2-40B4-BE49-F238E27FC236}">
                  <a16:creationId xmlns:a16="http://schemas.microsoft.com/office/drawing/2014/main" id="{43FFC82B-F9CA-30B7-0048-2431F71DD720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116AD8F6-76DA-02DA-7C89-A8A82D559B78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B11DE09E-707E-BBAD-CD93-C027D5AA1F69}"/>
              </a:ext>
            </a:extLst>
          </p:cNvPr>
          <p:cNvGrpSpPr/>
          <p:nvPr/>
        </p:nvGrpSpPr>
        <p:grpSpPr>
          <a:xfrm>
            <a:off x="7033005" y="4011824"/>
            <a:ext cx="457200" cy="215443"/>
            <a:chOff x="2498865" y="2919275"/>
            <a:chExt cx="2336615" cy="190022"/>
          </a:xfrm>
        </p:grpSpPr>
        <p:sp>
          <p:nvSpPr>
            <p:cNvPr id="628" name="Right Arrow 69">
              <a:extLst>
                <a:ext uri="{FF2B5EF4-FFF2-40B4-BE49-F238E27FC236}">
                  <a16:creationId xmlns:a16="http://schemas.microsoft.com/office/drawing/2014/main" id="{684EB29B-DC88-7D8C-1B47-484AD44A5F3B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6E9AD5FB-F8A1-C4ED-B4C5-0DBD0CE9906F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D41E08A6-CDC2-3863-A014-FC3D3A9EF3D0}"/>
              </a:ext>
            </a:extLst>
          </p:cNvPr>
          <p:cNvGrpSpPr/>
          <p:nvPr/>
        </p:nvGrpSpPr>
        <p:grpSpPr>
          <a:xfrm>
            <a:off x="6992117" y="5767707"/>
            <a:ext cx="457200" cy="215444"/>
            <a:chOff x="2498865" y="2919274"/>
            <a:chExt cx="2336615" cy="190023"/>
          </a:xfrm>
        </p:grpSpPr>
        <p:sp>
          <p:nvSpPr>
            <p:cNvPr id="631" name="Right Arrow 69">
              <a:extLst>
                <a:ext uri="{FF2B5EF4-FFF2-40B4-BE49-F238E27FC236}">
                  <a16:creationId xmlns:a16="http://schemas.microsoft.com/office/drawing/2014/main" id="{07EFC5C6-3930-7C7A-4318-74F8B0434143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60845661-7F1B-FFAE-3DE9-70D71971FB13}"/>
                </a:ext>
              </a:extLst>
            </p:cNvPr>
            <p:cNvSpPr txBox="1"/>
            <p:nvPr/>
          </p:nvSpPr>
          <p:spPr>
            <a:xfrm>
              <a:off x="2580631" y="2919274"/>
              <a:ext cx="2168626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75841C29-C4A9-AB6F-D218-67EAE6028A2F}"/>
              </a:ext>
            </a:extLst>
          </p:cNvPr>
          <p:cNvGrpSpPr/>
          <p:nvPr/>
        </p:nvGrpSpPr>
        <p:grpSpPr>
          <a:xfrm>
            <a:off x="7170980" y="4836367"/>
            <a:ext cx="457200" cy="162981"/>
            <a:chOff x="2498865" y="2919275"/>
            <a:chExt cx="2336615" cy="190022"/>
          </a:xfrm>
        </p:grpSpPr>
        <p:sp>
          <p:nvSpPr>
            <p:cNvPr id="634" name="Right Arrow 69">
              <a:extLst>
                <a:ext uri="{FF2B5EF4-FFF2-40B4-BE49-F238E27FC236}">
                  <a16:creationId xmlns:a16="http://schemas.microsoft.com/office/drawing/2014/main" id="{3E494AF5-11FC-4869-CE60-D2B86E62F72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00DE4F0D-D720-1DF3-9648-0DC3510D5569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24935E52-DF60-ED94-C4B9-18AA08F4FE47}"/>
              </a:ext>
            </a:extLst>
          </p:cNvPr>
          <p:cNvGrpSpPr/>
          <p:nvPr/>
        </p:nvGrpSpPr>
        <p:grpSpPr>
          <a:xfrm>
            <a:off x="6956237" y="2451194"/>
            <a:ext cx="457200" cy="215443"/>
            <a:chOff x="2498865" y="2919275"/>
            <a:chExt cx="2336615" cy="190022"/>
          </a:xfrm>
        </p:grpSpPr>
        <p:sp>
          <p:nvSpPr>
            <p:cNvPr id="637" name="Right Arrow 69">
              <a:extLst>
                <a:ext uri="{FF2B5EF4-FFF2-40B4-BE49-F238E27FC236}">
                  <a16:creationId xmlns:a16="http://schemas.microsoft.com/office/drawing/2014/main" id="{B6DB1667-CAFB-9A50-6362-D1DCAD359D8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749D31A2-965B-550F-A37A-E45F48961CBD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86C6103C-2E95-9713-3BBF-B58181541F87}"/>
              </a:ext>
            </a:extLst>
          </p:cNvPr>
          <p:cNvGrpSpPr/>
          <p:nvPr/>
        </p:nvGrpSpPr>
        <p:grpSpPr>
          <a:xfrm>
            <a:off x="7080108" y="3702265"/>
            <a:ext cx="476188" cy="215443"/>
            <a:chOff x="2498865" y="2919275"/>
            <a:chExt cx="2433657" cy="190022"/>
          </a:xfrm>
        </p:grpSpPr>
        <p:sp>
          <p:nvSpPr>
            <p:cNvPr id="640" name="Right Arrow 69">
              <a:extLst>
                <a:ext uri="{FF2B5EF4-FFF2-40B4-BE49-F238E27FC236}">
                  <a16:creationId xmlns:a16="http://schemas.microsoft.com/office/drawing/2014/main" id="{40660334-EF68-BDC4-D9B2-AFDC769765C6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9AE9D90C-77B0-3EA3-C793-70653DF9C13E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7974189B-4650-77DB-6C03-B7C8698FBF33}"/>
              </a:ext>
            </a:extLst>
          </p:cNvPr>
          <p:cNvGrpSpPr/>
          <p:nvPr/>
        </p:nvGrpSpPr>
        <p:grpSpPr>
          <a:xfrm>
            <a:off x="6974751" y="2906462"/>
            <a:ext cx="457200" cy="215443"/>
            <a:chOff x="2498865" y="2919275"/>
            <a:chExt cx="2336615" cy="190022"/>
          </a:xfrm>
        </p:grpSpPr>
        <p:sp>
          <p:nvSpPr>
            <p:cNvPr id="643" name="Right Arrow 69">
              <a:extLst>
                <a:ext uri="{FF2B5EF4-FFF2-40B4-BE49-F238E27FC236}">
                  <a16:creationId xmlns:a16="http://schemas.microsoft.com/office/drawing/2014/main" id="{F128EE85-C82D-5637-C9B1-8AF426C4A4A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DE0973A2-324C-ADB3-C1FA-D97DF7B87094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4D9F1777-7706-9844-50EA-DC7B0388D40A}"/>
              </a:ext>
            </a:extLst>
          </p:cNvPr>
          <p:cNvGrpSpPr/>
          <p:nvPr/>
        </p:nvGrpSpPr>
        <p:grpSpPr>
          <a:xfrm>
            <a:off x="7007549" y="1991395"/>
            <a:ext cx="438725" cy="215445"/>
            <a:chOff x="2498865" y="2919275"/>
            <a:chExt cx="2336615" cy="190022"/>
          </a:xfrm>
        </p:grpSpPr>
        <p:sp>
          <p:nvSpPr>
            <p:cNvPr id="649" name="Right Arrow 69">
              <a:extLst>
                <a:ext uri="{FF2B5EF4-FFF2-40B4-BE49-F238E27FC236}">
                  <a16:creationId xmlns:a16="http://schemas.microsoft.com/office/drawing/2014/main" id="{83169538-80EB-8C92-9588-77B5B530B446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EF1D01CB-D2F0-7676-D63B-DAD04A4DD1D9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087E29C7-5E9B-EFD7-6EDF-6A994A24D097}"/>
              </a:ext>
            </a:extLst>
          </p:cNvPr>
          <p:cNvGrpSpPr/>
          <p:nvPr/>
        </p:nvGrpSpPr>
        <p:grpSpPr>
          <a:xfrm>
            <a:off x="5276189" y="3222679"/>
            <a:ext cx="476188" cy="215443"/>
            <a:chOff x="2498865" y="2919275"/>
            <a:chExt cx="2433657" cy="190022"/>
          </a:xfrm>
        </p:grpSpPr>
        <p:sp>
          <p:nvSpPr>
            <p:cNvPr id="652" name="Right Arrow 69">
              <a:extLst>
                <a:ext uri="{FF2B5EF4-FFF2-40B4-BE49-F238E27FC236}">
                  <a16:creationId xmlns:a16="http://schemas.microsoft.com/office/drawing/2014/main" id="{E6705524-FB43-0415-1CC6-1D3FA9CF83C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209D4D12-3987-9C95-9768-5BF8B2A9EC02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67DF4E25-B03F-5688-8E02-82AEC95DEF20}"/>
              </a:ext>
            </a:extLst>
          </p:cNvPr>
          <p:cNvGrpSpPr/>
          <p:nvPr/>
        </p:nvGrpSpPr>
        <p:grpSpPr>
          <a:xfrm>
            <a:off x="6974751" y="3160910"/>
            <a:ext cx="476188" cy="215443"/>
            <a:chOff x="2498865" y="2919275"/>
            <a:chExt cx="2433657" cy="190022"/>
          </a:xfrm>
        </p:grpSpPr>
        <p:sp>
          <p:nvSpPr>
            <p:cNvPr id="655" name="Right Arrow 69">
              <a:extLst>
                <a:ext uri="{FF2B5EF4-FFF2-40B4-BE49-F238E27FC236}">
                  <a16:creationId xmlns:a16="http://schemas.microsoft.com/office/drawing/2014/main" id="{D741EB24-5F61-9069-3214-8E4CEA7C35E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AFCD1C6D-E520-75A2-A46E-5592FE35C14A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2876131E-8B98-7120-D263-F0CC230CF343}"/>
              </a:ext>
            </a:extLst>
          </p:cNvPr>
          <p:cNvGrpSpPr/>
          <p:nvPr/>
        </p:nvGrpSpPr>
        <p:grpSpPr>
          <a:xfrm>
            <a:off x="7016461" y="5435166"/>
            <a:ext cx="457200" cy="215443"/>
            <a:chOff x="2498865" y="2919275"/>
            <a:chExt cx="2336615" cy="190022"/>
          </a:xfrm>
        </p:grpSpPr>
        <p:sp>
          <p:nvSpPr>
            <p:cNvPr id="658" name="Right Arrow 69">
              <a:extLst>
                <a:ext uri="{FF2B5EF4-FFF2-40B4-BE49-F238E27FC236}">
                  <a16:creationId xmlns:a16="http://schemas.microsoft.com/office/drawing/2014/main" id="{A618AC5F-2239-A8A2-5081-F7A38EC4B75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8158F52A-3A32-13F9-0DBD-F8F6AE7B0E09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27AC62E6-666F-0CEA-A292-6789E61270B3}"/>
              </a:ext>
            </a:extLst>
          </p:cNvPr>
          <p:cNvGrpSpPr/>
          <p:nvPr/>
        </p:nvGrpSpPr>
        <p:grpSpPr>
          <a:xfrm>
            <a:off x="6621827" y="1869908"/>
            <a:ext cx="509168" cy="215444"/>
            <a:chOff x="1962046" y="2895735"/>
            <a:chExt cx="3232053" cy="274551"/>
          </a:xfrm>
        </p:grpSpPr>
        <p:sp>
          <p:nvSpPr>
            <p:cNvPr id="661" name="Right Arrow 69">
              <a:extLst>
                <a:ext uri="{FF2B5EF4-FFF2-40B4-BE49-F238E27FC236}">
                  <a16:creationId xmlns:a16="http://schemas.microsoft.com/office/drawing/2014/main" id="{45F44806-3AB4-8651-25AF-A0098AD7C6D9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E7BB237A-4582-3743-6036-ECDA783959A0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8F7F2A41-B98B-E694-A2F7-D0099873C4F5}"/>
              </a:ext>
            </a:extLst>
          </p:cNvPr>
          <p:cNvGrpSpPr/>
          <p:nvPr/>
        </p:nvGrpSpPr>
        <p:grpSpPr>
          <a:xfrm>
            <a:off x="8067291" y="2196077"/>
            <a:ext cx="509168" cy="215444"/>
            <a:chOff x="1962046" y="2895735"/>
            <a:chExt cx="3232053" cy="274551"/>
          </a:xfrm>
        </p:grpSpPr>
        <p:sp>
          <p:nvSpPr>
            <p:cNvPr id="664" name="Right Arrow 69">
              <a:extLst>
                <a:ext uri="{FF2B5EF4-FFF2-40B4-BE49-F238E27FC236}">
                  <a16:creationId xmlns:a16="http://schemas.microsoft.com/office/drawing/2014/main" id="{77169622-2B8B-0649-A951-DCA9AF2E4024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350FB68F-D116-7AD2-3C2F-4B7566585562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3970B90A-C3D5-ECB9-839C-94DB46C47A2A}"/>
              </a:ext>
            </a:extLst>
          </p:cNvPr>
          <p:cNvGrpSpPr/>
          <p:nvPr/>
        </p:nvGrpSpPr>
        <p:grpSpPr>
          <a:xfrm>
            <a:off x="5638980" y="2756338"/>
            <a:ext cx="509168" cy="215444"/>
            <a:chOff x="1962046" y="2895735"/>
            <a:chExt cx="3232053" cy="274551"/>
          </a:xfrm>
        </p:grpSpPr>
        <p:sp>
          <p:nvSpPr>
            <p:cNvPr id="667" name="Right Arrow 69">
              <a:extLst>
                <a:ext uri="{FF2B5EF4-FFF2-40B4-BE49-F238E27FC236}">
                  <a16:creationId xmlns:a16="http://schemas.microsoft.com/office/drawing/2014/main" id="{04792918-66A0-B773-2957-3F4759957543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A5893986-58E7-D335-AD85-815B20EE7D66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6A20FB06-D612-D672-C311-B4AE29A91803}"/>
              </a:ext>
            </a:extLst>
          </p:cNvPr>
          <p:cNvGrpSpPr/>
          <p:nvPr/>
        </p:nvGrpSpPr>
        <p:grpSpPr>
          <a:xfrm>
            <a:off x="5178538" y="3112587"/>
            <a:ext cx="509168" cy="215444"/>
            <a:chOff x="1962046" y="2895735"/>
            <a:chExt cx="3232053" cy="274551"/>
          </a:xfrm>
        </p:grpSpPr>
        <p:sp>
          <p:nvSpPr>
            <p:cNvPr id="670" name="Right Arrow 69">
              <a:extLst>
                <a:ext uri="{FF2B5EF4-FFF2-40B4-BE49-F238E27FC236}">
                  <a16:creationId xmlns:a16="http://schemas.microsoft.com/office/drawing/2014/main" id="{CA7AEF3A-9F24-7575-D6DF-2F7227C36A11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D33AF701-A339-48AF-1458-78F8D0C9CE57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57F229A6-B923-CC4A-63FF-1AD6B1786856}"/>
              </a:ext>
            </a:extLst>
          </p:cNvPr>
          <p:cNvGrpSpPr/>
          <p:nvPr/>
        </p:nvGrpSpPr>
        <p:grpSpPr>
          <a:xfrm>
            <a:off x="6646650" y="3560890"/>
            <a:ext cx="509168" cy="215444"/>
            <a:chOff x="1962046" y="2895735"/>
            <a:chExt cx="3232053" cy="274551"/>
          </a:xfrm>
        </p:grpSpPr>
        <p:sp>
          <p:nvSpPr>
            <p:cNvPr id="673" name="Right Arrow 69">
              <a:extLst>
                <a:ext uri="{FF2B5EF4-FFF2-40B4-BE49-F238E27FC236}">
                  <a16:creationId xmlns:a16="http://schemas.microsoft.com/office/drawing/2014/main" id="{0DCE3AFE-7006-91B4-FEA3-B1600F393B3D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73AC14BC-8574-20C8-F87A-55870AA52B4B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C41D32A6-C9CA-9019-5CAF-1D831BE6AB19}"/>
              </a:ext>
            </a:extLst>
          </p:cNvPr>
          <p:cNvGrpSpPr/>
          <p:nvPr/>
        </p:nvGrpSpPr>
        <p:grpSpPr>
          <a:xfrm>
            <a:off x="6653240" y="3887845"/>
            <a:ext cx="509168" cy="215444"/>
            <a:chOff x="1962046" y="2895735"/>
            <a:chExt cx="3232053" cy="274551"/>
          </a:xfrm>
        </p:grpSpPr>
        <p:sp>
          <p:nvSpPr>
            <p:cNvPr id="676" name="Right Arrow 69">
              <a:extLst>
                <a:ext uri="{FF2B5EF4-FFF2-40B4-BE49-F238E27FC236}">
                  <a16:creationId xmlns:a16="http://schemas.microsoft.com/office/drawing/2014/main" id="{81994E54-A84A-BBF4-95CF-4CE9A96210AD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EE3C14CF-63D8-2410-8921-572967E3D21B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0F0DFDE6-381C-CBA0-AD28-9AD6D84BB3CE}"/>
              </a:ext>
            </a:extLst>
          </p:cNvPr>
          <p:cNvGrpSpPr/>
          <p:nvPr/>
        </p:nvGrpSpPr>
        <p:grpSpPr>
          <a:xfrm>
            <a:off x="6154834" y="4345753"/>
            <a:ext cx="509168" cy="215444"/>
            <a:chOff x="1962046" y="2895735"/>
            <a:chExt cx="3232053" cy="274551"/>
          </a:xfrm>
        </p:grpSpPr>
        <p:sp>
          <p:nvSpPr>
            <p:cNvPr id="679" name="Right Arrow 69">
              <a:extLst>
                <a:ext uri="{FF2B5EF4-FFF2-40B4-BE49-F238E27FC236}">
                  <a16:creationId xmlns:a16="http://schemas.microsoft.com/office/drawing/2014/main" id="{0E002FB3-21D0-5163-A895-F354A43051C7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001FF0D8-1E36-CC39-CBCD-56BCDF7984A3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967D4FB3-F3CD-518A-8E15-41738E296D01}"/>
              </a:ext>
            </a:extLst>
          </p:cNvPr>
          <p:cNvGrpSpPr/>
          <p:nvPr/>
        </p:nvGrpSpPr>
        <p:grpSpPr>
          <a:xfrm>
            <a:off x="7125255" y="4673789"/>
            <a:ext cx="509168" cy="215444"/>
            <a:chOff x="1962046" y="2895735"/>
            <a:chExt cx="3232053" cy="274551"/>
          </a:xfrm>
        </p:grpSpPr>
        <p:sp>
          <p:nvSpPr>
            <p:cNvPr id="682" name="Right Arrow 69">
              <a:extLst>
                <a:ext uri="{FF2B5EF4-FFF2-40B4-BE49-F238E27FC236}">
                  <a16:creationId xmlns:a16="http://schemas.microsoft.com/office/drawing/2014/main" id="{44EC2A1C-4CCC-4A03-507E-BEE7011946C6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8DD13118-4A37-7657-51AD-65598FFF0423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EC629FA9-7345-8F23-D9AF-B44CBFC2778C}"/>
              </a:ext>
            </a:extLst>
          </p:cNvPr>
          <p:cNvGrpSpPr/>
          <p:nvPr/>
        </p:nvGrpSpPr>
        <p:grpSpPr>
          <a:xfrm>
            <a:off x="7619236" y="5667552"/>
            <a:ext cx="509168" cy="215444"/>
            <a:chOff x="1962046" y="2895735"/>
            <a:chExt cx="3232053" cy="274551"/>
          </a:xfrm>
        </p:grpSpPr>
        <p:sp>
          <p:nvSpPr>
            <p:cNvPr id="688" name="Right Arrow 69">
              <a:extLst>
                <a:ext uri="{FF2B5EF4-FFF2-40B4-BE49-F238E27FC236}">
                  <a16:creationId xmlns:a16="http://schemas.microsoft.com/office/drawing/2014/main" id="{F6257A98-892D-669D-E243-80141B1F3C78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CAE48288-BD3B-333E-63B5-41AF39237C86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CF5A286F-F359-AACA-678C-0D9F96E2E745}"/>
              </a:ext>
            </a:extLst>
          </p:cNvPr>
          <p:cNvGrpSpPr/>
          <p:nvPr/>
        </p:nvGrpSpPr>
        <p:grpSpPr>
          <a:xfrm>
            <a:off x="8155922" y="2399659"/>
            <a:ext cx="480488" cy="214283"/>
            <a:chOff x="1571296" y="2919275"/>
            <a:chExt cx="3792176" cy="190021"/>
          </a:xfrm>
        </p:grpSpPr>
        <p:sp>
          <p:nvSpPr>
            <p:cNvPr id="691" name="Right Arrow 69">
              <a:extLst>
                <a:ext uri="{FF2B5EF4-FFF2-40B4-BE49-F238E27FC236}">
                  <a16:creationId xmlns:a16="http://schemas.microsoft.com/office/drawing/2014/main" id="{25E70CB8-942D-D41B-5734-02FA11BD0F47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DBE5B713-F2E0-F151-F6AB-233A9B2D3CA9}"/>
                </a:ext>
              </a:extLst>
            </p:cNvPr>
            <p:cNvSpPr txBox="1"/>
            <p:nvPr/>
          </p:nvSpPr>
          <p:spPr>
            <a:xfrm>
              <a:off x="1571296" y="2919275"/>
              <a:ext cx="3792176" cy="1900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90F5E899-5E34-334F-81D4-AABE58411162}"/>
              </a:ext>
            </a:extLst>
          </p:cNvPr>
          <p:cNvGrpSpPr/>
          <p:nvPr/>
        </p:nvGrpSpPr>
        <p:grpSpPr>
          <a:xfrm>
            <a:off x="8073776" y="3100004"/>
            <a:ext cx="509168" cy="215444"/>
            <a:chOff x="1962046" y="2895735"/>
            <a:chExt cx="3232053" cy="274551"/>
          </a:xfrm>
        </p:grpSpPr>
        <p:sp>
          <p:nvSpPr>
            <p:cNvPr id="694" name="Right Arrow 69">
              <a:extLst>
                <a:ext uri="{FF2B5EF4-FFF2-40B4-BE49-F238E27FC236}">
                  <a16:creationId xmlns:a16="http://schemas.microsoft.com/office/drawing/2014/main" id="{3F8A2C6B-3619-5DAC-0714-D64E722968FB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25F397A5-EAD3-98CB-83A7-2F6478788DF1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DE017C7A-2D87-2ACE-C824-94C3B64375F3}"/>
              </a:ext>
            </a:extLst>
          </p:cNvPr>
          <p:cNvGrpSpPr/>
          <p:nvPr/>
        </p:nvGrpSpPr>
        <p:grpSpPr>
          <a:xfrm>
            <a:off x="8134840" y="3223000"/>
            <a:ext cx="480488" cy="214283"/>
            <a:chOff x="1571296" y="2919275"/>
            <a:chExt cx="3792176" cy="190021"/>
          </a:xfrm>
        </p:grpSpPr>
        <p:sp>
          <p:nvSpPr>
            <p:cNvPr id="700" name="Right Arrow 69">
              <a:extLst>
                <a:ext uri="{FF2B5EF4-FFF2-40B4-BE49-F238E27FC236}">
                  <a16:creationId xmlns:a16="http://schemas.microsoft.com/office/drawing/2014/main" id="{A8968B9B-36A4-3C0B-EDB8-8C99DDCE7F6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ACB22583-AEF7-23F3-9113-FA8EB4012049}"/>
                </a:ext>
              </a:extLst>
            </p:cNvPr>
            <p:cNvSpPr txBox="1"/>
            <p:nvPr/>
          </p:nvSpPr>
          <p:spPr>
            <a:xfrm>
              <a:off x="1571296" y="2919275"/>
              <a:ext cx="3792176" cy="1900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BBBFA1C2-DD1F-927D-89DE-0BDC393191C3}"/>
              </a:ext>
            </a:extLst>
          </p:cNvPr>
          <p:cNvGrpSpPr/>
          <p:nvPr/>
        </p:nvGrpSpPr>
        <p:grpSpPr>
          <a:xfrm>
            <a:off x="6974751" y="5306172"/>
            <a:ext cx="1277615" cy="180765"/>
            <a:chOff x="1962046" y="2895735"/>
            <a:chExt cx="3232053" cy="274551"/>
          </a:xfrm>
        </p:grpSpPr>
        <p:sp>
          <p:nvSpPr>
            <p:cNvPr id="703" name="Right Arrow 69">
              <a:extLst>
                <a:ext uri="{FF2B5EF4-FFF2-40B4-BE49-F238E27FC236}">
                  <a16:creationId xmlns:a16="http://schemas.microsoft.com/office/drawing/2014/main" id="{34BD21D8-44BA-B463-CE76-82919D7430E4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17B38D94-18CA-B91D-5EC0-A534DD4EFE04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E0AA72D-2727-AF9C-C86B-BBACF0FD431A}"/>
              </a:ext>
            </a:extLst>
          </p:cNvPr>
          <p:cNvGrpSpPr/>
          <p:nvPr/>
        </p:nvGrpSpPr>
        <p:grpSpPr>
          <a:xfrm>
            <a:off x="7742412" y="5408412"/>
            <a:ext cx="480488" cy="214283"/>
            <a:chOff x="1571296" y="2919275"/>
            <a:chExt cx="3792176" cy="190021"/>
          </a:xfrm>
        </p:grpSpPr>
        <p:sp>
          <p:nvSpPr>
            <p:cNvPr id="709" name="Right Arrow 69">
              <a:extLst>
                <a:ext uri="{FF2B5EF4-FFF2-40B4-BE49-F238E27FC236}">
                  <a16:creationId xmlns:a16="http://schemas.microsoft.com/office/drawing/2014/main" id="{D4A82306-EE62-7DFC-893D-344BEB57DC70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E398C0F0-5DFD-E1D1-39DF-0F4E162D53B1}"/>
                </a:ext>
              </a:extLst>
            </p:cNvPr>
            <p:cNvSpPr txBox="1"/>
            <p:nvPr/>
          </p:nvSpPr>
          <p:spPr>
            <a:xfrm>
              <a:off x="1571296" y="2919275"/>
              <a:ext cx="3792176" cy="1900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729BE87A-6B4A-33F7-B4A3-89F85F32737E}"/>
              </a:ext>
            </a:extLst>
          </p:cNvPr>
          <p:cNvGrpSpPr/>
          <p:nvPr/>
        </p:nvGrpSpPr>
        <p:grpSpPr>
          <a:xfrm>
            <a:off x="7703805" y="5786907"/>
            <a:ext cx="480488" cy="214283"/>
            <a:chOff x="1571296" y="2919275"/>
            <a:chExt cx="3792176" cy="190021"/>
          </a:xfrm>
        </p:grpSpPr>
        <p:sp>
          <p:nvSpPr>
            <p:cNvPr id="712" name="Right Arrow 69">
              <a:extLst>
                <a:ext uri="{FF2B5EF4-FFF2-40B4-BE49-F238E27FC236}">
                  <a16:creationId xmlns:a16="http://schemas.microsoft.com/office/drawing/2014/main" id="{C526E08A-C17E-51BB-7740-88FD4673A366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EBFE4500-1D36-8FFB-B4C0-D2894B2B7D78}"/>
                </a:ext>
              </a:extLst>
            </p:cNvPr>
            <p:cNvSpPr txBox="1"/>
            <p:nvPr/>
          </p:nvSpPr>
          <p:spPr>
            <a:xfrm>
              <a:off x="1571296" y="2919275"/>
              <a:ext cx="3792176" cy="1900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75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Table 335">
            <a:extLst>
              <a:ext uri="{FF2B5EF4-FFF2-40B4-BE49-F238E27FC236}">
                <a16:creationId xmlns:a16="http://schemas.microsoft.com/office/drawing/2014/main" id="{8F231A9F-E6A1-A0B1-3767-E766447D7D05}"/>
              </a:ext>
            </a:extLst>
          </p:cNvPr>
          <p:cNvGraphicFramePr>
            <a:graphicFrameLocks noGrp="1"/>
          </p:cNvGraphicFramePr>
          <p:nvPr/>
        </p:nvGraphicFramePr>
        <p:xfrm>
          <a:off x="422619" y="1230153"/>
          <a:ext cx="8107924" cy="4539742"/>
        </p:xfrm>
        <a:graphic>
          <a:graphicData uri="http://schemas.openxmlformats.org/drawingml/2006/table">
            <a:tbl>
              <a:tblPr/>
              <a:tblGrid>
                <a:gridCol w="1165084">
                  <a:extLst>
                    <a:ext uri="{9D8B030D-6E8A-4147-A177-3AD203B41FA5}">
                      <a16:colId xmlns:a16="http://schemas.microsoft.com/office/drawing/2014/main" val="1035205912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2508259853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3986453409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2589747649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1688118214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1533382713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2440761831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2395051676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4036370612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3365727588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1202879489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2470033233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2612497001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1872469840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3339180866"/>
                    </a:ext>
                  </a:extLst>
                </a:gridCol>
                <a:gridCol w="462856">
                  <a:extLst>
                    <a:ext uri="{9D8B030D-6E8A-4147-A177-3AD203B41FA5}">
                      <a16:colId xmlns:a16="http://schemas.microsoft.com/office/drawing/2014/main" val="3653617539"/>
                    </a:ext>
                  </a:extLst>
                </a:gridCol>
              </a:tblGrid>
              <a:tr h="17682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Q3 2022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Q4 2022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Q1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Q2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Q3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91823"/>
                  </a:ext>
                </a:extLst>
              </a:tr>
              <a:tr h="1853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May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Jun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Jul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Aug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Sep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Oct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Nov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Dec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Jan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Feb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Mar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May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Jun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240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AutoM8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846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 err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Bitwarden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6467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Chef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4096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Confluence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77063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DIYOS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59166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GitHub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6135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Jenkins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40052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JIRA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04568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Nexus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75825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OpenShift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16961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ServiceNow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120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SonarQube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679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91440" lvl="0" algn="l" fontAlgn="b"/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810047"/>
                  </a:ext>
                </a:extLst>
              </a:tr>
            </a:tbl>
          </a:graphicData>
        </a:graphic>
      </p:graphicFrame>
      <p:grpSp>
        <p:nvGrpSpPr>
          <p:cNvPr id="790" name="Group 789">
            <a:extLst>
              <a:ext uri="{FF2B5EF4-FFF2-40B4-BE49-F238E27FC236}">
                <a16:creationId xmlns:a16="http://schemas.microsoft.com/office/drawing/2014/main" id="{0082B17F-3031-0F23-0C38-6536999194F5}"/>
              </a:ext>
            </a:extLst>
          </p:cNvPr>
          <p:cNvGrpSpPr/>
          <p:nvPr/>
        </p:nvGrpSpPr>
        <p:grpSpPr>
          <a:xfrm>
            <a:off x="3876241" y="2020163"/>
            <a:ext cx="438725" cy="215445"/>
            <a:chOff x="2498865" y="2919275"/>
            <a:chExt cx="2336615" cy="190022"/>
          </a:xfrm>
        </p:grpSpPr>
        <p:sp>
          <p:nvSpPr>
            <p:cNvPr id="791" name="Right Arrow 69">
              <a:extLst>
                <a:ext uri="{FF2B5EF4-FFF2-40B4-BE49-F238E27FC236}">
                  <a16:creationId xmlns:a16="http://schemas.microsoft.com/office/drawing/2014/main" id="{6EBFCF6A-1293-6576-5388-176B9DFC965F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F69347EE-3731-8C59-7B08-E8ECAC2566EA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4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DB574E-E31E-4F04-9520-25E2417C2DB8}"/>
              </a:ext>
            </a:extLst>
          </p:cNvPr>
          <p:cNvSpPr txBox="1"/>
          <p:nvPr/>
        </p:nvSpPr>
        <p:spPr>
          <a:xfrm>
            <a:off x="521844" y="423899"/>
            <a:ext cx="5910334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Roadmap - O&amp;M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4C5ED6-6D79-46AE-BCA2-300EA2CDBDBB}"/>
              </a:ext>
            </a:extLst>
          </p:cNvPr>
          <p:cNvSpPr txBox="1"/>
          <p:nvPr/>
        </p:nvSpPr>
        <p:spPr>
          <a:xfrm>
            <a:off x="6828101" y="393957"/>
            <a:ext cx="1963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Upgrade/Upgrade Analysis</a:t>
            </a:r>
          </a:p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User License Maintenance</a:t>
            </a:r>
          </a:p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Security Scans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871A008E-BFB4-868F-DDB1-8B7B8BA8CE52}"/>
              </a:ext>
            </a:extLst>
          </p:cNvPr>
          <p:cNvGrpSpPr/>
          <p:nvPr/>
        </p:nvGrpSpPr>
        <p:grpSpPr>
          <a:xfrm>
            <a:off x="2727191" y="2538950"/>
            <a:ext cx="1524359" cy="230833"/>
            <a:chOff x="1974427" y="2880413"/>
            <a:chExt cx="2861056" cy="323365"/>
          </a:xfrm>
        </p:grpSpPr>
        <p:sp>
          <p:nvSpPr>
            <p:cNvPr id="338" name="Right Arrow 69">
              <a:extLst>
                <a:ext uri="{FF2B5EF4-FFF2-40B4-BE49-F238E27FC236}">
                  <a16:creationId xmlns:a16="http://schemas.microsoft.com/office/drawing/2014/main" id="{AF3E16E8-FADD-08AE-BF09-E43130923078}"/>
                </a:ext>
              </a:extLst>
            </p:cNvPr>
            <p:cNvSpPr/>
            <p:nvPr/>
          </p:nvSpPr>
          <p:spPr>
            <a:xfrm>
              <a:off x="1974427" y="2960566"/>
              <a:ext cx="2861056" cy="153714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B926529F-03A6-48ED-9EF9-2DB0162F23A2}"/>
                </a:ext>
              </a:extLst>
            </p:cNvPr>
            <p:cNvSpPr txBox="1"/>
            <p:nvPr/>
          </p:nvSpPr>
          <p:spPr>
            <a:xfrm>
              <a:off x="2118329" y="2880413"/>
              <a:ext cx="2553831" cy="3233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78D58A3-BED0-D70C-DA18-090A4ABFB4CA}"/>
              </a:ext>
            </a:extLst>
          </p:cNvPr>
          <p:cNvGrpSpPr/>
          <p:nvPr/>
        </p:nvGrpSpPr>
        <p:grpSpPr>
          <a:xfrm>
            <a:off x="2941171" y="4291706"/>
            <a:ext cx="457200" cy="215443"/>
            <a:chOff x="2498865" y="2919275"/>
            <a:chExt cx="2336615" cy="190022"/>
          </a:xfrm>
        </p:grpSpPr>
        <p:sp>
          <p:nvSpPr>
            <p:cNvPr id="347" name="Right Arrow 69">
              <a:extLst>
                <a:ext uri="{FF2B5EF4-FFF2-40B4-BE49-F238E27FC236}">
                  <a16:creationId xmlns:a16="http://schemas.microsoft.com/office/drawing/2014/main" id="{EA5A18FC-CA1A-380D-7F93-EA5F34D53A0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E22E7400-8216-821F-6BF5-D2F735203005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8F797048-EF4A-4223-D7CA-5D709F44B86C}"/>
              </a:ext>
            </a:extLst>
          </p:cNvPr>
          <p:cNvGrpSpPr/>
          <p:nvPr/>
        </p:nvGrpSpPr>
        <p:grpSpPr>
          <a:xfrm>
            <a:off x="2951139" y="3967303"/>
            <a:ext cx="457200" cy="215443"/>
            <a:chOff x="2498865" y="2919275"/>
            <a:chExt cx="2336615" cy="190022"/>
          </a:xfrm>
        </p:grpSpPr>
        <p:sp>
          <p:nvSpPr>
            <p:cNvPr id="353" name="Right Arrow 69">
              <a:extLst>
                <a:ext uri="{FF2B5EF4-FFF2-40B4-BE49-F238E27FC236}">
                  <a16:creationId xmlns:a16="http://schemas.microsoft.com/office/drawing/2014/main" id="{51B75C77-52A2-6F59-8C2B-14C58895EC85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0FFF4786-BAE9-6964-30BF-6D1EB1CBDD02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2BB46DDD-0836-26F9-F2CC-48A0DB432579}"/>
              </a:ext>
            </a:extLst>
          </p:cNvPr>
          <p:cNvGrpSpPr/>
          <p:nvPr/>
        </p:nvGrpSpPr>
        <p:grpSpPr>
          <a:xfrm>
            <a:off x="2910251" y="5245511"/>
            <a:ext cx="457200" cy="215444"/>
            <a:chOff x="2498865" y="2919274"/>
            <a:chExt cx="2336615" cy="190023"/>
          </a:xfrm>
        </p:grpSpPr>
        <p:sp>
          <p:nvSpPr>
            <p:cNvPr id="362" name="Right Arrow 69">
              <a:extLst>
                <a:ext uri="{FF2B5EF4-FFF2-40B4-BE49-F238E27FC236}">
                  <a16:creationId xmlns:a16="http://schemas.microsoft.com/office/drawing/2014/main" id="{6FC827D5-7C33-2555-A54B-EB0E5A0DA1A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5D23D62A-C4BD-D726-82C2-94AEBB8CF322}"/>
                </a:ext>
              </a:extLst>
            </p:cNvPr>
            <p:cNvSpPr txBox="1"/>
            <p:nvPr/>
          </p:nvSpPr>
          <p:spPr>
            <a:xfrm>
              <a:off x="2580631" y="2919274"/>
              <a:ext cx="2168626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0D313ED2-7108-7EC1-148C-2EC341D17ADE}"/>
              </a:ext>
            </a:extLst>
          </p:cNvPr>
          <p:cNvGrpSpPr/>
          <p:nvPr/>
        </p:nvGrpSpPr>
        <p:grpSpPr>
          <a:xfrm>
            <a:off x="2478957" y="4629248"/>
            <a:ext cx="457200" cy="162981"/>
            <a:chOff x="2498865" y="2919275"/>
            <a:chExt cx="2336615" cy="190022"/>
          </a:xfrm>
        </p:grpSpPr>
        <p:sp>
          <p:nvSpPr>
            <p:cNvPr id="365" name="Right Arrow 69">
              <a:extLst>
                <a:ext uri="{FF2B5EF4-FFF2-40B4-BE49-F238E27FC236}">
                  <a16:creationId xmlns:a16="http://schemas.microsoft.com/office/drawing/2014/main" id="{3F4540A3-2BCE-9532-7571-1476CEAB4E07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4994CAD8-6949-EB03-0346-33C801C54F7D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1ADF32C3-CBDE-ED97-C866-97D0CF84243C}"/>
              </a:ext>
            </a:extLst>
          </p:cNvPr>
          <p:cNvGrpSpPr/>
          <p:nvPr/>
        </p:nvGrpSpPr>
        <p:grpSpPr>
          <a:xfrm>
            <a:off x="2928963" y="2365729"/>
            <a:ext cx="457200" cy="215443"/>
            <a:chOff x="2498865" y="2919275"/>
            <a:chExt cx="2336615" cy="190022"/>
          </a:xfrm>
        </p:grpSpPr>
        <p:sp>
          <p:nvSpPr>
            <p:cNvPr id="368" name="Right Arrow 69">
              <a:extLst>
                <a:ext uri="{FF2B5EF4-FFF2-40B4-BE49-F238E27FC236}">
                  <a16:creationId xmlns:a16="http://schemas.microsoft.com/office/drawing/2014/main" id="{C26A5B20-3B28-7D55-5319-60C508CE0C9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1F575CA5-C6ED-42A3-DBD3-742D29A08C5B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62C085BA-4A3C-2F66-1106-8DAE9F6D1F3D}"/>
              </a:ext>
            </a:extLst>
          </p:cNvPr>
          <p:cNvGrpSpPr/>
          <p:nvPr/>
        </p:nvGrpSpPr>
        <p:grpSpPr>
          <a:xfrm>
            <a:off x="2943650" y="3588495"/>
            <a:ext cx="476188" cy="215443"/>
            <a:chOff x="2498865" y="2919275"/>
            <a:chExt cx="2433657" cy="190022"/>
          </a:xfrm>
        </p:grpSpPr>
        <p:sp>
          <p:nvSpPr>
            <p:cNvPr id="374" name="Right Arrow 69">
              <a:extLst>
                <a:ext uri="{FF2B5EF4-FFF2-40B4-BE49-F238E27FC236}">
                  <a16:creationId xmlns:a16="http://schemas.microsoft.com/office/drawing/2014/main" id="{5D7A8D74-B211-62D9-D74E-7C473700109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5D9C98E1-8763-6B6A-8639-FA0F62E44834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A74740C7-7829-D7B2-5085-AF975402942A}"/>
              </a:ext>
            </a:extLst>
          </p:cNvPr>
          <p:cNvGrpSpPr/>
          <p:nvPr/>
        </p:nvGrpSpPr>
        <p:grpSpPr>
          <a:xfrm>
            <a:off x="2920181" y="2677693"/>
            <a:ext cx="457200" cy="215443"/>
            <a:chOff x="2498865" y="2919275"/>
            <a:chExt cx="2336615" cy="190022"/>
          </a:xfrm>
        </p:grpSpPr>
        <p:sp>
          <p:nvSpPr>
            <p:cNvPr id="377" name="Right Arrow 69">
              <a:extLst>
                <a:ext uri="{FF2B5EF4-FFF2-40B4-BE49-F238E27FC236}">
                  <a16:creationId xmlns:a16="http://schemas.microsoft.com/office/drawing/2014/main" id="{D7612B74-02FA-D4BD-9AE2-BC50BE3B47FE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83F8F9DF-2E3D-1819-F5F1-DE6DF72AA394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B4A42647-D6EE-1F34-8AFC-77C5D6EE8126}"/>
              </a:ext>
            </a:extLst>
          </p:cNvPr>
          <p:cNvGrpSpPr/>
          <p:nvPr/>
        </p:nvGrpSpPr>
        <p:grpSpPr>
          <a:xfrm>
            <a:off x="2911801" y="1764970"/>
            <a:ext cx="457200" cy="162981"/>
            <a:chOff x="2498865" y="2919275"/>
            <a:chExt cx="2336615" cy="190022"/>
          </a:xfrm>
        </p:grpSpPr>
        <p:sp>
          <p:nvSpPr>
            <p:cNvPr id="383" name="Right Arrow 69">
              <a:extLst>
                <a:ext uri="{FF2B5EF4-FFF2-40B4-BE49-F238E27FC236}">
                  <a16:creationId xmlns:a16="http://schemas.microsoft.com/office/drawing/2014/main" id="{9AF246F1-FA36-1E1B-A80E-B26F2E4FBB5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484FA94-CF9E-95C8-EC9C-04242324D5F2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AE482638-FE4B-20C7-B701-04D424439CCF}"/>
              </a:ext>
            </a:extLst>
          </p:cNvPr>
          <p:cNvGrpSpPr/>
          <p:nvPr/>
        </p:nvGrpSpPr>
        <p:grpSpPr>
          <a:xfrm>
            <a:off x="2925683" y="2049234"/>
            <a:ext cx="438725" cy="215445"/>
            <a:chOff x="2498865" y="2919275"/>
            <a:chExt cx="2336615" cy="190022"/>
          </a:xfrm>
        </p:grpSpPr>
        <p:sp>
          <p:nvSpPr>
            <p:cNvPr id="389" name="Right Arrow 69">
              <a:extLst>
                <a:ext uri="{FF2B5EF4-FFF2-40B4-BE49-F238E27FC236}">
                  <a16:creationId xmlns:a16="http://schemas.microsoft.com/office/drawing/2014/main" id="{8705C4BB-EFA1-B519-68CB-CFEC814B5D4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72588A76-81D9-83DD-4FD1-97D26647E372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09F62E97-91D4-B487-FFF5-1BA3810F27B0}"/>
              </a:ext>
            </a:extLst>
          </p:cNvPr>
          <p:cNvGrpSpPr/>
          <p:nvPr/>
        </p:nvGrpSpPr>
        <p:grpSpPr>
          <a:xfrm>
            <a:off x="3485172" y="4507346"/>
            <a:ext cx="897941" cy="215445"/>
            <a:chOff x="2498864" y="2926507"/>
            <a:chExt cx="2614591" cy="179347"/>
          </a:xfrm>
        </p:grpSpPr>
        <p:sp>
          <p:nvSpPr>
            <p:cNvPr id="392" name="Right Arrow 69">
              <a:extLst>
                <a:ext uri="{FF2B5EF4-FFF2-40B4-BE49-F238E27FC236}">
                  <a16:creationId xmlns:a16="http://schemas.microsoft.com/office/drawing/2014/main" id="{BE0A0858-0F87-C5E5-2421-567C35C48377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5D1D1D03-C1F7-3BAE-5A0C-44D745B5FEFB}"/>
                </a:ext>
              </a:extLst>
            </p:cNvPr>
            <p:cNvSpPr txBox="1"/>
            <p:nvPr/>
          </p:nvSpPr>
          <p:spPr>
            <a:xfrm>
              <a:off x="2498864" y="2926507"/>
              <a:ext cx="2614591" cy="17934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Decommission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AF90D661-48D5-3D8C-DC09-D640A33F1865}"/>
              </a:ext>
            </a:extLst>
          </p:cNvPr>
          <p:cNvGrpSpPr/>
          <p:nvPr/>
        </p:nvGrpSpPr>
        <p:grpSpPr>
          <a:xfrm>
            <a:off x="5361740" y="2357788"/>
            <a:ext cx="457200" cy="215443"/>
            <a:chOff x="2498865" y="2919275"/>
            <a:chExt cx="2336615" cy="190022"/>
          </a:xfrm>
        </p:grpSpPr>
        <p:sp>
          <p:nvSpPr>
            <p:cNvPr id="401" name="Right Arrow 69">
              <a:extLst>
                <a:ext uri="{FF2B5EF4-FFF2-40B4-BE49-F238E27FC236}">
                  <a16:creationId xmlns:a16="http://schemas.microsoft.com/office/drawing/2014/main" id="{4F5A902D-956E-E2C0-91F9-60C2D6206B53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37BDD591-3B65-FC4B-B720-F281241B3DB9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17EC7A9F-6CE3-432E-F427-591D617C9FDE}"/>
              </a:ext>
            </a:extLst>
          </p:cNvPr>
          <p:cNvGrpSpPr/>
          <p:nvPr/>
        </p:nvGrpSpPr>
        <p:grpSpPr>
          <a:xfrm>
            <a:off x="3989684" y="3838732"/>
            <a:ext cx="393427" cy="211072"/>
            <a:chOff x="-132151" y="3313896"/>
            <a:chExt cx="8353270" cy="260610"/>
          </a:xfrm>
        </p:grpSpPr>
        <p:sp>
          <p:nvSpPr>
            <p:cNvPr id="407" name="Right Arrow 70">
              <a:extLst>
                <a:ext uri="{FF2B5EF4-FFF2-40B4-BE49-F238E27FC236}">
                  <a16:creationId xmlns:a16="http://schemas.microsoft.com/office/drawing/2014/main" id="{B575C4DA-D355-97EC-5E42-56512DBE3005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BDCC4889-09CC-5104-B300-AA1A42EAC5BC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56821486-006F-991C-7C19-05C4E529292A}"/>
              </a:ext>
            </a:extLst>
          </p:cNvPr>
          <p:cNvGrpSpPr/>
          <p:nvPr/>
        </p:nvGrpSpPr>
        <p:grpSpPr>
          <a:xfrm>
            <a:off x="5369611" y="3837408"/>
            <a:ext cx="393427" cy="211072"/>
            <a:chOff x="-132151" y="3313896"/>
            <a:chExt cx="8353270" cy="260610"/>
          </a:xfrm>
        </p:grpSpPr>
        <p:sp>
          <p:nvSpPr>
            <p:cNvPr id="413" name="Right Arrow 70">
              <a:extLst>
                <a:ext uri="{FF2B5EF4-FFF2-40B4-BE49-F238E27FC236}">
                  <a16:creationId xmlns:a16="http://schemas.microsoft.com/office/drawing/2014/main" id="{C1C12994-F112-91A7-7D58-175E077C48DC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4D1120DA-5875-9810-BF66-7E8FC4D699A6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EC129A4D-51CB-0104-0E4A-FF0AC864E8A1}"/>
              </a:ext>
            </a:extLst>
          </p:cNvPr>
          <p:cNvGrpSpPr/>
          <p:nvPr/>
        </p:nvGrpSpPr>
        <p:grpSpPr>
          <a:xfrm>
            <a:off x="3008835" y="1902914"/>
            <a:ext cx="1203441" cy="215443"/>
            <a:chOff x="-1374639" y="2860687"/>
            <a:chExt cx="8850006" cy="274552"/>
          </a:xfrm>
        </p:grpSpPr>
        <p:sp>
          <p:nvSpPr>
            <p:cNvPr id="416" name="Right Arrow 69">
              <a:extLst>
                <a:ext uri="{FF2B5EF4-FFF2-40B4-BE49-F238E27FC236}">
                  <a16:creationId xmlns:a16="http://schemas.microsoft.com/office/drawing/2014/main" id="{18BEFC9F-64A4-0E65-FD2F-E4E2900D9F7F}"/>
                </a:ext>
              </a:extLst>
            </p:cNvPr>
            <p:cNvSpPr/>
            <p:nvPr/>
          </p:nvSpPr>
          <p:spPr>
            <a:xfrm>
              <a:off x="-1374639" y="2960567"/>
              <a:ext cx="8850006" cy="114919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94DC6D35-86B7-15E1-E76F-BC30C8B8D42E}"/>
                </a:ext>
              </a:extLst>
            </p:cNvPr>
            <p:cNvSpPr txBox="1"/>
            <p:nvPr/>
          </p:nvSpPr>
          <p:spPr>
            <a:xfrm>
              <a:off x="1119214" y="2860687"/>
              <a:ext cx="4001404" cy="27455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96A93BF5-C51F-B53B-5570-4296E8EA82E3}"/>
              </a:ext>
            </a:extLst>
          </p:cNvPr>
          <p:cNvGrpSpPr/>
          <p:nvPr/>
        </p:nvGrpSpPr>
        <p:grpSpPr>
          <a:xfrm>
            <a:off x="4043703" y="2215468"/>
            <a:ext cx="1672673" cy="226175"/>
            <a:chOff x="1962040" y="2881315"/>
            <a:chExt cx="8258930" cy="274553"/>
          </a:xfrm>
        </p:grpSpPr>
        <p:sp>
          <p:nvSpPr>
            <p:cNvPr id="419" name="Right Arrow 69">
              <a:extLst>
                <a:ext uri="{FF2B5EF4-FFF2-40B4-BE49-F238E27FC236}">
                  <a16:creationId xmlns:a16="http://schemas.microsoft.com/office/drawing/2014/main" id="{6FEEF4AC-685E-8E4A-3F19-52FF140D0395}"/>
                </a:ext>
              </a:extLst>
            </p:cNvPr>
            <p:cNvSpPr/>
            <p:nvPr/>
          </p:nvSpPr>
          <p:spPr>
            <a:xfrm>
              <a:off x="2498866" y="2960567"/>
              <a:ext cx="7722104" cy="146691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51DD7D01-0946-C86C-B8E1-6BBE8060BC11}"/>
                </a:ext>
              </a:extLst>
            </p:cNvPr>
            <p:cNvSpPr txBox="1"/>
            <p:nvPr/>
          </p:nvSpPr>
          <p:spPr>
            <a:xfrm>
              <a:off x="1962040" y="2881315"/>
              <a:ext cx="6531209" cy="27455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3D748822-5D81-4318-87B5-577AEAC64B2D}"/>
              </a:ext>
            </a:extLst>
          </p:cNvPr>
          <p:cNvGrpSpPr/>
          <p:nvPr/>
        </p:nvGrpSpPr>
        <p:grpSpPr>
          <a:xfrm>
            <a:off x="4812484" y="4154397"/>
            <a:ext cx="509168" cy="215446"/>
            <a:chOff x="2035521" y="2895723"/>
            <a:chExt cx="3232053" cy="274551"/>
          </a:xfrm>
        </p:grpSpPr>
        <p:sp>
          <p:nvSpPr>
            <p:cNvPr id="425" name="Right Arrow 69">
              <a:extLst>
                <a:ext uri="{FF2B5EF4-FFF2-40B4-BE49-F238E27FC236}">
                  <a16:creationId xmlns:a16="http://schemas.microsoft.com/office/drawing/2014/main" id="{18A2BFA8-BF3B-4015-3182-F81E9DBF30DD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1B5D0EDF-29FA-F3A4-F791-D5D9A0E831F8}"/>
                </a:ext>
              </a:extLst>
            </p:cNvPr>
            <p:cNvSpPr txBox="1"/>
            <p:nvPr/>
          </p:nvSpPr>
          <p:spPr>
            <a:xfrm>
              <a:off x="2035521" y="2895723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0AA81E72-551F-EC37-9275-AFB5CEF66436}"/>
              </a:ext>
            </a:extLst>
          </p:cNvPr>
          <p:cNvGrpSpPr/>
          <p:nvPr/>
        </p:nvGrpSpPr>
        <p:grpSpPr>
          <a:xfrm>
            <a:off x="2197606" y="4490439"/>
            <a:ext cx="509168" cy="215444"/>
            <a:chOff x="1962046" y="2895735"/>
            <a:chExt cx="3232053" cy="274551"/>
          </a:xfrm>
        </p:grpSpPr>
        <p:sp>
          <p:nvSpPr>
            <p:cNvPr id="431" name="Right Arrow 69">
              <a:extLst>
                <a:ext uri="{FF2B5EF4-FFF2-40B4-BE49-F238E27FC236}">
                  <a16:creationId xmlns:a16="http://schemas.microsoft.com/office/drawing/2014/main" id="{0DF494CB-E610-8141-8560-BC9A9D4E13D3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18DD68D-3723-CB84-3E02-21F27B04BC24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CDD237BE-8204-3433-AB43-BB68C16B610C}"/>
              </a:ext>
            </a:extLst>
          </p:cNvPr>
          <p:cNvGrpSpPr/>
          <p:nvPr/>
        </p:nvGrpSpPr>
        <p:grpSpPr>
          <a:xfrm>
            <a:off x="4971956" y="4321691"/>
            <a:ext cx="432865" cy="163315"/>
            <a:chOff x="2205853" y="2950076"/>
            <a:chExt cx="2629627" cy="131466"/>
          </a:xfrm>
        </p:grpSpPr>
        <p:sp>
          <p:nvSpPr>
            <p:cNvPr id="440" name="Right Arrow 69">
              <a:extLst>
                <a:ext uri="{FF2B5EF4-FFF2-40B4-BE49-F238E27FC236}">
                  <a16:creationId xmlns:a16="http://schemas.microsoft.com/office/drawing/2014/main" id="{D712444F-552D-8713-7B49-AACFDD4C49AB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30C83D68-C5AF-799A-86FC-CDB5B1A7668C}"/>
                </a:ext>
              </a:extLst>
            </p:cNvPr>
            <p:cNvSpPr txBox="1"/>
            <p:nvPr/>
          </p:nvSpPr>
          <p:spPr>
            <a:xfrm>
              <a:off x="2205853" y="2950076"/>
              <a:ext cx="2543399" cy="12841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7FD3140B-39A4-94AA-1CB7-50A3A4B99CAA}"/>
              </a:ext>
            </a:extLst>
          </p:cNvPr>
          <p:cNvGrpSpPr/>
          <p:nvPr/>
        </p:nvGrpSpPr>
        <p:grpSpPr>
          <a:xfrm>
            <a:off x="3720336" y="3358047"/>
            <a:ext cx="554358" cy="158625"/>
            <a:chOff x="1726928" y="2916108"/>
            <a:chExt cx="3546279" cy="175676"/>
          </a:xfrm>
        </p:grpSpPr>
        <p:sp>
          <p:nvSpPr>
            <p:cNvPr id="443" name="Right Arrow 69">
              <a:extLst>
                <a:ext uri="{FF2B5EF4-FFF2-40B4-BE49-F238E27FC236}">
                  <a16:creationId xmlns:a16="http://schemas.microsoft.com/office/drawing/2014/main" id="{C168B489-2EFA-4799-5BE4-E548F702C63F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2D2E5A63-A548-0810-72E2-86A69A2F5629}"/>
                </a:ext>
              </a:extLst>
            </p:cNvPr>
            <p:cNvSpPr txBox="1"/>
            <p:nvPr/>
          </p:nvSpPr>
          <p:spPr>
            <a:xfrm>
              <a:off x="1726928" y="2916108"/>
              <a:ext cx="3546279" cy="1756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F9B52565-84EB-F66F-63CA-62F014ECDAD7}"/>
              </a:ext>
            </a:extLst>
          </p:cNvPr>
          <p:cNvGrpSpPr/>
          <p:nvPr/>
        </p:nvGrpSpPr>
        <p:grpSpPr>
          <a:xfrm>
            <a:off x="4168938" y="3162448"/>
            <a:ext cx="919292" cy="230832"/>
            <a:chOff x="1303565" y="3254258"/>
            <a:chExt cx="5878646" cy="309846"/>
          </a:xfrm>
        </p:grpSpPr>
        <p:sp>
          <p:nvSpPr>
            <p:cNvPr id="446" name="Right Arrow 70">
              <a:extLst>
                <a:ext uri="{FF2B5EF4-FFF2-40B4-BE49-F238E27FC236}">
                  <a16:creationId xmlns:a16="http://schemas.microsoft.com/office/drawing/2014/main" id="{19BB96C1-521E-A3BA-2727-97B7D475041B}"/>
                </a:ext>
              </a:extLst>
            </p:cNvPr>
            <p:cNvSpPr/>
            <p:nvPr/>
          </p:nvSpPr>
          <p:spPr>
            <a:xfrm>
              <a:off x="1562061" y="3345018"/>
              <a:ext cx="5620150" cy="147990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ADE4306-2038-BE07-75A3-2AD18298F22A}"/>
                </a:ext>
              </a:extLst>
            </p:cNvPr>
            <p:cNvSpPr txBox="1"/>
            <p:nvPr/>
          </p:nvSpPr>
          <p:spPr>
            <a:xfrm>
              <a:off x="1303565" y="3254258"/>
              <a:ext cx="5786376" cy="30984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CA3D1C5-1FD7-2C14-0352-577CEA21FEA0}"/>
              </a:ext>
            </a:extLst>
          </p:cNvPr>
          <p:cNvGrpSpPr/>
          <p:nvPr/>
        </p:nvGrpSpPr>
        <p:grpSpPr>
          <a:xfrm>
            <a:off x="2593524" y="4783342"/>
            <a:ext cx="3139410" cy="188832"/>
            <a:chOff x="1962040" y="2881315"/>
            <a:chExt cx="8258930" cy="274553"/>
          </a:xfrm>
        </p:grpSpPr>
        <p:sp>
          <p:nvSpPr>
            <p:cNvPr id="458" name="Right Arrow 69">
              <a:extLst>
                <a:ext uri="{FF2B5EF4-FFF2-40B4-BE49-F238E27FC236}">
                  <a16:creationId xmlns:a16="http://schemas.microsoft.com/office/drawing/2014/main" id="{0280198C-D4B1-2F0E-48E7-EA43E4B52747}"/>
                </a:ext>
              </a:extLst>
            </p:cNvPr>
            <p:cNvSpPr/>
            <p:nvPr/>
          </p:nvSpPr>
          <p:spPr>
            <a:xfrm>
              <a:off x="2498866" y="2960567"/>
              <a:ext cx="7722104" cy="146691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CF60FD77-6D4F-A99A-EBC3-27C3F5A5BB79}"/>
                </a:ext>
              </a:extLst>
            </p:cNvPr>
            <p:cNvSpPr txBox="1"/>
            <p:nvPr/>
          </p:nvSpPr>
          <p:spPr>
            <a:xfrm>
              <a:off x="1962040" y="2881315"/>
              <a:ext cx="6531209" cy="27455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200AC04B-4A0A-AC24-B4A9-7E6FAE41BB14}"/>
              </a:ext>
            </a:extLst>
          </p:cNvPr>
          <p:cNvGrpSpPr/>
          <p:nvPr/>
        </p:nvGrpSpPr>
        <p:grpSpPr>
          <a:xfrm>
            <a:off x="5039340" y="3964060"/>
            <a:ext cx="457200" cy="215443"/>
            <a:chOff x="2498865" y="2919275"/>
            <a:chExt cx="2336615" cy="190022"/>
          </a:xfrm>
        </p:grpSpPr>
        <p:sp>
          <p:nvSpPr>
            <p:cNvPr id="494" name="Right Arrow 69">
              <a:extLst>
                <a:ext uri="{FF2B5EF4-FFF2-40B4-BE49-F238E27FC236}">
                  <a16:creationId xmlns:a16="http://schemas.microsoft.com/office/drawing/2014/main" id="{A8055E60-A52B-AE24-3E13-C1F6426C6F0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FED50A58-2EB1-A8F9-D8AF-D586DEB74AB7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E208F80C-318D-6DAA-30DE-3048C90D7114}"/>
              </a:ext>
            </a:extLst>
          </p:cNvPr>
          <p:cNvGrpSpPr/>
          <p:nvPr/>
        </p:nvGrpSpPr>
        <p:grpSpPr>
          <a:xfrm>
            <a:off x="4987700" y="5242268"/>
            <a:ext cx="467952" cy="215444"/>
            <a:chOff x="2066730" y="2919274"/>
            <a:chExt cx="2768750" cy="190023"/>
          </a:xfrm>
        </p:grpSpPr>
        <p:sp>
          <p:nvSpPr>
            <p:cNvPr id="497" name="Right Arrow 69">
              <a:extLst>
                <a:ext uri="{FF2B5EF4-FFF2-40B4-BE49-F238E27FC236}">
                  <a16:creationId xmlns:a16="http://schemas.microsoft.com/office/drawing/2014/main" id="{400B24BF-4432-20E4-875B-82EDAB8A2EA7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B491DEBF-E5DE-B84F-57E6-AE451310A4E8}"/>
                </a:ext>
              </a:extLst>
            </p:cNvPr>
            <p:cNvSpPr txBox="1"/>
            <p:nvPr/>
          </p:nvSpPr>
          <p:spPr>
            <a:xfrm>
              <a:off x="2066730" y="2919274"/>
              <a:ext cx="2682525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C9786F86-A96A-B9D1-AF9E-498EA827E482}"/>
              </a:ext>
            </a:extLst>
          </p:cNvPr>
          <p:cNvGrpSpPr/>
          <p:nvPr/>
        </p:nvGrpSpPr>
        <p:grpSpPr>
          <a:xfrm>
            <a:off x="5280447" y="4953059"/>
            <a:ext cx="457200" cy="162981"/>
            <a:chOff x="2498865" y="2919275"/>
            <a:chExt cx="2336615" cy="190022"/>
          </a:xfrm>
        </p:grpSpPr>
        <p:sp>
          <p:nvSpPr>
            <p:cNvPr id="500" name="Right Arrow 69">
              <a:extLst>
                <a:ext uri="{FF2B5EF4-FFF2-40B4-BE49-F238E27FC236}">
                  <a16:creationId xmlns:a16="http://schemas.microsoft.com/office/drawing/2014/main" id="{B17DF961-DB6A-1EA4-65B5-C678BB96139C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11A0CD8D-F066-84BB-0275-A971853CB8D5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E0D6DC06-A0CA-6307-1C78-C11A2A3D0ABF}"/>
              </a:ext>
            </a:extLst>
          </p:cNvPr>
          <p:cNvGrpSpPr/>
          <p:nvPr/>
        </p:nvGrpSpPr>
        <p:grpSpPr>
          <a:xfrm>
            <a:off x="5427643" y="3588495"/>
            <a:ext cx="476188" cy="215443"/>
            <a:chOff x="2498865" y="2919275"/>
            <a:chExt cx="2433657" cy="190022"/>
          </a:xfrm>
        </p:grpSpPr>
        <p:sp>
          <p:nvSpPr>
            <p:cNvPr id="506" name="Right Arrow 69">
              <a:extLst>
                <a:ext uri="{FF2B5EF4-FFF2-40B4-BE49-F238E27FC236}">
                  <a16:creationId xmlns:a16="http://schemas.microsoft.com/office/drawing/2014/main" id="{8B6254DD-DF46-4345-1A7F-A898C62D41C0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E9074444-95FD-C033-2B68-5C45F2360382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3F1E2198-69AD-8BBE-A6A9-CD6452B546E8}"/>
              </a:ext>
            </a:extLst>
          </p:cNvPr>
          <p:cNvGrpSpPr/>
          <p:nvPr/>
        </p:nvGrpSpPr>
        <p:grpSpPr>
          <a:xfrm>
            <a:off x="4981086" y="2674450"/>
            <a:ext cx="457200" cy="215443"/>
            <a:chOff x="2498865" y="2919275"/>
            <a:chExt cx="2336615" cy="190022"/>
          </a:xfrm>
        </p:grpSpPr>
        <p:sp>
          <p:nvSpPr>
            <p:cNvPr id="509" name="Right Arrow 69">
              <a:extLst>
                <a:ext uri="{FF2B5EF4-FFF2-40B4-BE49-F238E27FC236}">
                  <a16:creationId xmlns:a16="http://schemas.microsoft.com/office/drawing/2014/main" id="{3ACD2E12-8C3C-2A6A-4891-3EF7DB590F5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B488D1B1-E2CB-8207-DB82-8FEB6590D150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460D3A31-D150-9149-F315-E9115C896EC0}"/>
              </a:ext>
            </a:extLst>
          </p:cNvPr>
          <p:cNvGrpSpPr/>
          <p:nvPr/>
        </p:nvGrpSpPr>
        <p:grpSpPr>
          <a:xfrm>
            <a:off x="5013884" y="2045991"/>
            <a:ext cx="438725" cy="215445"/>
            <a:chOff x="2498865" y="2919275"/>
            <a:chExt cx="2336615" cy="190022"/>
          </a:xfrm>
        </p:grpSpPr>
        <p:sp>
          <p:nvSpPr>
            <p:cNvPr id="512" name="Right Arrow 69">
              <a:extLst>
                <a:ext uri="{FF2B5EF4-FFF2-40B4-BE49-F238E27FC236}">
                  <a16:creationId xmlns:a16="http://schemas.microsoft.com/office/drawing/2014/main" id="{EFD37DC4-10FA-5817-B2CC-4A2D65820284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785B3C6-A231-9406-970C-B0B08635F4A0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DC50A852-9577-2777-AA39-DCC0A8B3B731}"/>
              </a:ext>
            </a:extLst>
          </p:cNvPr>
          <p:cNvGrpSpPr/>
          <p:nvPr/>
        </p:nvGrpSpPr>
        <p:grpSpPr>
          <a:xfrm>
            <a:off x="7787657" y="4282577"/>
            <a:ext cx="457200" cy="215443"/>
            <a:chOff x="2498865" y="2919275"/>
            <a:chExt cx="2336615" cy="190022"/>
          </a:xfrm>
        </p:grpSpPr>
        <p:sp>
          <p:nvSpPr>
            <p:cNvPr id="551" name="Right Arrow 69">
              <a:extLst>
                <a:ext uri="{FF2B5EF4-FFF2-40B4-BE49-F238E27FC236}">
                  <a16:creationId xmlns:a16="http://schemas.microsoft.com/office/drawing/2014/main" id="{059A0368-9DAE-C31C-15A3-A8F1510BEAEB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55D49F3B-C197-296B-4CA9-4A11A25452AB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A35F55B0-BE08-ACDC-07C7-089BA8E46182}"/>
              </a:ext>
            </a:extLst>
          </p:cNvPr>
          <p:cNvGrpSpPr/>
          <p:nvPr/>
        </p:nvGrpSpPr>
        <p:grpSpPr>
          <a:xfrm>
            <a:off x="6301589" y="3965303"/>
            <a:ext cx="461876" cy="215444"/>
            <a:chOff x="2498865" y="2919275"/>
            <a:chExt cx="2336615" cy="190023"/>
          </a:xfrm>
        </p:grpSpPr>
        <p:sp>
          <p:nvSpPr>
            <p:cNvPr id="554" name="Right Arrow 69">
              <a:extLst>
                <a:ext uri="{FF2B5EF4-FFF2-40B4-BE49-F238E27FC236}">
                  <a16:creationId xmlns:a16="http://schemas.microsoft.com/office/drawing/2014/main" id="{6A1FD08D-03DE-FDCA-2263-34F82C245ABE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9149AF93-5ABE-BE2B-F312-F271E7D9B54F}"/>
                </a:ext>
              </a:extLst>
            </p:cNvPr>
            <p:cNvSpPr txBox="1"/>
            <p:nvPr/>
          </p:nvSpPr>
          <p:spPr>
            <a:xfrm>
              <a:off x="2546328" y="2919275"/>
              <a:ext cx="2289152" cy="1900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1C7EA027-B1C0-243E-AC14-849E060A44FC}"/>
              </a:ext>
            </a:extLst>
          </p:cNvPr>
          <p:cNvGrpSpPr/>
          <p:nvPr/>
        </p:nvGrpSpPr>
        <p:grpSpPr>
          <a:xfrm>
            <a:off x="7024022" y="2363731"/>
            <a:ext cx="457200" cy="215443"/>
            <a:chOff x="2498865" y="2919275"/>
            <a:chExt cx="2336615" cy="190022"/>
          </a:xfrm>
        </p:grpSpPr>
        <p:sp>
          <p:nvSpPr>
            <p:cNvPr id="563" name="Right Arrow 69">
              <a:extLst>
                <a:ext uri="{FF2B5EF4-FFF2-40B4-BE49-F238E27FC236}">
                  <a16:creationId xmlns:a16="http://schemas.microsoft.com/office/drawing/2014/main" id="{0BDA1F83-F103-91BC-7956-1DD94F388E5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A31329D5-E7DA-877C-E398-8206969C15F8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5F3D1473-CE76-95B7-B28F-BEE2328A4839}"/>
              </a:ext>
            </a:extLst>
          </p:cNvPr>
          <p:cNvGrpSpPr/>
          <p:nvPr/>
        </p:nvGrpSpPr>
        <p:grpSpPr>
          <a:xfrm>
            <a:off x="6942335" y="3328102"/>
            <a:ext cx="476188" cy="215443"/>
            <a:chOff x="2498865" y="2919275"/>
            <a:chExt cx="2433657" cy="190022"/>
          </a:xfrm>
        </p:grpSpPr>
        <p:sp>
          <p:nvSpPr>
            <p:cNvPr id="566" name="Right Arrow 69">
              <a:extLst>
                <a:ext uri="{FF2B5EF4-FFF2-40B4-BE49-F238E27FC236}">
                  <a16:creationId xmlns:a16="http://schemas.microsoft.com/office/drawing/2014/main" id="{B494C348-7C67-3131-DE72-1379A561C3D3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8E907AD0-77AD-D0A0-FB48-50DFB45C4EAC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494182BC-022E-BDA2-D4AB-9B9F1DDC0ECB}"/>
              </a:ext>
            </a:extLst>
          </p:cNvPr>
          <p:cNvGrpSpPr/>
          <p:nvPr/>
        </p:nvGrpSpPr>
        <p:grpSpPr>
          <a:xfrm>
            <a:off x="5807294" y="2687626"/>
            <a:ext cx="457200" cy="215443"/>
            <a:chOff x="2498865" y="2919275"/>
            <a:chExt cx="2336615" cy="190022"/>
          </a:xfrm>
        </p:grpSpPr>
        <p:sp>
          <p:nvSpPr>
            <p:cNvPr id="569" name="Right Arrow 69">
              <a:extLst>
                <a:ext uri="{FF2B5EF4-FFF2-40B4-BE49-F238E27FC236}">
                  <a16:creationId xmlns:a16="http://schemas.microsoft.com/office/drawing/2014/main" id="{3360A9D8-05EB-1999-C4F4-8E8EE3BABE7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ADFAF533-EE2C-46E1-F661-6F9DB55A7C4D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D7427946-10A9-B152-F0B2-3EA717C003F9}"/>
              </a:ext>
            </a:extLst>
          </p:cNvPr>
          <p:cNvGrpSpPr/>
          <p:nvPr/>
        </p:nvGrpSpPr>
        <p:grpSpPr>
          <a:xfrm>
            <a:off x="6813946" y="2035228"/>
            <a:ext cx="438725" cy="215445"/>
            <a:chOff x="2498865" y="2919275"/>
            <a:chExt cx="2336615" cy="190022"/>
          </a:xfrm>
        </p:grpSpPr>
        <p:sp>
          <p:nvSpPr>
            <p:cNvPr id="572" name="Right Arrow 69">
              <a:extLst>
                <a:ext uri="{FF2B5EF4-FFF2-40B4-BE49-F238E27FC236}">
                  <a16:creationId xmlns:a16="http://schemas.microsoft.com/office/drawing/2014/main" id="{941D6C66-7E5C-6A15-F189-C0027224FBF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FF91C32-89CD-0645-A3AA-1585FB9B6096}"/>
                </a:ext>
              </a:extLst>
            </p:cNvPr>
            <p:cNvSpPr txBox="1"/>
            <p:nvPr/>
          </p:nvSpPr>
          <p:spPr>
            <a:xfrm>
              <a:off x="2546330" y="2919275"/>
              <a:ext cx="2202925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B721506B-3220-867B-195E-4948E7244E66}"/>
              </a:ext>
            </a:extLst>
          </p:cNvPr>
          <p:cNvGrpSpPr/>
          <p:nvPr/>
        </p:nvGrpSpPr>
        <p:grpSpPr>
          <a:xfrm>
            <a:off x="6822858" y="3005058"/>
            <a:ext cx="476188" cy="215443"/>
            <a:chOff x="2498865" y="2919275"/>
            <a:chExt cx="2433657" cy="190022"/>
          </a:xfrm>
        </p:grpSpPr>
        <p:sp>
          <p:nvSpPr>
            <p:cNvPr id="578" name="Right Arrow 69">
              <a:extLst>
                <a:ext uri="{FF2B5EF4-FFF2-40B4-BE49-F238E27FC236}">
                  <a16:creationId xmlns:a16="http://schemas.microsoft.com/office/drawing/2014/main" id="{F994D327-6744-27F1-F9AD-9B1373E65DD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36312557-85A8-98A2-1D9D-536302209B61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9D8C304A-4F76-334F-FCFF-0EFB0C6DD436}"/>
              </a:ext>
            </a:extLst>
          </p:cNvPr>
          <p:cNvGrpSpPr/>
          <p:nvPr/>
        </p:nvGrpSpPr>
        <p:grpSpPr>
          <a:xfrm>
            <a:off x="8025892" y="2217798"/>
            <a:ext cx="509168" cy="215444"/>
            <a:chOff x="1962046" y="2895735"/>
            <a:chExt cx="3232053" cy="274551"/>
          </a:xfrm>
        </p:grpSpPr>
        <p:sp>
          <p:nvSpPr>
            <p:cNvPr id="590" name="Right Arrow 69">
              <a:extLst>
                <a:ext uri="{FF2B5EF4-FFF2-40B4-BE49-F238E27FC236}">
                  <a16:creationId xmlns:a16="http://schemas.microsoft.com/office/drawing/2014/main" id="{28B45365-A86A-C19F-9BCB-C55659FC2DFB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BBEAA306-EEB3-B497-5B91-6893BEC412AC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F0412821-E27D-3501-863C-DAACCDCE5D61}"/>
              </a:ext>
            </a:extLst>
          </p:cNvPr>
          <p:cNvGrpSpPr/>
          <p:nvPr/>
        </p:nvGrpSpPr>
        <p:grpSpPr>
          <a:xfrm>
            <a:off x="5706765" y="2593811"/>
            <a:ext cx="509168" cy="215444"/>
            <a:chOff x="1962046" y="2895735"/>
            <a:chExt cx="3232053" cy="274551"/>
          </a:xfrm>
        </p:grpSpPr>
        <p:sp>
          <p:nvSpPr>
            <p:cNvPr id="602" name="Right Arrow 69">
              <a:extLst>
                <a:ext uri="{FF2B5EF4-FFF2-40B4-BE49-F238E27FC236}">
                  <a16:creationId xmlns:a16="http://schemas.microsoft.com/office/drawing/2014/main" id="{7AC4EDDF-C017-4336-4534-1AA4484D7B0B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6ADA8295-9733-EFA0-81E6-3B9AB6C5FE5D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E542CA30-47EB-70DD-AD7D-163CC30BF6B9}"/>
              </a:ext>
            </a:extLst>
          </p:cNvPr>
          <p:cNvGrpSpPr/>
          <p:nvPr/>
        </p:nvGrpSpPr>
        <p:grpSpPr>
          <a:xfrm>
            <a:off x="4512101" y="2819496"/>
            <a:ext cx="2998366" cy="319617"/>
            <a:chOff x="2498865" y="2817292"/>
            <a:chExt cx="2695234" cy="431436"/>
          </a:xfrm>
        </p:grpSpPr>
        <p:sp>
          <p:nvSpPr>
            <p:cNvPr id="611" name="Right Arrow 69">
              <a:extLst>
                <a:ext uri="{FF2B5EF4-FFF2-40B4-BE49-F238E27FC236}">
                  <a16:creationId xmlns:a16="http://schemas.microsoft.com/office/drawing/2014/main" id="{99F2FAD6-7D3E-8C43-1E2E-9B4086C12E01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E6FE2627-316C-DC2A-128F-5F8E7DC2F929}"/>
                </a:ext>
              </a:extLst>
            </p:cNvPr>
            <p:cNvSpPr txBox="1"/>
            <p:nvPr/>
          </p:nvSpPr>
          <p:spPr>
            <a:xfrm>
              <a:off x="2712002" y="2817292"/>
              <a:ext cx="2482097" cy="43143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22BFEB28-8825-3335-3F46-3EC80E85E423}"/>
              </a:ext>
            </a:extLst>
          </p:cNvPr>
          <p:cNvGrpSpPr/>
          <p:nvPr/>
        </p:nvGrpSpPr>
        <p:grpSpPr>
          <a:xfrm>
            <a:off x="6714435" y="3282356"/>
            <a:ext cx="509168" cy="215444"/>
            <a:chOff x="1962046" y="2895735"/>
            <a:chExt cx="3232053" cy="274551"/>
          </a:xfrm>
        </p:grpSpPr>
        <p:sp>
          <p:nvSpPr>
            <p:cNvPr id="617" name="Right Arrow 69">
              <a:extLst>
                <a:ext uri="{FF2B5EF4-FFF2-40B4-BE49-F238E27FC236}">
                  <a16:creationId xmlns:a16="http://schemas.microsoft.com/office/drawing/2014/main" id="{55BAF572-D28B-1CEE-CAD7-9ED57B2E4444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47334F9B-3B68-3ED1-BCCB-F7608F0E2254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1F7D7A7F-B823-DA0E-001F-344B7A077285}"/>
              </a:ext>
            </a:extLst>
          </p:cNvPr>
          <p:cNvGrpSpPr/>
          <p:nvPr/>
        </p:nvGrpSpPr>
        <p:grpSpPr>
          <a:xfrm>
            <a:off x="6084021" y="3841268"/>
            <a:ext cx="647765" cy="215444"/>
            <a:chOff x="1962046" y="2895735"/>
            <a:chExt cx="3232053" cy="274551"/>
          </a:xfrm>
        </p:grpSpPr>
        <p:sp>
          <p:nvSpPr>
            <p:cNvPr id="620" name="Right Arrow 69">
              <a:extLst>
                <a:ext uri="{FF2B5EF4-FFF2-40B4-BE49-F238E27FC236}">
                  <a16:creationId xmlns:a16="http://schemas.microsoft.com/office/drawing/2014/main" id="{9D6B3074-B6D0-3BFB-9C9C-3513FD96775D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98EAAAD8-8976-10C1-275A-96ACECDD70E8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C076BFB7-0F98-F132-4E8D-DB12FC758AB9}"/>
              </a:ext>
            </a:extLst>
          </p:cNvPr>
          <p:cNvGrpSpPr/>
          <p:nvPr/>
        </p:nvGrpSpPr>
        <p:grpSpPr>
          <a:xfrm>
            <a:off x="7491867" y="4155933"/>
            <a:ext cx="509168" cy="215444"/>
            <a:chOff x="1962046" y="2895735"/>
            <a:chExt cx="3232053" cy="274551"/>
          </a:xfrm>
        </p:grpSpPr>
        <p:sp>
          <p:nvSpPr>
            <p:cNvPr id="626" name="Right Arrow 69">
              <a:extLst>
                <a:ext uri="{FF2B5EF4-FFF2-40B4-BE49-F238E27FC236}">
                  <a16:creationId xmlns:a16="http://schemas.microsoft.com/office/drawing/2014/main" id="{F0EDDBB6-C735-49DA-E2D1-5CAD95A53C22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670DD1DB-F7B6-3971-1EBA-8CB157AF3017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B292674E-B6CA-2E60-786F-EC7C015A8805}"/>
              </a:ext>
            </a:extLst>
          </p:cNvPr>
          <p:cNvGrpSpPr/>
          <p:nvPr/>
        </p:nvGrpSpPr>
        <p:grpSpPr>
          <a:xfrm>
            <a:off x="8052852" y="4797870"/>
            <a:ext cx="509168" cy="215444"/>
            <a:chOff x="1962046" y="2895735"/>
            <a:chExt cx="3232053" cy="274551"/>
          </a:xfrm>
        </p:grpSpPr>
        <p:sp>
          <p:nvSpPr>
            <p:cNvPr id="647" name="Right Arrow 69">
              <a:extLst>
                <a:ext uri="{FF2B5EF4-FFF2-40B4-BE49-F238E27FC236}">
                  <a16:creationId xmlns:a16="http://schemas.microsoft.com/office/drawing/2014/main" id="{4ECD6CA9-12FD-208E-CB27-136DDE0615BD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02966180-87CD-CDDA-79EA-C145792D5A1A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8C614EC2-3ABD-472B-B421-BB9170F7C495}"/>
              </a:ext>
            </a:extLst>
          </p:cNvPr>
          <p:cNvGrpSpPr/>
          <p:nvPr/>
        </p:nvGrpSpPr>
        <p:grpSpPr>
          <a:xfrm>
            <a:off x="7687021" y="5109238"/>
            <a:ext cx="509168" cy="215444"/>
            <a:chOff x="1962046" y="2895735"/>
            <a:chExt cx="3232053" cy="274551"/>
          </a:xfrm>
        </p:grpSpPr>
        <p:sp>
          <p:nvSpPr>
            <p:cNvPr id="686" name="Right Arrow 69">
              <a:extLst>
                <a:ext uri="{FF2B5EF4-FFF2-40B4-BE49-F238E27FC236}">
                  <a16:creationId xmlns:a16="http://schemas.microsoft.com/office/drawing/2014/main" id="{65B5EDA6-5DC4-3396-461B-EBE0930264F5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0BCB22DA-4EC3-7A9C-A561-32923EB8F730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0A99748F-84FC-D13D-7C31-5BEA3A848F41}"/>
              </a:ext>
            </a:extLst>
          </p:cNvPr>
          <p:cNvGrpSpPr/>
          <p:nvPr/>
        </p:nvGrpSpPr>
        <p:grpSpPr>
          <a:xfrm>
            <a:off x="8114523" y="2366788"/>
            <a:ext cx="480488" cy="214283"/>
            <a:chOff x="1571296" y="2919275"/>
            <a:chExt cx="3792176" cy="190021"/>
          </a:xfrm>
        </p:grpSpPr>
        <p:sp>
          <p:nvSpPr>
            <p:cNvPr id="698" name="Right Arrow 69">
              <a:extLst>
                <a:ext uri="{FF2B5EF4-FFF2-40B4-BE49-F238E27FC236}">
                  <a16:creationId xmlns:a16="http://schemas.microsoft.com/office/drawing/2014/main" id="{7D7D8732-74BD-91E6-CEDE-75FFE418091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74A58CDE-96D4-A232-23C8-4F8CA03BDF86}"/>
                </a:ext>
              </a:extLst>
            </p:cNvPr>
            <p:cNvSpPr txBox="1"/>
            <p:nvPr/>
          </p:nvSpPr>
          <p:spPr>
            <a:xfrm>
              <a:off x="1571296" y="2919275"/>
              <a:ext cx="3792176" cy="1900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8D80D688-BAFE-0814-2B87-33952FAA935C}"/>
              </a:ext>
            </a:extLst>
          </p:cNvPr>
          <p:cNvGrpSpPr/>
          <p:nvPr/>
        </p:nvGrpSpPr>
        <p:grpSpPr>
          <a:xfrm>
            <a:off x="8107475" y="3012541"/>
            <a:ext cx="480488" cy="214283"/>
            <a:chOff x="1574342" y="2937284"/>
            <a:chExt cx="3792176" cy="190021"/>
          </a:xfrm>
        </p:grpSpPr>
        <p:sp>
          <p:nvSpPr>
            <p:cNvPr id="716" name="Right Arrow 69">
              <a:extLst>
                <a:ext uri="{FF2B5EF4-FFF2-40B4-BE49-F238E27FC236}">
                  <a16:creationId xmlns:a16="http://schemas.microsoft.com/office/drawing/2014/main" id="{7C4D5B13-3340-C8E2-23D8-9738999C1A77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8D81D1D1-4B76-5FC0-80AA-9E33B58464AD}"/>
                </a:ext>
              </a:extLst>
            </p:cNvPr>
            <p:cNvSpPr txBox="1"/>
            <p:nvPr/>
          </p:nvSpPr>
          <p:spPr>
            <a:xfrm>
              <a:off x="1574342" y="2937284"/>
              <a:ext cx="3792176" cy="1900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66D2E650-EB36-F6FA-CEF9-1E637C29E889}"/>
              </a:ext>
            </a:extLst>
          </p:cNvPr>
          <p:cNvGrpSpPr/>
          <p:nvPr/>
        </p:nvGrpSpPr>
        <p:grpSpPr>
          <a:xfrm>
            <a:off x="7771590" y="5228593"/>
            <a:ext cx="480488" cy="214283"/>
            <a:chOff x="1571296" y="2919275"/>
            <a:chExt cx="3792176" cy="190021"/>
          </a:xfrm>
        </p:grpSpPr>
        <p:sp>
          <p:nvSpPr>
            <p:cNvPr id="725" name="Right Arrow 69">
              <a:extLst>
                <a:ext uri="{FF2B5EF4-FFF2-40B4-BE49-F238E27FC236}">
                  <a16:creationId xmlns:a16="http://schemas.microsoft.com/office/drawing/2014/main" id="{DC9F3D78-8AB6-9761-9B65-99584EFD393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F6A840AF-A5C5-0060-70D3-CA740940DD5A}"/>
                </a:ext>
              </a:extLst>
            </p:cNvPr>
            <p:cNvSpPr txBox="1"/>
            <p:nvPr/>
          </p:nvSpPr>
          <p:spPr>
            <a:xfrm>
              <a:off x="1571296" y="2919275"/>
              <a:ext cx="3792176" cy="1900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BFA16893-C660-FF26-A3ED-FB93E654434D}"/>
              </a:ext>
            </a:extLst>
          </p:cNvPr>
          <p:cNvGrpSpPr/>
          <p:nvPr/>
        </p:nvGrpSpPr>
        <p:grpSpPr>
          <a:xfrm>
            <a:off x="5368159" y="2566278"/>
            <a:ext cx="393427" cy="184362"/>
            <a:chOff x="-132151" y="3313896"/>
            <a:chExt cx="8353270" cy="260610"/>
          </a:xfrm>
        </p:grpSpPr>
        <p:sp>
          <p:nvSpPr>
            <p:cNvPr id="737" name="Right Arrow 70">
              <a:extLst>
                <a:ext uri="{FF2B5EF4-FFF2-40B4-BE49-F238E27FC236}">
                  <a16:creationId xmlns:a16="http://schemas.microsoft.com/office/drawing/2014/main" id="{497E22CC-6740-6D9C-28E3-30B8017B780F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5A1CF16B-6598-79B9-C7CC-83C4D70ED423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739" name="Group 738">
            <a:extLst>
              <a:ext uri="{FF2B5EF4-FFF2-40B4-BE49-F238E27FC236}">
                <a16:creationId xmlns:a16="http://schemas.microsoft.com/office/drawing/2014/main" id="{0705A545-CBC1-7F17-CA16-26B242376DBA}"/>
              </a:ext>
            </a:extLst>
          </p:cNvPr>
          <p:cNvGrpSpPr/>
          <p:nvPr/>
        </p:nvGrpSpPr>
        <p:grpSpPr>
          <a:xfrm>
            <a:off x="6783896" y="2566278"/>
            <a:ext cx="393427" cy="184362"/>
            <a:chOff x="-132151" y="3313896"/>
            <a:chExt cx="8353270" cy="260610"/>
          </a:xfrm>
        </p:grpSpPr>
        <p:sp>
          <p:nvSpPr>
            <p:cNvPr id="740" name="Right Arrow 70">
              <a:extLst>
                <a:ext uri="{FF2B5EF4-FFF2-40B4-BE49-F238E27FC236}">
                  <a16:creationId xmlns:a16="http://schemas.microsoft.com/office/drawing/2014/main" id="{31EF923E-8C73-0BF1-4BBA-3A5073BACFA3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54E5AB2C-37F0-3FD7-88A5-4BE0C039EFD6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742" name="Group 741">
            <a:extLst>
              <a:ext uri="{FF2B5EF4-FFF2-40B4-BE49-F238E27FC236}">
                <a16:creationId xmlns:a16="http://schemas.microsoft.com/office/drawing/2014/main" id="{9BD61C17-CEAC-1BE8-34E5-8FFFE473480A}"/>
              </a:ext>
            </a:extLst>
          </p:cNvPr>
          <p:cNvGrpSpPr/>
          <p:nvPr/>
        </p:nvGrpSpPr>
        <p:grpSpPr>
          <a:xfrm>
            <a:off x="8181252" y="2566278"/>
            <a:ext cx="393427" cy="184362"/>
            <a:chOff x="-132151" y="3313896"/>
            <a:chExt cx="8353270" cy="260610"/>
          </a:xfrm>
        </p:grpSpPr>
        <p:sp>
          <p:nvSpPr>
            <p:cNvPr id="743" name="Right Arrow 70">
              <a:extLst>
                <a:ext uri="{FF2B5EF4-FFF2-40B4-BE49-F238E27FC236}">
                  <a16:creationId xmlns:a16="http://schemas.microsoft.com/office/drawing/2014/main" id="{F92A0806-C442-CED8-61FE-0D70B8BD7612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44" name="TextBox 743">
              <a:extLst>
                <a:ext uri="{FF2B5EF4-FFF2-40B4-BE49-F238E27FC236}">
                  <a16:creationId xmlns:a16="http://schemas.microsoft.com/office/drawing/2014/main" id="{E66238F4-D275-A5C7-741A-DA7C897C7E45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BDEBDEBD-92A4-B318-77BA-039E53C1B203}"/>
              </a:ext>
            </a:extLst>
          </p:cNvPr>
          <p:cNvGrpSpPr/>
          <p:nvPr/>
        </p:nvGrpSpPr>
        <p:grpSpPr>
          <a:xfrm>
            <a:off x="6812396" y="3840236"/>
            <a:ext cx="393427" cy="211072"/>
            <a:chOff x="-132151" y="3313896"/>
            <a:chExt cx="8353270" cy="260610"/>
          </a:xfrm>
        </p:grpSpPr>
        <p:sp>
          <p:nvSpPr>
            <p:cNvPr id="746" name="Right Arrow 70">
              <a:extLst>
                <a:ext uri="{FF2B5EF4-FFF2-40B4-BE49-F238E27FC236}">
                  <a16:creationId xmlns:a16="http://schemas.microsoft.com/office/drawing/2014/main" id="{D107E147-8BFA-2D11-9705-2480C6C61D6F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520ECB91-B521-A2F3-A2EE-7336960C5ACD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002CB8E5-0A7B-AA23-294A-443CA9B0A976}"/>
              </a:ext>
            </a:extLst>
          </p:cNvPr>
          <p:cNvGrpSpPr/>
          <p:nvPr/>
        </p:nvGrpSpPr>
        <p:grpSpPr>
          <a:xfrm>
            <a:off x="8157566" y="3838942"/>
            <a:ext cx="393427" cy="211072"/>
            <a:chOff x="-132151" y="3313896"/>
            <a:chExt cx="8353270" cy="260610"/>
          </a:xfrm>
        </p:grpSpPr>
        <p:sp>
          <p:nvSpPr>
            <p:cNvPr id="749" name="Right Arrow 70">
              <a:extLst>
                <a:ext uri="{FF2B5EF4-FFF2-40B4-BE49-F238E27FC236}">
                  <a16:creationId xmlns:a16="http://schemas.microsoft.com/office/drawing/2014/main" id="{EFD1355C-12C9-721A-294C-5889F5F2BD51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50" name="TextBox 749">
              <a:extLst>
                <a:ext uri="{FF2B5EF4-FFF2-40B4-BE49-F238E27FC236}">
                  <a16:creationId xmlns:a16="http://schemas.microsoft.com/office/drawing/2014/main" id="{01173D23-44B1-B20A-5DC7-21D93D3C28F8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093D3E4F-3FEB-E5D7-62EA-4F7B412848B6}"/>
              </a:ext>
            </a:extLst>
          </p:cNvPr>
          <p:cNvGrpSpPr/>
          <p:nvPr/>
        </p:nvGrpSpPr>
        <p:grpSpPr>
          <a:xfrm>
            <a:off x="2040470" y="3841087"/>
            <a:ext cx="393427" cy="211072"/>
            <a:chOff x="-132151" y="3313896"/>
            <a:chExt cx="8353270" cy="260610"/>
          </a:xfrm>
        </p:grpSpPr>
        <p:sp>
          <p:nvSpPr>
            <p:cNvPr id="752" name="Right Arrow 70">
              <a:extLst>
                <a:ext uri="{FF2B5EF4-FFF2-40B4-BE49-F238E27FC236}">
                  <a16:creationId xmlns:a16="http://schemas.microsoft.com/office/drawing/2014/main" id="{04AC7822-1E1D-C754-8884-F853BC2BF74C}"/>
                </a:ext>
              </a:extLst>
            </p:cNvPr>
            <p:cNvSpPr/>
            <p:nvPr/>
          </p:nvSpPr>
          <p:spPr>
            <a:xfrm>
              <a:off x="1562061" y="3345018"/>
              <a:ext cx="5620150" cy="165917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BA9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6E33557E-E660-DC9D-320F-AA0D210AC9E3}"/>
                </a:ext>
              </a:extLst>
            </p:cNvPr>
            <p:cNvSpPr txBox="1"/>
            <p:nvPr/>
          </p:nvSpPr>
          <p:spPr>
            <a:xfrm>
              <a:off x="-132151" y="3313896"/>
              <a:ext cx="8353270" cy="260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ULM</a:t>
              </a:r>
            </a:p>
          </p:txBody>
        </p: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0A6AC5BD-AFA5-02A7-AC9B-E0AA3FC5895E}"/>
              </a:ext>
            </a:extLst>
          </p:cNvPr>
          <p:cNvGrpSpPr/>
          <p:nvPr/>
        </p:nvGrpSpPr>
        <p:grpSpPr>
          <a:xfrm>
            <a:off x="4214439" y="3624725"/>
            <a:ext cx="476188" cy="215443"/>
            <a:chOff x="2498865" y="2919275"/>
            <a:chExt cx="2433657" cy="190022"/>
          </a:xfrm>
        </p:grpSpPr>
        <p:sp>
          <p:nvSpPr>
            <p:cNvPr id="764" name="Right Arrow 69">
              <a:extLst>
                <a:ext uri="{FF2B5EF4-FFF2-40B4-BE49-F238E27FC236}">
                  <a16:creationId xmlns:a16="http://schemas.microsoft.com/office/drawing/2014/main" id="{AEB891FF-1EFE-F99A-F479-A274685C2D89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32786D61-BA32-0F37-C100-79B4B2161BD5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2248337E-757D-F34A-3993-23352F925759}"/>
              </a:ext>
            </a:extLst>
          </p:cNvPr>
          <p:cNvGrpSpPr/>
          <p:nvPr/>
        </p:nvGrpSpPr>
        <p:grpSpPr>
          <a:xfrm>
            <a:off x="4102325" y="3521016"/>
            <a:ext cx="509168" cy="215444"/>
            <a:chOff x="1962046" y="2895735"/>
            <a:chExt cx="3232053" cy="274551"/>
          </a:xfrm>
        </p:grpSpPr>
        <p:sp>
          <p:nvSpPr>
            <p:cNvPr id="761" name="Right Arrow 69">
              <a:extLst>
                <a:ext uri="{FF2B5EF4-FFF2-40B4-BE49-F238E27FC236}">
                  <a16:creationId xmlns:a16="http://schemas.microsoft.com/office/drawing/2014/main" id="{5AE9FD83-4BBC-EF59-1F2E-ADAEA4B36949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B5FDDD01-7A82-74B5-7CEB-DFAFFC3D5028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775C06B5-5428-B041-2838-03D492467148}"/>
              </a:ext>
            </a:extLst>
          </p:cNvPr>
          <p:cNvGrpSpPr/>
          <p:nvPr/>
        </p:nvGrpSpPr>
        <p:grpSpPr>
          <a:xfrm>
            <a:off x="3555049" y="3969798"/>
            <a:ext cx="432865" cy="163315"/>
            <a:chOff x="2205853" y="2950076"/>
            <a:chExt cx="2629627" cy="131466"/>
          </a:xfrm>
        </p:grpSpPr>
        <p:sp>
          <p:nvSpPr>
            <p:cNvPr id="770" name="Right Arrow 69">
              <a:extLst>
                <a:ext uri="{FF2B5EF4-FFF2-40B4-BE49-F238E27FC236}">
                  <a16:creationId xmlns:a16="http://schemas.microsoft.com/office/drawing/2014/main" id="{83A7B811-945D-6301-18B2-65F00F6EBDC6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0DDFCC3B-4CDB-C5F0-3057-C7F051AEA143}"/>
                </a:ext>
              </a:extLst>
            </p:cNvPr>
            <p:cNvSpPr txBox="1"/>
            <p:nvPr/>
          </p:nvSpPr>
          <p:spPr>
            <a:xfrm>
              <a:off x="2205853" y="2950076"/>
              <a:ext cx="2543399" cy="12841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3AFF9989-B11A-54E9-318C-9207482F759E}"/>
              </a:ext>
            </a:extLst>
          </p:cNvPr>
          <p:cNvGrpSpPr/>
          <p:nvPr/>
        </p:nvGrpSpPr>
        <p:grpSpPr>
          <a:xfrm>
            <a:off x="6656550" y="3529892"/>
            <a:ext cx="509168" cy="215444"/>
            <a:chOff x="1962046" y="2895735"/>
            <a:chExt cx="3232053" cy="274551"/>
          </a:xfrm>
        </p:grpSpPr>
        <p:sp>
          <p:nvSpPr>
            <p:cNvPr id="773" name="Right Arrow 69">
              <a:extLst>
                <a:ext uri="{FF2B5EF4-FFF2-40B4-BE49-F238E27FC236}">
                  <a16:creationId xmlns:a16="http://schemas.microsoft.com/office/drawing/2014/main" id="{409CC72F-7B33-1C1C-DC7A-252F0B4739C6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74" name="TextBox 773">
              <a:extLst>
                <a:ext uri="{FF2B5EF4-FFF2-40B4-BE49-F238E27FC236}">
                  <a16:creationId xmlns:a16="http://schemas.microsoft.com/office/drawing/2014/main" id="{945DAF95-00EA-F4A5-A591-9C0A77CBA07F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A1285F5-40D1-98D2-7B54-03FB4BE9AB73}"/>
              </a:ext>
            </a:extLst>
          </p:cNvPr>
          <p:cNvGrpSpPr/>
          <p:nvPr/>
        </p:nvGrpSpPr>
        <p:grpSpPr>
          <a:xfrm>
            <a:off x="3385793" y="3242240"/>
            <a:ext cx="789447" cy="215444"/>
            <a:chOff x="1962046" y="2895735"/>
            <a:chExt cx="3232053" cy="274551"/>
          </a:xfrm>
        </p:grpSpPr>
        <p:sp>
          <p:nvSpPr>
            <p:cNvPr id="422" name="Right Arrow 69">
              <a:extLst>
                <a:ext uri="{FF2B5EF4-FFF2-40B4-BE49-F238E27FC236}">
                  <a16:creationId xmlns:a16="http://schemas.microsoft.com/office/drawing/2014/main" id="{A88D5B43-D7F6-E107-36E6-0FD70AFB839E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7B735DE-3901-D9CB-420C-6B10C1F5B370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4996E0-295B-432F-943A-0399F583EDF4}"/>
              </a:ext>
            </a:extLst>
          </p:cNvPr>
          <p:cNvGrpSpPr/>
          <p:nvPr/>
        </p:nvGrpSpPr>
        <p:grpSpPr>
          <a:xfrm>
            <a:off x="3829428" y="858549"/>
            <a:ext cx="620590" cy="4911339"/>
            <a:chOff x="5317958" y="943679"/>
            <a:chExt cx="620590" cy="5269781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C154351-4DF0-4E34-90FB-BFF897CCFD8B}"/>
                </a:ext>
              </a:extLst>
            </p:cNvPr>
            <p:cNvSpPr txBox="1"/>
            <p:nvPr/>
          </p:nvSpPr>
          <p:spPr>
            <a:xfrm>
              <a:off x="5317958" y="943679"/>
              <a:ext cx="62059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rgbClr val="92D05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TODAY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C6D2D55-4205-41B6-A79B-09A03E4E39E6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70" y="1196502"/>
              <a:ext cx="0" cy="501695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6" name="Group 765">
            <a:extLst>
              <a:ext uri="{FF2B5EF4-FFF2-40B4-BE49-F238E27FC236}">
                <a16:creationId xmlns:a16="http://schemas.microsoft.com/office/drawing/2014/main" id="{1CD4F3B6-A95D-FF64-6D9D-03474C1A70C6}"/>
              </a:ext>
            </a:extLst>
          </p:cNvPr>
          <p:cNvGrpSpPr/>
          <p:nvPr/>
        </p:nvGrpSpPr>
        <p:grpSpPr>
          <a:xfrm>
            <a:off x="3402745" y="3822256"/>
            <a:ext cx="509168" cy="215446"/>
            <a:chOff x="2035521" y="2895723"/>
            <a:chExt cx="3232053" cy="274551"/>
          </a:xfrm>
        </p:grpSpPr>
        <p:sp>
          <p:nvSpPr>
            <p:cNvPr id="767" name="Right Arrow 69">
              <a:extLst>
                <a:ext uri="{FF2B5EF4-FFF2-40B4-BE49-F238E27FC236}">
                  <a16:creationId xmlns:a16="http://schemas.microsoft.com/office/drawing/2014/main" id="{FD28315E-B9D1-F29C-1E0B-B24522AFCFAB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25A3015D-97AE-ADDF-B15F-3D9055D01EC7}"/>
                </a:ext>
              </a:extLst>
            </p:cNvPr>
            <p:cNvSpPr txBox="1"/>
            <p:nvPr/>
          </p:nvSpPr>
          <p:spPr>
            <a:xfrm>
              <a:off x="2035521" y="2895723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65E9D9C8-0DAE-8734-C51E-14A6157D19A6}"/>
              </a:ext>
            </a:extLst>
          </p:cNvPr>
          <p:cNvGrpSpPr/>
          <p:nvPr/>
        </p:nvGrpSpPr>
        <p:grpSpPr>
          <a:xfrm>
            <a:off x="2934595" y="4954823"/>
            <a:ext cx="457200" cy="162981"/>
            <a:chOff x="2498865" y="2919275"/>
            <a:chExt cx="2336615" cy="190022"/>
          </a:xfrm>
        </p:grpSpPr>
        <p:sp>
          <p:nvSpPr>
            <p:cNvPr id="785" name="Right Arrow 69">
              <a:extLst>
                <a:ext uri="{FF2B5EF4-FFF2-40B4-BE49-F238E27FC236}">
                  <a16:creationId xmlns:a16="http://schemas.microsoft.com/office/drawing/2014/main" id="{8160EB5F-5C4E-422C-DA35-B43791BF0B7F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682802D4-751D-5273-766D-DF05C15B52A9}"/>
                </a:ext>
              </a:extLst>
            </p:cNvPr>
            <p:cNvSpPr txBox="1"/>
            <p:nvPr/>
          </p:nvSpPr>
          <p:spPr>
            <a:xfrm>
              <a:off x="254632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0B9B78F0-3F14-C355-0F5F-FA4D4F25144A}"/>
              </a:ext>
            </a:extLst>
          </p:cNvPr>
          <p:cNvGrpSpPr/>
          <p:nvPr/>
        </p:nvGrpSpPr>
        <p:grpSpPr>
          <a:xfrm>
            <a:off x="4955629" y="5116301"/>
            <a:ext cx="509168" cy="215444"/>
            <a:chOff x="1962046" y="2895735"/>
            <a:chExt cx="3232053" cy="274551"/>
          </a:xfrm>
        </p:grpSpPr>
        <p:sp>
          <p:nvSpPr>
            <p:cNvPr id="437" name="Right Arrow 69">
              <a:extLst>
                <a:ext uri="{FF2B5EF4-FFF2-40B4-BE49-F238E27FC236}">
                  <a16:creationId xmlns:a16="http://schemas.microsoft.com/office/drawing/2014/main" id="{B07D15F8-E9A5-4C91-92C0-A4F0A7919872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A2481762-CDD0-947F-B74E-E826E28A31F2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67D481FA-B5D0-6EAE-471B-4F90EDC734EB}"/>
              </a:ext>
            </a:extLst>
          </p:cNvPr>
          <p:cNvGrpSpPr/>
          <p:nvPr/>
        </p:nvGrpSpPr>
        <p:grpSpPr>
          <a:xfrm>
            <a:off x="2109895" y="1604544"/>
            <a:ext cx="509168" cy="215444"/>
            <a:chOff x="1962046" y="2895735"/>
            <a:chExt cx="3232053" cy="274551"/>
          </a:xfrm>
        </p:grpSpPr>
        <p:sp>
          <p:nvSpPr>
            <p:cNvPr id="788" name="Right Arrow 69">
              <a:extLst>
                <a:ext uri="{FF2B5EF4-FFF2-40B4-BE49-F238E27FC236}">
                  <a16:creationId xmlns:a16="http://schemas.microsoft.com/office/drawing/2014/main" id="{867D6EF6-01EF-43EB-1192-E6F7C956FCD4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8A1D8BEA-1049-2A18-96F9-645EFDDDDDF5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C1D7A7E5-7204-150A-3E7B-E4A93C8F64E3}"/>
              </a:ext>
            </a:extLst>
          </p:cNvPr>
          <p:cNvGrpSpPr/>
          <p:nvPr/>
        </p:nvGrpSpPr>
        <p:grpSpPr>
          <a:xfrm>
            <a:off x="6677721" y="1900933"/>
            <a:ext cx="509168" cy="215444"/>
            <a:chOff x="1962046" y="2895735"/>
            <a:chExt cx="3232053" cy="274551"/>
          </a:xfrm>
        </p:grpSpPr>
        <p:sp>
          <p:nvSpPr>
            <p:cNvPr id="794" name="Right Arrow 69">
              <a:extLst>
                <a:ext uri="{FF2B5EF4-FFF2-40B4-BE49-F238E27FC236}">
                  <a16:creationId xmlns:a16="http://schemas.microsoft.com/office/drawing/2014/main" id="{0F90358D-E446-15E6-B3D8-CE022063F01F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5F282520-3C06-570C-ED03-394902373CDA}"/>
                </a:ext>
              </a:extLst>
            </p:cNvPr>
            <p:cNvSpPr txBox="1"/>
            <p:nvPr/>
          </p:nvSpPr>
          <p:spPr>
            <a:xfrm>
              <a:off x="1962046" y="2895735"/>
              <a:ext cx="3232053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869A0015-40A9-71A3-6B47-AC0D1E0097B0}"/>
              </a:ext>
            </a:extLst>
          </p:cNvPr>
          <p:cNvGrpSpPr/>
          <p:nvPr/>
        </p:nvGrpSpPr>
        <p:grpSpPr>
          <a:xfrm>
            <a:off x="2939044" y="3324997"/>
            <a:ext cx="476188" cy="215443"/>
            <a:chOff x="2498865" y="2919275"/>
            <a:chExt cx="2433657" cy="190022"/>
          </a:xfrm>
        </p:grpSpPr>
        <p:sp>
          <p:nvSpPr>
            <p:cNvPr id="797" name="Right Arrow 69">
              <a:extLst>
                <a:ext uri="{FF2B5EF4-FFF2-40B4-BE49-F238E27FC236}">
                  <a16:creationId xmlns:a16="http://schemas.microsoft.com/office/drawing/2014/main" id="{01802F40-8CB7-B641-1CCF-039F6393C88E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98" name="TextBox 797">
              <a:extLst>
                <a:ext uri="{FF2B5EF4-FFF2-40B4-BE49-F238E27FC236}">
                  <a16:creationId xmlns:a16="http://schemas.microsoft.com/office/drawing/2014/main" id="{DB8429AA-7327-8B3A-7648-484BCD783B50}"/>
                </a:ext>
              </a:extLst>
            </p:cNvPr>
            <p:cNvSpPr txBox="1"/>
            <p:nvPr/>
          </p:nvSpPr>
          <p:spPr>
            <a:xfrm>
              <a:off x="2729598" y="2919275"/>
              <a:ext cx="2202924" cy="19002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705D4A63-4E63-0D71-75DC-5E3F4B32D3E8}"/>
              </a:ext>
            </a:extLst>
          </p:cNvPr>
          <p:cNvGrpSpPr/>
          <p:nvPr/>
        </p:nvGrpSpPr>
        <p:grpSpPr>
          <a:xfrm>
            <a:off x="5326826" y="3353429"/>
            <a:ext cx="554358" cy="158625"/>
            <a:chOff x="1726928" y="2916108"/>
            <a:chExt cx="3546279" cy="175676"/>
          </a:xfrm>
        </p:grpSpPr>
        <p:sp>
          <p:nvSpPr>
            <p:cNvPr id="803" name="Right Arrow 69">
              <a:extLst>
                <a:ext uri="{FF2B5EF4-FFF2-40B4-BE49-F238E27FC236}">
                  <a16:creationId xmlns:a16="http://schemas.microsoft.com/office/drawing/2014/main" id="{7DD78323-C21C-1879-B4DF-3AD3E3A9A2AA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8763B80A-6152-8FDC-65AE-8CCA7B41943E}"/>
                </a:ext>
              </a:extLst>
            </p:cNvPr>
            <p:cNvSpPr txBox="1"/>
            <p:nvPr/>
          </p:nvSpPr>
          <p:spPr>
            <a:xfrm>
              <a:off x="1726928" y="2916108"/>
              <a:ext cx="3546279" cy="1756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BAF156AE-9CCE-5D34-A69F-3895CB3B2DA5}"/>
              </a:ext>
            </a:extLst>
          </p:cNvPr>
          <p:cNvGrpSpPr/>
          <p:nvPr/>
        </p:nvGrpSpPr>
        <p:grpSpPr>
          <a:xfrm>
            <a:off x="8011699" y="3642037"/>
            <a:ext cx="554358" cy="158625"/>
            <a:chOff x="1726928" y="2916108"/>
            <a:chExt cx="3546279" cy="175676"/>
          </a:xfrm>
        </p:grpSpPr>
        <p:sp>
          <p:nvSpPr>
            <p:cNvPr id="806" name="Right Arrow 69">
              <a:extLst>
                <a:ext uri="{FF2B5EF4-FFF2-40B4-BE49-F238E27FC236}">
                  <a16:creationId xmlns:a16="http://schemas.microsoft.com/office/drawing/2014/main" id="{EFAE4797-9C66-E1B6-CBFA-988FB30B4E6E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B7AD0150-78DC-B9C3-5865-EB6849545DCA}"/>
                </a:ext>
              </a:extLst>
            </p:cNvPr>
            <p:cNvSpPr txBox="1"/>
            <p:nvPr/>
          </p:nvSpPr>
          <p:spPr>
            <a:xfrm>
              <a:off x="1726928" y="2916108"/>
              <a:ext cx="3546279" cy="1756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808" name="Group 807">
            <a:extLst>
              <a:ext uri="{FF2B5EF4-FFF2-40B4-BE49-F238E27FC236}">
                <a16:creationId xmlns:a16="http://schemas.microsoft.com/office/drawing/2014/main" id="{C3BA1514-53B6-B62F-E865-DB12396D38E2}"/>
              </a:ext>
            </a:extLst>
          </p:cNvPr>
          <p:cNvGrpSpPr/>
          <p:nvPr/>
        </p:nvGrpSpPr>
        <p:grpSpPr>
          <a:xfrm>
            <a:off x="6815001" y="3665070"/>
            <a:ext cx="554358" cy="158625"/>
            <a:chOff x="1726928" y="2916108"/>
            <a:chExt cx="3546279" cy="175676"/>
          </a:xfrm>
        </p:grpSpPr>
        <p:sp>
          <p:nvSpPr>
            <p:cNvPr id="809" name="Right Arrow 69">
              <a:extLst>
                <a:ext uri="{FF2B5EF4-FFF2-40B4-BE49-F238E27FC236}">
                  <a16:creationId xmlns:a16="http://schemas.microsoft.com/office/drawing/2014/main" id="{1EED5EC1-F15D-BCD1-D2C4-5C172AC32501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14F8DFCD-BAE7-061A-BA1A-99C3703EB249}"/>
                </a:ext>
              </a:extLst>
            </p:cNvPr>
            <p:cNvSpPr txBox="1"/>
            <p:nvPr/>
          </p:nvSpPr>
          <p:spPr>
            <a:xfrm>
              <a:off x="1726928" y="2916108"/>
              <a:ext cx="3546279" cy="1756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811" name="Group 810">
            <a:extLst>
              <a:ext uri="{FF2B5EF4-FFF2-40B4-BE49-F238E27FC236}">
                <a16:creationId xmlns:a16="http://schemas.microsoft.com/office/drawing/2014/main" id="{E351D058-CA58-96FE-8DCF-B704473A3286}"/>
              </a:ext>
            </a:extLst>
          </p:cNvPr>
          <p:cNvGrpSpPr/>
          <p:nvPr/>
        </p:nvGrpSpPr>
        <p:grpSpPr>
          <a:xfrm>
            <a:off x="7887549" y="3972863"/>
            <a:ext cx="554358" cy="158625"/>
            <a:chOff x="1726928" y="2916108"/>
            <a:chExt cx="3546279" cy="175676"/>
          </a:xfrm>
        </p:grpSpPr>
        <p:sp>
          <p:nvSpPr>
            <p:cNvPr id="812" name="Right Arrow 69">
              <a:extLst>
                <a:ext uri="{FF2B5EF4-FFF2-40B4-BE49-F238E27FC236}">
                  <a16:creationId xmlns:a16="http://schemas.microsoft.com/office/drawing/2014/main" id="{A69FF1FE-7D0C-A5B2-79B9-F986BD0A9683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DCABF134-049C-88E3-7BDC-6E82FA4085BE}"/>
                </a:ext>
              </a:extLst>
            </p:cNvPr>
            <p:cNvSpPr txBox="1"/>
            <p:nvPr/>
          </p:nvSpPr>
          <p:spPr>
            <a:xfrm>
              <a:off x="1726928" y="2916108"/>
              <a:ext cx="3546279" cy="1756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814" name="Group 813">
            <a:extLst>
              <a:ext uri="{FF2B5EF4-FFF2-40B4-BE49-F238E27FC236}">
                <a16:creationId xmlns:a16="http://schemas.microsoft.com/office/drawing/2014/main" id="{8D7BF511-CF1F-4985-F2E6-98E01728D21F}"/>
              </a:ext>
            </a:extLst>
          </p:cNvPr>
          <p:cNvGrpSpPr/>
          <p:nvPr/>
        </p:nvGrpSpPr>
        <p:grpSpPr>
          <a:xfrm>
            <a:off x="6586512" y="4292074"/>
            <a:ext cx="554358" cy="158625"/>
            <a:chOff x="1726928" y="2916108"/>
            <a:chExt cx="3546279" cy="175676"/>
          </a:xfrm>
        </p:grpSpPr>
        <p:sp>
          <p:nvSpPr>
            <p:cNvPr id="815" name="Right Arrow 69">
              <a:extLst>
                <a:ext uri="{FF2B5EF4-FFF2-40B4-BE49-F238E27FC236}">
                  <a16:creationId xmlns:a16="http://schemas.microsoft.com/office/drawing/2014/main" id="{D07EF7A7-1A19-B5E6-5A2A-DBDB0DBD10E1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16" name="TextBox 815">
              <a:extLst>
                <a:ext uri="{FF2B5EF4-FFF2-40B4-BE49-F238E27FC236}">
                  <a16:creationId xmlns:a16="http://schemas.microsoft.com/office/drawing/2014/main" id="{9AD0FE6E-97F0-529D-47F2-A5E85D10CFB4}"/>
                </a:ext>
              </a:extLst>
            </p:cNvPr>
            <p:cNvSpPr txBox="1"/>
            <p:nvPr/>
          </p:nvSpPr>
          <p:spPr>
            <a:xfrm>
              <a:off x="1726928" y="2916108"/>
              <a:ext cx="3546279" cy="1756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A609CC29-9BB4-6E7C-BE37-B5A66CFAACDB}"/>
              </a:ext>
            </a:extLst>
          </p:cNvPr>
          <p:cNvGrpSpPr/>
          <p:nvPr/>
        </p:nvGrpSpPr>
        <p:grpSpPr>
          <a:xfrm>
            <a:off x="8040960" y="4925193"/>
            <a:ext cx="554358" cy="158625"/>
            <a:chOff x="1726928" y="2916108"/>
            <a:chExt cx="3546279" cy="175676"/>
          </a:xfrm>
        </p:grpSpPr>
        <p:sp>
          <p:nvSpPr>
            <p:cNvPr id="818" name="Right Arrow 69">
              <a:extLst>
                <a:ext uri="{FF2B5EF4-FFF2-40B4-BE49-F238E27FC236}">
                  <a16:creationId xmlns:a16="http://schemas.microsoft.com/office/drawing/2014/main" id="{05107DEF-1307-EF96-4EB5-6D1BCF77E8B8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0303F6CE-16FA-4C51-D660-B05573B961EA}"/>
                </a:ext>
              </a:extLst>
            </p:cNvPr>
            <p:cNvSpPr txBox="1"/>
            <p:nvPr/>
          </p:nvSpPr>
          <p:spPr>
            <a:xfrm>
              <a:off x="1726928" y="2916108"/>
              <a:ext cx="3546279" cy="1756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5DBD5F72-B4BD-49AA-FD86-428F702D9433}"/>
              </a:ext>
            </a:extLst>
          </p:cNvPr>
          <p:cNvGrpSpPr/>
          <p:nvPr/>
        </p:nvGrpSpPr>
        <p:grpSpPr>
          <a:xfrm>
            <a:off x="6448873" y="5267636"/>
            <a:ext cx="554358" cy="158625"/>
            <a:chOff x="1726928" y="2916108"/>
            <a:chExt cx="3546279" cy="175676"/>
          </a:xfrm>
        </p:grpSpPr>
        <p:sp>
          <p:nvSpPr>
            <p:cNvPr id="821" name="Right Arrow 69">
              <a:extLst>
                <a:ext uri="{FF2B5EF4-FFF2-40B4-BE49-F238E27FC236}">
                  <a16:creationId xmlns:a16="http://schemas.microsoft.com/office/drawing/2014/main" id="{DC271DC2-7FF5-EB84-4AF6-086D7AA66382}"/>
                </a:ext>
              </a:extLst>
            </p:cNvPr>
            <p:cNvSpPr/>
            <p:nvPr/>
          </p:nvSpPr>
          <p:spPr>
            <a:xfrm>
              <a:off x="2498865" y="2960567"/>
              <a:ext cx="233661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470B334E-75F0-B9DF-24D0-2069EC034EBC}"/>
                </a:ext>
              </a:extLst>
            </p:cNvPr>
            <p:cNvSpPr txBox="1"/>
            <p:nvPr/>
          </p:nvSpPr>
          <p:spPr>
            <a:xfrm>
              <a:off x="1726928" y="2916108"/>
              <a:ext cx="3546279" cy="1756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Scans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F80F83B-70B0-E9A7-2D49-3B021AAAA300}"/>
              </a:ext>
            </a:extLst>
          </p:cNvPr>
          <p:cNvSpPr/>
          <p:nvPr/>
        </p:nvSpPr>
        <p:spPr>
          <a:xfrm>
            <a:off x="2109895" y="1637925"/>
            <a:ext cx="131623" cy="1212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63601ADC-E902-19DE-CC01-41FDCEE183F8}"/>
              </a:ext>
            </a:extLst>
          </p:cNvPr>
          <p:cNvSpPr/>
          <p:nvPr/>
        </p:nvSpPr>
        <p:spPr>
          <a:xfrm>
            <a:off x="6762290" y="446080"/>
            <a:ext cx="131623" cy="1212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5A5A042B-8268-CB91-7835-8BEC9C145F07}"/>
              </a:ext>
            </a:extLst>
          </p:cNvPr>
          <p:cNvSpPr/>
          <p:nvPr/>
        </p:nvSpPr>
        <p:spPr>
          <a:xfrm>
            <a:off x="6762290" y="590134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17850AB8-2826-F946-BE34-49472A2E44C3}"/>
              </a:ext>
            </a:extLst>
          </p:cNvPr>
          <p:cNvSpPr/>
          <p:nvPr/>
        </p:nvSpPr>
        <p:spPr>
          <a:xfrm>
            <a:off x="6755019" y="734965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79DC0D4-EC49-20B3-7944-18A4B254B126}"/>
              </a:ext>
            </a:extLst>
          </p:cNvPr>
          <p:cNvSpPr/>
          <p:nvPr/>
        </p:nvSpPr>
        <p:spPr>
          <a:xfrm>
            <a:off x="2757813" y="3241464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DB451FD-6F45-ABB3-BACE-4C7721601B94}"/>
              </a:ext>
            </a:extLst>
          </p:cNvPr>
          <p:cNvSpPr/>
          <p:nvPr/>
        </p:nvSpPr>
        <p:spPr>
          <a:xfrm>
            <a:off x="4179001" y="3223617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AFCABE4-8DFF-01B1-BDE9-FC957989AB1A}"/>
              </a:ext>
            </a:extLst>
          </p:cNvPr>
          <p:cNvSpPr/>
          <p:nvPr/>
        </p:nvSpPr>
        <p:spPr>
          <a:xfrm>
            <a:off x="5584410" y="3241308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2636C86-F8EE-3D41-C6CF-D1368DCCEAA8}"/>
              </a:ext>
            </a:extLst>
          </p:cNvPr>
          <p:cNvSpPr/>
          <p:nvPr/>
        </p:nvSpPr>
        <p:spPr>
          <a:xfrm>
            <a:off x="6971931" y="3216129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E7FFA99D-6813-D90A-2BFC-691BF85F8592}"/>
              </a:ext>
            </a:extLst>
          </p:cNvPr>
          <p:cNvSpPr/>
          <p:nvPr/>
        </p:nvSpPr>
        <p:spPr>
          <a:xfrm>
            <a:off x="8321472" y="3232879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5017101-2FEF-385A-7B48-8F1905138375}"/>
              </a:ext>
            </a:extLst>
          </p:cNvPr>
          <p:cNvSpPr/>
          <p:nvPr/>
        </p:nvSpPr>
        <p:spPr>
          <a:xfrm>
            <a:off x="8369711" y="2405477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114C5F1C-4DE7-0AB8-39A1-74366695A5BD}"/>
              </a:ext>
            </a:extLst>
          </p:cNvPr>
          <p:cNvSpPr/>
          <p:nvPr/>
        </p:nvSpPr>
        <p:spPr>
          <a:xfrm>
            <a:off x="6907419" y="887365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49D3AD5-383A-4E64-926B-9B9E4C852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48" y="1273748"/>
            <a:ext cx="6845316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>
                <a:latin typeface="Century Gothic"/>
                <a:ea typeface="Times New Roman" panose="02020603050405020304" pitchFamily="18" charset="0"/>
                <a:cs typeface="Segoe UI"/>
              </a:rPr>
              <a:t>Align with ISD Current Priorities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Century Gothic"/>
                <a:ea typeface="Times New Roman" panose="02020603050405020304" pitchFamily="18" charset="0"/>
                <a:cs typeface="Segoe UI"/>
              </a:rPr>
              <a:t>Technical Liabilities</a:t>
            </a:r>
            <a:endParaRPr lang="en-US" sz="2000">
              <a:latin typeface="Century Gothic" panose="020B0502020202020204" pitchFamily="34" charset="0"/>
              <a:ea typeface="Times New Roman" panose="02020603050405020304" pitchFamily="18" charset="0"/>
              <a:cs typeface="Segoe UI"/>
            </a:endParaRPr>
          </a:p>
          <a:p>
            <a:pPr marL="685800"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Century Gothic"/>
                <a:ea typeface="Times New Roman" panose="02020603050405020304" pitchFamily="18" charset="0"/>
                <a:cs typeface="Segoe UI"/>
              </a:rPr>
              <a:t>DIYOS RHEL-8 upgrade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Century Gothic"/>
                <a:ea typeface="Times New Roman" panose="02020603050405020304" pitchFamily="18" charset="0"/>
                <a:cs typeface="Segoe UI"/>
              </a:rPr>
              <a:t>AutoM8 deployment </a:t>
            </a:r>
            <a:endParaRPr lang="en-US" sz="2000">
              <a:latin typeface="Century Gothic" panose="020B0502020202020204" pitchFamily="34" charset="0"/>
              <a:ea typeface="Times New Roman" panose="02020603050405020304" pitchFamily="18" charset="0"/>
              <a:cs typeface="Segoe UI"/>
            </a:endParaRPr>
          </a:p>
          <a:p>
            <a:pPr marL="685800"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Century Gothic"/>
                <a:ea typeface="Times New Roman" panose="02020603050405020304" pitchFamily="18" charset="0"/>
                <a:cs typeface="Segoe UI"/>
              </a:rPr>
              <a:t>DevOps Tools RHEL-8 upgrade </a:t>
            </a:r>
            <a:endParaRPr lang="en-US" sz="2000">
              <a:latin typeface="Century Gothic" panose="020B0502020202020204" pitchFamily="34" charset="0"/>
              <a:ea typeface="Times New Roman" panose="02020603050405020304" pitchFamily="18" charset="0"/>
              <a:cs typeface="Segoe UI"/>
            </a:endParaRPr>
          </a:p>
          <a:p>
            <a:pPr marL="685800"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>
                <a:latin typeface="Century Gothic"/>
                <a:ea typeface="Times New Roman" panose="02020603050405020304" pitchFamily="18" charset="0"/>
                <a:cs typeface="Segoe UI"/>
              </a:rPr>
              <a:t>Upgrades to EOL versions</a:t>
            </a:r>
          </a:p>
          <a:p>
            <a:pPr marL="1085850"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latin typeface="Century Gothic"/>
                <a:ea typeface="Times New Roman" panose="02020603050405020304" pitchFamily="18" charset="0"/>
                <a:cs typeface="Segoe UI"/>
              </a:rPr>
              <a:t>ServiceNOW</a:t>
            </a:r>
          </a:p>
          <a:p>
            <a:pPr marL="1085850"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latin typeface="Century Gothic"/>
                <a:ea typeface="Times New Roman" panose="02020603050405020304" pitchFamily="18" charset="0"/>
                <a:cs typeface="Segoe UI"/>
              </a:rPr>
              <a:t>Chef</a:t>
            </a:r>
          </a:p>
          <a:p>
            <a:pPr marL="1085850"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>
                <a:latin typeface="Century Gothic"/>
                <a:ea typeface="Times New Roman" panose="02020603050405020304" pitchFamily="18" charset="0"/>
                <a:cs typeface="Segoe UI"/>
              </a:rPr>
              <a:t>SonarQube</a:t>
            </a:r>
          </a:p>
          <a:p>
            <a:pPr marL="1085850"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800">
              <a:latin typeface="Century Gothic" panose="020B0502020202020204" pitchFamily="34" charset="0"/>
              <a:ea typeface="Times New Roman" panose="02020603050405020304" pitchFamily="18" charset="0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46D71-D5A7-4B64-A50F-098DB78C81A4}"/>
              </a:ext>
            </a:extLst>
          </p:cNvPr>
          <p:cNvSpPr txBox="1"/>
          <p:nvPr/>
        </p:nvSpPr>
        <p:spPr>
          <a:xfrm>
            <a:off x="396848" y="534123"/>
            <a:ext cx="6486209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ISD Enterprise Capabilities Branch – Priorities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8265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Arrow: Right 251">
            <a:extLst>
              <a:ext uri="{FF2B5EF4-FFF2-40B4-BE49-F238E27FC236}">
                <a16:creationId xmlns:a16="http://schemas.microsoft.com/office/drawing/2014/main" id="{C033DB89-2482-4999-BBAD-3F7D3877805C}"/>
              </a:ext>
            </a:extLst>
          </p:cNvPr>
          <p:cNvSpPr/>
          <p:nvPr/>
        </p:nvSpPr>
        <p:spPr>
          <a:xfrm>
            <a:off x="1767403" y="3175933"/>
            <a:ext cx="656455" cy="122548"/>
          </a:xfrm>
          <a:prstGeom prst="rightArrow">
            <a:avLst/>
          </a:prstGeom>
          <a:gradFill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A5CB2C-F6F0-4700-818C-2F2102D6A12D}"/>
              </a:ext>
            </a:extLst>
          </p:cNvPr>
          <p:cNvGrpSpPr/>
          <p:nvPr/>
        </p:nvGrpSpPr>
        <p:grpSpPr>
          <a:xfrm>
            <a:off x="1390270" y="1356406"/>
            <a:ext cx="1178856" cy="586784"/>
            <a:chOff x="4370730" y="1980823"/>
            <a:chExt cx="1407970" cy="90791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D8EF9E-7261-44C7-8093-CF609DE38B6F}"/>
                </a:ext>
              </a:extLst>
            </p:cNvPr>
            <p:cNvSpPr/>
            <p:nvPr/>
          </p:nvSpPr>
          <p:spPr>
            <a:xfrm>
              <a:off x="4371587" y="1980823"/>
              <a:ext cx="1406256" cy="4522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D7BE3C-2DB8-4107-BCAA-5F9D9A848C16}"/>
                </a:ext>
              </a:extLst>
            </p:cNvPr>
            <p:cNvSpPr/>
            <p:nvPr/>
          </p:nvSpPr>
          <p:spPr>
            <a:xfrm>
              <a:off x="4370730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B2DA3B-CDD2-4166-8559-23FBC3B6AC40}"/>
                </a:ext>
              </a:extLst>
            </p:cNvPr>
            <p:cNvSpPr/>
            <p:nvPr/>
          </p:nvSpPr>
          <p:spPr>
            <a:xfrm>
              <a:off x="4835480" y="2433097"/>
              <a:ext cx="475040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2B5577-CB7D-4725-BA24-D15EFD47C147}"/>
                </a:ext>
              </a:extLst>
            </p:cNvPr>
            <p:cNvSpPr/>
            <p:nvPr/>
          </p:nvSpPr>
          <p:spPr>
            <a:xfrm>
              <a:off x="5312235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50366D-90DE-49DB-A5C0-B4C0BFB97216}"/>
                </a:ext>
              </a:extLst>
            </p:cNvPr>
            <p:cNvSpPr txBox="1"/>
            <p:nvPr/>
          </p:nvSpPr>
          <p:spPr>
            <a:xfrm>
              <a:off x="4699545" y="2003729"/>
              <a:ext cx="748973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02A098-8A4E-4DA0-9446-FDAC214CB978}"/>
                </a:ext>
              </a:extLst>
            </p:cNvPr>
            <p:cNvSpPr txBox="1"/>
            <p:nvPr/>
          </p:nvSpPr>
          <p:spPr>
            <a:xfrm>
              <a:off x="4452775" y="2493402"/>
              <a:ext cx="30649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AEE7B5-31EB-443F-BCAE-162CCB9C3B16}"/>
                </a:ext>
              </a:extLst>
            </p:cNvPr>
            <p:cNvSpPr txBox="1"/>
            <p:nvPr/>
          </p:nvSpPr>
          <p:spPr>
            <a:xfrm>
              <a:off x="4905294" y="2493402"/>
              <a:ext cx="348172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AB62E5D-02AA-44C2-ADF7-3E32164B11ED}"/>
                </a:ext>
              </a:extLst>
            </p:cNvPr>
            <p:cNvSpPr txBox="1"/>
            <p:nvPr/>
          </p:nvSpPr>
          <p:spPr>
            <a:xfrm>
              <a:off x="5374799" y="2493402"/>
              <a:ext cx="33855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7E0404-5495-4EFF-8911-20BA93B7B1A1}"/>
              </a:ext>
            </a:extLst>
          </p:cNvPr>
          <p:cNvGrpSpPr/>
          <p:nvPr/>
        </p:nvGrpSpPr>
        <p:grpSpPr>
          <a:xfrm>
            <a:off x="2550859" y="1356406"/>
            <a:ext cx="1178856" cy="586784"/>
            <a:chOff x="5776474" y="1980823"/>
            <a:chExt cx="1407970" cy="90791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5DFDC3-4F56-4D88-AA68-248A2E929CDD}"/>
                </a:ext>
              </a:extLst>
            </p:cNvPr>
            <p:cNvSpPr/>
            <p:nvPr/>
          </p:nvSpPr>
          <p:spPr>
            <a:xfrm>
              <a:off x="5777843" y="1980823"/>
              <a:ext cx="1406256" cy="4522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B1D641C-FD0E-4C9A-AA57-5EF682D22AFA}"/>
                </a:ext>
              </a:extLst>
            </p:cNvPr>
            <p:cNvSpPr/>
            <p:nvPr/>
          </p:nvSpPr>
          <p:spPr>
            <a:xfrm>
              <a:off x="5776474" y="2433098"/>
              <a:ext cx="466465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A88A09-8286-4A3F-B865-0AE5D363EA5B}"/>
                </a:ext>
              </a:extLst>
            </p:cNvPr>
            <p:cNvSpPr/>
            <p:nvPr/>
          </p:nvSpPr>
          <p:spPr>
            <a:xfrm>
              <a:off x="6241224" y="2433097"/>
              <a:ext cx="475040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95A5A5-A32D-438D-BCB7-9A6F104FAB6E}"/>
                </a:ext>
              </a:extLst>
            </p:cNvPr>
            <p:cNvSpPr/>
            <p:nvPr/>
          </p:nvSpPr>
          <p:spPr>
            <a:xfrm>
              <a:off x="6717979" y="2433098"/>
              <a:ext cx="466465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017451-F92C-417C-822B-99CF8A7BC087}"/>
                </a:ext>
              </a:extLst>
            </p:cNvPr>
            <p:cNvSpPr txBox="1"/>
            <p:nvPr/>
          </p:nvSpPr>
          <p:spPr>
            <a:xfrm>
              <a:off x="6106484" y="2003729"/>
              <a:ext cx="748973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Q1 2023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44A6ED-AAA3-47C1-A75D-39F6BC01E141}"/>
                </a:ext>
              </a:extLst>
            </p:cNvPr>
            <p:cNvSpPr txBox="1"/>
            <p:nvPr/>
          </p:nvSpPr>
          <p:spPr>
            <a:xfrm>
              <a:off x="5847470" y="2493402"/>
              <a:ext cx="324127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1BABB6-27F3-4399-BBF5-22C067CBA1C5}"/>
                </a:ext>
              </a:extLst>
            </p:cNvPr>
            <p:cNvSpPr txBox="1"/>
            <p:nvPr/>
          </p:nvSpPr>
          <p:spPr>
            <a:xfrm>
              <a:off x="6307062" y="2493402"/>
              <a:ext cx="343363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138CCD-A9EC-4D22-B90A-9E90010C4AC5}"/>
                </a:ext>
              </a:extLst>
            </p:cNvPr>
            <p:cNvSpPr txBox="1"/>
            <p:nvPr/>
          </p:nvSpPr>
          <p:spPr>
            <a:xfrm>
              <a:off x="6782274" y="2493402"/>
              <a:ext cx="33855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60EC9A-06F6-42B2-AFEA-AA2563500E02}"/>
              </a:ext>
            </a:extLst>
          </p:cNvPr>
          <p:cNvGrpSpPr/>
          <p:nvPr/>
        </p:nvGrpSpPr>
        <p:grpSpPr>
          <a:xfrm>
            <a:off x="3727254" y="1356673"/>
            <a:ext cx="1178857" cy="586784"/>
            <a:chOff x="2963616" y="1980823"/>
            <a:chExt cx="1407971" cy="907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E830038-D988-413C-A2D2-FEFC3AEA232B}"/>
                </a:ext>
              </a:extLst>
            </p:cNvPr>
            <p:cNvSpPr/>
            <p:nvPr/>
          </p:nvSpPr>
          <p:spPr>
            <a:xfrm>
              <a:off x="2965331" y="1980823"/>
              <a:ext cx="1406256" cy="4522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77E0D9-E783-46CE-A457-8D6031E0957E}"/>
                </a:ext>
              </a:extLst>
            </p:cNvPr>
            <p:cNvSpPr/>
            <p:nvPr/>
          </p:nvSpPr>
          <p:spPr>
            <a:xfrm>
              <a:off x="2963616" y="2433098"/>
              <a:ext cx="466465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FDB8D8-170D-4324-99F9-1A2237BB24DC}"/>
                </a:ext>
              </a:extLst>
            </p:cNvPr>
            <p:cNvSpPr/>
            <p:nvPr/>
          </p:nvSpPr>
          <p:spPr>
            <a:xfrm>
              <a:off x="3428366" y="2433097"/>
              <a:ext cx="475040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598731-680D-43D2-B558-E672463CF634}"/>
                </a:ext>
              </a:extLst>
            </p:cNvPr>
            <p:cNvSpPr/>
            <p:nvPr/>
          </p:nvSpPr>
          <p:spPr>
            <a:xfrm>
              <a:off x="3905122" y="2433098"/>
              <a:ext cx="466465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24C236-2B7F-4B26-9565-C214BE95E5F8}"/>
                </a:ext>
              </a:extLst>
            </p:cNvPr>
            <p:cNvSpPr txBox="1"/>
            <p:nvPr/>
          </p:nvSpPr>
          <p:spPr>
            <a:xfrm>
              <a:off x="3293974" y="2003729"/>
              <a:ext cx="748973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Q2 2023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2195E2-2AA7-4115-ABC1-C81D86745191}"/>
                </a:ext>
              </a:extLst>
            </p:cNvPr>
            <p:cNvSpPr txBox="1"/>
            <p:nvPr/>
          </p:nvSpPr>
          <p:spPr>
            <a:xfrm>
              <a:off x="3034150" y="2493402"/>
              <a:ext cx="328936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Jan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3627F0-2F23-4116-B3CA-9FC1A914B7CA}"/>
                </a:ext>
              </a:extLst>
            </p:cNvPr>
            <p:cNvSpPr txBox="1"/>
            <p:nvPr/>
          </p:nvSpPr>
          <p:spPr>
            <a:xfrm>
              <a:off x="3499871" y="2493402"/>
              <a:ext cx="333745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Feb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92C371-3922-4BC9-9481-18A339302DE4}"/>
                </a:ext>
              </a:extLst>
            </p:cNvPr>
            <p:cNvSpPr txBox="1"/>
            <p:nvPr/>
          </p:nvSpPr>
          <p:spPr>
            <a:xfrm>
              <a:off x="3973762" y="2493402"/>
              <a:ext cx="333745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Mar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C32E1BF-ECFF-46EF-A53D-99E4FE787125}"/>
              </a:ext>
            </a:extLst>
          </p:cNvPr>
          <p:cNvSpPr txBox="1"/>
          <p:nvPr/>
        </p:nvSpPr>
        <p:spPr>
          <a:xfrm>
            <a:off x="523563" y="403654"/>
            <a:ext cx="6746178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Roadmap - Upgrades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5D90E26-E5E3-4D39-974C-DEE276CF8A04}"/>
              </a:ext>
            </a:extLst>
          </p:cNvPr>
          <p:cNvGrpSpPr/>
          <p:nvPr/>
        </p:nvGrpSpPr>
        <p:grpSpPr>
          <a:xfrm>
            <a:off x="4875805" y="1354615"/>
            <a:ext cx="1178857" cy="587679"/>
            <a:chOff x="1559074" y="1980823"/>
            <a:chExt cx="1407971" cy="907913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DC055B-B693-4DCF-A2ED-544EF4191A3B}"/>
                </a:ext>
              </a:extLst>
            </p:cNvPr>
            <p:cNvSpPr/>
            <p:nvPr/>
          </p:nvSpPr>
          <p:spPr>
            <a:xfrm>
              <a:off x="1559074" y="1980823"/>
              <a:ext cx="1406256" cy="4522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312FFAA-04D0-4FCD-8653-3EB6C3237D9E}"/>
                </a:ext>
              </a:extLst>
            </p:cNvPr>
            <p:cNvSpPr/>
            <p:nvPr/>
          </p:nvSpPr>
          <p:spPr>
            <a:xfrm>
              <a:off x="1559075" y="2433098"/>
              <a:ext cx="466465" cy="455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7230D90-5F23-4A39-A9E3-3B6F07941EF8}"/>
                </a:ext>
              </a:extLst>
            </p:cNvPr>
            <p:cNvSpPr/>
            <p:nvPr/>
          </p:nvSpPr>
          <p:spPr>
            <a:xfrm>
              <a:off x="2023825" y="2433097"/>
              <a:ext cx="475040" cy="455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CB1D51D-6D64-4590-8543-BF6487500295}"/>
                </a:ext>
              </a:extLst>
            </p:cNvPr>
            <p:cNvSpPr/>
            <p:nvPr/>
          </p:nvSpPr>
          <p:spPr>
            <a:xfrm>
              <a:off x="2500580" y="2433098"/>
              <a:ext cx="466465" cy="455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D8FB6D-E3AE-43C4-B9F5-2AF8AD8BF3C6}"/>
                </a:ext>
              </a:extLst>
            </p:cNvPr>
            <p:cNvSpPr txBox="1"/>
            <p:nvPr/>
          </p:nvSpPr>
          <p:spPr>
            <a:xfrm>
              <a:off x="1886862" y="2004035"/>
              <a:ext cx="748973" cy="4041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Q3 2023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8BBB691-94D6-428F-BD3B-DC5E76464411}"/>
                </a:ext>
              </a:extLst>
            </p:cNvPr>
            <p:cNvSpPr txBox="1"/>
            <p:nvPr/>
          </p:nvSpPr>
          <p:spPr>
            <a:xfrm>
              <a:off x="1626877" y="2493655"/>
              <a:ext cx="328936" cy="33284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Apr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EFC8041-777C-4F81-84C5-31FA8344ACD7}"/>
                </a:ext>
              </a:extLst>
            </p:cNvPr>
            <p:cNvSpPr txBox="1"/>
            <p:nvPr/>
          </p:nvSpPr>
          <p:spPr>
            <a:xfrm>
              <a:off x="2086726" y="2493655"/>
              <a:ext cx="348172" cy="33284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5B02F5E-CEB5-4062-AE13-6A0255D70EEE}"/>
                </a:ext>
              </a:extLst>
            </p:cNvPr>
            <p:cNvSpPr txBox="1"/>
            <p:nvPr/>
          </p:nvSpPr>
          <p:spPr>
            <a:xfrm>
              <a:off x="2566940" y="2493655"/>
              <a:ext cx="333745" cy="33284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Jun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70815-7A45-4C8F-94A1-5260F2F5C5D6}"/>
              </a:ext>
            </a:extLst>
          </p:cNvPr>
          <p:cNvGrpSpPr/>
          <p:nvPr/>
        </p:nvGrpSpPr>
        <p:grpSpPr>
          <a:xfrm>
            <a:off x="6044464" y="1353165"/>
            <a:ext cx="1178857" cy="587515"/>
            <a:chOff x="2963616" y="1980823"/>
            <a:chExt cx="1407971" cy="90791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9364D15-2211-429E-AE56-45DD3FDCC6BE}"/>
                </a:ext>
              </a:extLst>
            </p:cNvPr>
            <p:cNvSpPr/>
            <p:nvPr/>
          </p:nvSpPr>
          <p:spPr>
            <a:xfrm>
              <a:off x="2965331" y="1980823"/>
              <a:ext cx="1406256" cy="4522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F5059F-B4E1-4A70-9C46-DAFDA199F333}"/>
                </a:ext>
              </a:extLst>
            </p:cNvPr>
            <p:cNvSpPr/>
            <p:nvPr/>
          </p:nvSpPr>
          <p:spPr>
            <a:xfrm>
              <a:off x="2963616" y="2433098"/>
              <a:ext cx="466465" cy="4556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B470B49-0AB6-4EEA-B7C1-D5086687632C}"/>
                </a:ext>
              </a:extLst>
            </p:cNvPr>
            <p:cNvSpPr/>
            <p:nvPr/>
          </p:nvSpPr>
          <p:spPr>
            <a:xfrm>
              <a:off x="3428366" y="2433097"/>
              <a:ext cx="475040" cy="4556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EBAAA6B-D032-436E-BA53-A72711A95E1A}"/>
                </a:ext>
              </a:extLst>
            </p:cNvPr>
            <p:cNvSpPr/>
            <p:nvPr/>
          </p:nvSpPr>
          <p:spPr>
            <a:xfrm>
              <a:off x="3905122" y="2433098"/>
              <a:ext cx="466465" cy="4556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4AAD374-6E7B-4DEC-BB41-90118982D7A1}"/>
                </a:ext>
              </a:extLst>
            </p:cNvPr>
            <p:cNvSpPr txBox="1"/>
            <p:nvPr/>
          </p:nvSpPr>
          <p:spPr>
            <a:xfrm>
              <a:off x="3293974" y="2003980"/>
              <a:ext cx="748973" cy="40427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2023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6CB6DD3-EA2F-4552-852A-76E7FB43D2FD}"/>
                </a:ext>
              </a:extLst>
            </p:cNvPr>
            <p:cNvSpPr txBox="1"/>
            <p:nvPr/>
          </p:nvSpPr>
          <p:spPr>
            <a:xfrm>
              <a:off x="3045371" y="2493610"/>
              <a:ext cx="306494" cy="3329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>
                      <a:lumMod val="75000"/>
                    </a:schemeClr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489D0DA-B922-4142-95E1-76F718FA93AE}"/>
                </a:ext>
              </a:extLst>
            </p:cNvPr>
            <p:cNvSpPr txBox="1"/>
            <p:nvPr/>
          </p:nvSpPr>
          <p:spPr>
            <a:xfrm>
              <a:off x="3492658" y="2493610"/>
              <a:ext cx="348172" cy="3329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>
                      <a:lumMod val="75000"/>
                    </a:schemeClr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07AE692-A105-45A5-A6D1-0B385D67F135}"/>
                </a:ext>
              </a:extLst>
            </p:cNvPr>
            <p:cNvSpPr txBox="1"/>
            <p:nvPr/>
          </p:nvSpPr>
          <p:spPr>
            <a:xfrm>
              <a:off x="3971359" y="2493610"/>
              <a:ext cx="338554" cy="3329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>
                      <a:lumMod val="75000"/>
                    </a:schemeClr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46B363C-DD9A-48F0-9E0A-0A0EBF210311}"/>
              </a:ext>
            </a:extLst>
          </p:cNvPr>
          <p:cNvGrpSpPr/>
          <p:nvPr/>
        </p:nvGrpSpPr>
        <p:grpSpPr>
          <a:xfrm>
            <a:off x="7231569" y="1353973"/>
            <a:ext cx="1178856" cy="586784"/>
            <a:chOff x="4370730" y="1980823"/>
            <a:chExt cx="1407970" cy="907913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CF55130-9C50-4D28-8A4F-7E490451C2C0}"/>
                </a:ext>
              </a:extLst>
            </p:cNvPr>
            <p:cNvSpPr/>
            <p:nvPr/>
          </p:nvSpPr>
          <p:spPr>
            <a:xfrm>
              <a:off x="4371587" y="1980823"/>
              <a:ext cx="1406256" cy="4522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B1A3606-DD91-4536-9CFC-35D9F4FFE8E7}"/>
                </a:ext>
              </a:extLst>
            </p:cNvPr>
            <p:cNvSpPr/>
            <p:nvPr/>
          </p:nvSpPr>
          <p:spPr>
            <a:xfrm>
              <a:off x="4370730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A6C0446-DB3D-4C06-B516-AA11B4DBDFA8}"/>
                </a:ext>
              </a:extLst>
            </p:cNvPr>
            <p:cNvSpPr/>
            <p:nvPr/>
          </p:nvSpPr>
          <p:spPr>
            <a:xfrm>
              <a:off x="4835480" y="2433097"/>
              <a:ext cx="475040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1E82CCF-D3DF-463F-BAE2-9BB38DF3D514}"/>
                </a:ext>
              </a:extLst>
            </p:cNvPr>
            <p:cNvSpPr/>
            <p:nvPr/>
          </p:nvSpPr>
          <p:spPr>
            <a:xfrm>
              <a:off x="5312235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52B1844-7AE8-4024-A7CF-996A780F99AE}"/>
                </a:ext>
              </a:extLst>
            </p:cNvPr>
            <p:cNvSpPr txBox="1"/>
            <p:nvPr/>
          </p:nvSpPr>
          <p:spPr>
            <a:xfrm>
              <a:off x="4699546" y="2003729"/>
              <a:ext cx="748973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Q1 2024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BF6333D-5D20-455A-AED3-E44D1245A6B2}"/>
                </a:ext>
              </a:extLst>
            </p:cNvPr>
            <p:cNvSpPr txBox="1"/>
            <p:nvPr/>
          </p:nvSpPr>
          <p:spPr>
            <a:xfrm>
              <a:off x="4443958" y="2493402"/>
              <a:ext cx="324127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3DECA41-07A3-40AF-935A-9C3950D6BBF3}"/>
                </a:ext>
              </a:extLst>
            </p:cNvPr>
            <p:cNvSpPr txBox="1"/>
            <p:nvPr/>
          </p:nvSpPr>
          <p:spPr>
            <a:xfrm>
              <a:off x="4907698" y="2493402"/>
              <a:ext cx="343363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72B5D06-24CD-4911-9153-598FF82104E2}"/>
                </a:ext>
              </a:extLst>
            </p:cNvPr>
            <p:cNvSpPr txBox="1"/>
            <p:nvPr/>
          </p:nvSpPr>
          <p:spPr>
            <a:xfrm>
              <a:off x="5374799" y="2493402"/>
              <a:ext cx="33855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EC5E6AA-7FBD-4BDE-91E0-1D54948710EA}"/>
              </a:ext>
            </a:extLst>
          </p:cNvPr>
          <p:cNvGrpSpPr/>
          <p:nvPr/>
        </p:nvGrpSpPr>
        <p:grpSpPr>
          <a:xfrm>
            <a:off x="1390270" y="1940676"/>
            <a:ext cx="7019438" cy="4013872"/>
            <a:chOff x="1390270" y="1898730"/>
            <a:chExt cx="7019438" cy="402754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9BDB957-966B-4396-AE02-FD94C97A9B83}"/>
                </a:ext>
              </a:extLst>
            </p:cNvPr>
            <p:cNvCxnSpPr>
              <a:cxnSpLocks/>
            </p:cNvCxnSpPr>
            <p:nvPr/>
          </p:nvCxnSpPr>
          <p:spPr>
            <a:xfrm>
              <a:off x="1390270" y="1898733"/>
              <a:ext cx="0" cy="396767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73EB06C-5E97-422F-BA09-1BB8EEE3BA2D}"/>
                </a:ext>
              </a:extLst>
            </p:cNvPr>
            <p:cNvCxnSpPr>
              <a:cxnSpLocks/>
            </p:cNvCxnSpPr>
            <p:nvPr/>
          </p:nvCxnSpPr>
          <p:spPr>
            <a:xfrm>
              <a:off x="1779393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ED7C8BA-C4B4-4FD6-894E-5ACEC67A3E16}"/>
                </a:ext>
              </a:extLst>
            </p:cNvPr>
            <p:cNvCxnSpPr>
              <a:cxnSpLocks/>
            </p:cNvCxnSpPr>
            <p:nvPr/>
          </p:nvCxnSpPr>
          <p:spPr>
            <a:xfrm>
              <a:off x="2179286" y="1898733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44EA810-03B5-4814-A2F2-69148BC6E62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642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9B8FB8E-61FC-48A4-9DB8-E4050ABCD7C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765" y="1898731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440118A-5EF1-42E6-B2CA-FBAB3E6093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3658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3345978-FD13-45B8-9465-B724C446F341}"/>
                </a:ext>
              </a:extLst>
            </p:cNvPr>
            <p:cNvCxnSpPr>
              <a:cxnSpLocks/>
            </p:cNvCxnSpPr>
            <p:nvPr/>
          </p:nvCxnSpPr>
          <p:spPr>
            <a:xfrm>
              <a:off x="3725867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9FBDC2F-E775-46D7-8335-E419A5C0D41B}"/>
                </a:ext>
              </a:extLst>
            </p:cNvPr>
            <p:cNvCxnSpPr>
              <a:cxnSpLocks/>
            </p:cNvCxnSpPr>
            <p:nvPr/>
          </p:nvCxnSpPr>
          <p:spPr>
            <a:xfrm>
              <a:off x="4114990" y="1898731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32B14D3-5EA1-4CFC-911D-51131EDE0C71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83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E289422-F5EB-4E30-A008-D02402A2B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75805" y="1898730"/>
              <a:ext cx="0" cy="4027546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92723AA-0B89-4056-8E97-82DEBCBE34A1}"/>
                </a:ext>
              </a:extLst>
            </p:cNvPr>
            <p:cNvCxnSpPr>
              <a:cxnSpLocks/>
            </p:cNvCxnSpPr>
            <p:nvPr/>
          </p:nvCxnSpPr>
          <p:spPr>
            <a:xfrm>
              <a:off x="5264929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F0040C6-5A99-4A1A-8D46-9AE39F173B81}"/>
                </a:ext>
              </a:extLst>
            </p:cNvPr>
            <p:cNvCxnSpPr>
              <a:cxnSpLocks/>
            </p:cNvCxnSpPr>
            <p:nvPr/>
          </p:nvCxnSpPr>
          <p:spPr>
            <a:xfrm>
              <a:off x="5662667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34CEE64-5F30-413D-8AA3-8351A59A8826}"/>
                </a:ext>
              </a:extLst>
            </p:cNvPr>
            <p:cNvCxnSpPr>
              <a:cxnSpLocks/>
            </p:cNvCxnSpPr>
            <p:nvPr/>
          </p:nvCxnSpPr>
          <p:spPr>
            <a:xfrm>
              <a:off x="6050401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A40CBB0-51E0-41EE-9E06-7E37069FB089}"/>
                </a:ext>
              </a:extLst>
            </p:cNvPr>
            <p:cNvCxnSpPr>
              <a:cxnSpLocks/>
            </p:cNvCxnSpPr>
            <p:nvPr/>
          </p:nvCxnSpPr>
          <p:spPr>
            <a:xfrm>
              <a:off x="6439525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A1B176D-73C6-44A4-9002-113D30D0753B}"/>
                </a:ext>
              </a:extLst>
            </p:cNvPr>
            <p:cNvCxnSpPr>
              <a:cxnSpLocks/>
            </p:cNvCxnSpPr>
            <p:nvPr/>
          </p:nvCxnSpPr>
          <p:spPr>
            <a:xfrm>
              <a:off x="6837263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578967A-040C-4D3F-B0C0-26D90C4C79B6}"/>
                </a:ext>
              </a:extLst>
            </p:cNvPr>
            <p:cNvCxnSpPr>
              <a:cxnSpLocks/>
            </p:cNvCxnSpPr>
            <p:nvPr/>
          </p:nvCxnSpPr>
          <p:spPr>
            <a:xfrm>
              <a:off x="7231568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B8C4325-2BCC-4E70-992E-2C6BDF55405A}"/>
                </a:ext>
              </a:extLst>
            </p:cNvPr>
            <p:cNvCxnSpPr>
              <a:cxnSpLocks/>
            </p:cNvCxnSpPr>
            <p:nvPr/>
          </p:nvCxnSpPr>
          <p:spPr>
            <a:xfrm>
              <a:off x="7620692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06C0DEB-A592-4D80-987F-BD07332E9739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68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C3869EE-58B3-4471-8EDC-A474600D0FFA}"/>
                </a:ext>
              </a:extLst>
            </p:cNvPr>
            <p:cNvCxnSpPr>
              <a:cxnSpLocks/>
            </p:cNvCxnSpPr>
            <p:nvPr/>
          </p:nvCxnSpPr>
          <p:spPr>
            <a:xfrm>
              <a:off x="8409708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7A4EBFCD-F4F2-433D-99F4-3D73A7DD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79815"/>
              </p:ext>
            </p:extLst>
          </p:nvPr>
        </p:nvGraphicFramePr>
        <p:xfrm>
          <a:off x="376269" y="3060249"/>
          <a:ext cx="1021328" cy="2515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9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GitHub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91136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Jenkins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Nexus 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SonarQube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Chef Infra.</a:t>
                      </a:r>
                      <a:endParaRPr lang="en-US" sz="9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Chef Auto.</a:t>
                      </a: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610101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Chef Manage</a:t>
                      </a: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26940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Chef Super.</a:t>
                      </a: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03987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3E4B30B9-21E3-4B3C-9EB6-2A304E7E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94874"/>
              </p:ext>
            </p:extLst>
          </p:nvPr>
        </p:nvGraphicFramePr>
        <p:xfrm>
          <a:off x="380529" y="2504694"/>
          <a:ext cx="1020182" cy="558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Confluence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Jira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8" name="Table 187">
            <a:extLst>
              <a:ext uri="{FF2B5EF4-FFF2-40B4-BE49-F238E27FC236}">
                <a16:creationId xmlns:a16="http://schemas.microsoft.com/office/drawing/2014/main" id="{63D6A3CF-1D28-48D5-8555-6209C015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68548"/>
              </p:ext>
            </p:extLst>
          </p:nvPr>
        </p:nvGraphicFramePr>
        <p:xfrm>
          <a:off x="384789" y="1940677"/>
          <a:ext cx="1019249" cy="558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ServiceNow</a:t>
                      </a: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Bitwarden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2654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B151FBD2-BEE8-4BAB-BAEA-80B078AAB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72945"/>
              </p:ext>
            </p:extLst>
          </p:nvPr>
        </p:nvGraphicFramePr>
        <p:xfrm>
          <a:off x="369661" y="5575606"/>
          <a:ext cx="1034377" cy="305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4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DIYOS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A616DE5-F442-40F2-B2FB-E6172833BD49}"/>
              </a:ext>
            </a:extLst>
          </p:cNvPr>
          <p:cNvCxnSpPr/>
          <p:nvPr/>
        </p:nvCxnSpPr>
        <p:spPr>
          <a:xfrm>
            <a:off x="1404038" y="2221069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6D04DC2-4F1D-40C1-BBF4-F0B0E5DE62E2}"/>
              </a:ext>
            </a:extLst>
          </p:cNvPr>
          <p:cNvCxnSpPr/>
          <p:nvPr/>
        </p:nvCxnSpPr>
        <p:spPr>
          <a:xfrm>
            <a:off x="1403276" y="2504694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965FB35-476E-494C-99F6-7D667DDC8CBE}"/>
              </a:ext>
            </a:extLst>
          </p:cNvPr>
          <p:cNvCxnSpPr/>
          <p:nvPr/>
        </p:nvCxnSpPr>
        <p:spPr>
          <a:xfrm>
            <a:off x="1410430" y="2782573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7881646-2E9E-4AA3-8C53-B8BB3E3472F2}"/>
              </a:ext>
            </a:extLst>
          </p:cNvPr>
          <p:cNvCxnSpPr/>
          <p:nvPr/>
        </p:nvCxnSpPr>
        <p:spPr>
          <a:xfrm>
            <a:off x="1409668" y="3077726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C1B71D5-C8DE-4278-B4D8-18C16C16156B}"/>
              </a:ext>
            </a:extLst>
          </p:cNvPr>
          <p:cNvCxnSpPr/>
          <p:nvPr/>
        </p:nvCxnSpPr>
        <p:spPr>
          <a:xfrm>
            <a:off x="1396884" y="3390341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C6EEC9A-0F45-49AD-9360-E9D61DBE6C90}"/>
              </a:ext>
            </a:extLst>
          </p:cNvPr>
          <p:cNvCxnSpPr/>
          <p:nvPr/>
        </p:nvCxnSpPr>
        <p:spPr>
          <a:xfrm>
            <a:off x="1404038" y="3697910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A05E41C-0A3D-4261-B655-1760F8E52889}"/>
              </a:ext>
            </a:extLst>
          </p:cNvPr>
          <p:cNvCxnSpPr/>
          <p:nvPr/>
        </p:nvCxnSpPr>
        <p:spPr>
          <a:xfrm>
            <a:off x="1403276" y="3999338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77CD3FA-4124-46AD-8290-F6F79D0E9AD0}"/>
              </a:ext>
            </a:extLst>
          </p:cNvPr>
          <p:cNvCxnSpPr/>
          <p:nvPr/>
        </p:nvCxnSpPr>
        <p:spPr>
          <a:xfrm>
            <a:off x="1403584" y="4310090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87CD329-075A-40E6-810E-3B47A1CDDA1A}"/>
              </a:ext>
            </a:extLst>
          </p:cNvPr>
          <p:cNvCxnSpPr/>
          <p:nvPr/>
        </p:nvCxnSpPr>
        <p:spPr>
          <a:xfrm>
            <a:off x="1402822" y="5571834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1800697-09AE-47A8-A68F-83ABC5593AA6}"/>
              </a:ext>
            </a:extLst>
          </p:cNvPr>
          <p:cNvCxnSpPr/>
          <p:nvPr/>
        </p:nvCxnSpPr>
        <p:spPr>
          <a:xfrm>
            <a:off x="1409976" y="5879403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&quot;Not Allowed&quot; Symbol 227">
            <a:extLst>
              <a:ext uri="{FF2B5EF4-FFF2-40B4-BE49-F238E27FC236}">
                <a16:creationId xmlns:a16="http://schemas.microsoft.com/office/drawing/2014/main" id="{6F925DDA-B927-4B00-B6B0-A8699861F4E3}"/>
              </a:ext>
            </a:extLst>
          </p:cNvPr>
          <p:cNvSpPr/>
          <p:nvPr/>
        </p:nvSpPr>
        <p:spPr>
          <a:xfrm>
            <a:off x="3634010" y="5045212"/>
            <a:ext cx="174744" cy="174744"/>
          </a:xfrm>
          <a:prstGeom prst="noSmoking">
            <a:avLst/>
          </a:prstGeom>
          <a:solidFill>
            <a:srgbClr val="C7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F667536-CD24-4EF8-9C11-1DD029F58824}"/>
              </a:ext>
            </a:extLst>
          </p:cNvPr>
          <p:cNvCxnSpPr/>
          <p:nvPr/>
        </p:nvCxnSpPr>
        <p:spPr>
          <a:xfrm>
            <a:off x="1396208" y="2495550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FC77CEF-5A8C-4E6D-A18C-6B377FC3DA57}"/>
              </a:ext>
            </a:extLst>
          </p:cNvPr>
          <p:cNvCxnSpPr/>
          <p:nvPr/>
        </p:nvCxnSpPr>
        <p:spPr>
          <a:xfrm>
            <a:off x="1402822" y="4964144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84C84B3-D390-463D-B22E-BD7DC7E24E63}"/>
              </a:ext>
            </a:extLst>
          </p:cNvPr>
          <p:cNvCxnSpPr/>
          <p:nvPr/>
        </p:nvCxnSpPr>
        <p:spPr>
          <a:xfrm>
            <a:off x="1396208" y="4623719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5DBBA2EE-A0F7-4800-A6D3-BEC03B0DC79C}"/>
              </a:ext>
            </a:extLst>
          </p:cNvPr>
          <p:cNvCxnSpPr/>
          <p:nvPr/>
        </p:nvCxnSpPr>
        <p:spPr>
          <a:xfrm>
            <a:off x="1390270" y="5276861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tar: 5 Points 239">
            <a:extLst>
              <a:ext uri="{FF2B5EF4-FFF2-40B4-BE49-F238E27FC236}">
                <a16:creationId xmlns:a16="http://schemas.microsoft.com/office/drawing/2014/main" id="{39B4DEF7-FEA5-4732-A95F-A134A850AC88}"/>
              </a:ext>
            </a:extLst>
          </p:cNvPr>
          <p:cNvSpPr/>
          <p:nvPr/>
        </p:nvSpPr>
        <p:spPr>
          <a:xfrm>
            <a:off x="5386426" y="222868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&quot;Not Allowed&quot; Symbol 240">
            <a:extLst>
              <a:ext uri="{FF2B5EF4-FFF2-40B4-BE49-F238E27FC236}">
                <a16:creationId xmlns:a16="http://schemas.microsoft.com/office/drawing/2014/main" id="{F10457E8-96F7-4D8B-95DB-BC6B5C5D5372}"/>
              </a:ext>
            </a:extLst>
          </p:cNvPr>
          <p:cNvSpPr/>
          <p:nvPr/>
        </p:nvSpPr>
        <p:spPr>
          <a:xfrm>
            <a:off x="6362804" y="563567"/>
            <a:ext cx="174744" cy="174744"/>
          </a:xfrm>
          <a:prstGeom prst="noSmoking">
            <a:avLst/>
          </a:prstGeom>
          <a:solidFill>
            <a:srgbClr val="C7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A294BD3B-24B9-468B-8D21-A99336C005EA}"/>
              </a:ext>
            </a:extLst>
          </p:cNvPr>
          <p:cNvSpPr/>
          <p:nvPr/>
        </p:nvSpPr>
        <p:spPr>
          <a:xfrm>
            <a:off x="6366800" y="222868"/>
            <a:ext cx="215865" cy="215865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Star: 5 Points 242">
            <a:extLst>
              <a:ext uri="{FF2B5EF4-FFF2-40B4-BE49-F238E27FC236}">
                <a16:creationId xmlns:a16="http://schemas.microsoft.com/office/drawing/2014/main" id="{C7F18B93-6F2B-4DA5-9444-73516EA6541A}"/>
              </a:ext>
            </a:extLst>
          </p:cNvPr>
          <p:cNvSpPr/>
          <p:nvPr/>
        </p:nvSpPr>
        <p:spPr>
          <a:xfrm>
            <a:off x="7651884" y="222868"/>
            <a:ext cx="215865" cy="215865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58B14C-92E3-4E1E-91A9-4CD41A78EB8C}"/>
              </a:ext>
            </a:extLst>
          </p:cNvPr>
          <p:cNvSpPr txBox="1"/>
          <p:nvPr/>
        </p:nvSpPr>
        <p:spPr>
          <a:xfrm>
            <a:off x="6434790" y="522232"/>
            <a:ext cx="237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C00000"/>
                </a:solidFill>
              </a:rPr>
              <a:t>End of Life (version as of Sep 2022)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C8C553C-DB78-4BC3-9567-13110E3FEA36}"/>
              </a:ext>
            </a:extLst>
          </p:cNvPr>
          <p:cNvSpPr txBox="1"/>
          <p:nvPr/>
        </p:nvSpPr>
        <p:spPr>
          <a:xfrm>
            <a:off x="5529085" y="222868"/>
            <a:ext cx="102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</a:rPr>
              <a:t>Complete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D910D7D-C942-46F2-9090-5DC0B27C65F3}"/>
              </a:ext>
            </a:extLst>
          </p:cNvPr>
          <p:cNvSpPr txBox="1"/>
          <p:nvPr/>
        </p:nvSpPr>
        <p:spPr>
          <a:xfrm>
            <a:off x="6520007" y="222868"/>
            <a:ext cx="120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</a:rPr>
              <a:t>Major Upgrade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503E0A0-4511-4DA6-939B-AAECD4D0555C}"/>
              </a:ext>
            </a:extLst>
          </p:cNvPr>
          <p:cNvSpPr txBox="1"/>
          <p:nvPr/>
        </p:nvSpPr>
        <p:spPr>
          <a:xfrm>
            <a:off x="7786491" y="222868"/>
            <a:ext cx="125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</a:rPr>
              <a:t>Minor Upgrade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F1E600-D81A-4A6A-A861-4873FE3ABE88}"/>
              </a:ext>
            </a:extLst>
          </p:cNvPr>
          <p:cNvGrpSpPr/>
          <p:nvPr/>
        </p:nvGrpSpPr>
        <p:grpSpPr>
          <a:xfrm>
            <a:off x="2633560" y="3710781"/>
            <a:ext cx="445963" cy="375105"/>
            <a:chOff x="5484368" y="4005721"/>
            <a:chExt cx="445963" cy="375105"/>
          </a:xfrm>
        </p:grpSpPr>
        <p:sp>
          <p:nvSpPr>
            <p:cNvPr id="262" name="Star: 5 Points 261">
              <a:extLst>
                <a:ext uri="{FF2B5EF4-FFF2-40B4-BE49-F238E27FC236}">
                  <a16:creationId xmlns:a16="http://schemas.microsoft.com/office/drawing/2014/main" id="{C094E2CE-F3B7-4B9A-86EF-13330D2ED071}"/>
                </a:ext>
              </a:extLst>
            </p:cNvPr>
            <p:cNvSpPr/>
            <p:nvPr/>
          </p:nvSpPr>
          <p:spPr>
            <a:xfrm>
              <a:off x="5565295" y="4005721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E17AE8E1-6C9E-4566-B0D2-380FC0E020F6}"/>
                </a:ext>
              </a:extLst>
            </p:cNvPr>
            <p:cNvSpPr txBox="1"/>
            <p:nvPr/>
          </p:nvSpPr>
          <p:spPr>
            <a:xfrm>
              <a:off x="5484368" y="4180771"/>
              <a:ext cx="44596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700" b="0" i="1">
                  <a:solidFill>
                    <a:srgbClr val="00B0F0"/>
                  </a:solidFill>
                  <a:effectLst/>
                  <a:latin typeface="Segoe UI" panose="020B0502040204020203" pitchFamily="34" charset="0"/>
                </a:rPr>
                <a:t>3.37.x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ADF16563-7F5D-4A8C-8AB5-3F08EE7806B0}"/>
              </a:ext>
            </a:extLst>
          </p:cNvPr>
          <p:cNvSpPr txBox="1"/>
          <p:nvPr/>
        </p:nvSpPr>
        <p:spPr>
          <a:xfrm>
            <a:off x="3603620" y="5073992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C00000"/>
                </a:solidFill>
              </a:rPr>
              <a:t>2.5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39B875-2A5C-4C41-B69F-29E1A9815E44}"/>
              </a:ext>
            </a:extLst>
          </p:cNvPr>
          <p:cNvGrpSpPr/>
          <p:nvPr/>
        </p:nvGrpSpPr>
        <p:grpSpPr>
          <a:xfrm>
            <a:off x="1737125" y="2765982"/>
            <a:ext cx="580193" cy="382267"/>
            <a:chOff x="4020225" y="2775103"/>
            <a:chExt cx="580193" cy="382267"/>
          </a:xfrm>
        </p:grpSpPr>
        <p:sp>
          <p:nvSpPr>
            <p:cNvPr id="224" name="Star: 5 Points 223">
              <a:extLst>
                <a:ext uri="{FF2B5EF4-FFF2-40B4-BE49-F238E27FC236}">
                  <a16:creationId xmlns:a16="http://schemas.microsoft.com/office/drawing/2014/main" id="{E446F337-A7F5-4AE3-BF7A-01FE408084F9}"/>
                </a:ext>
              </a:extLst>
            </p:cNvPr>
            <p:cNvSpPr/>
            <p:nvPr/>
          </p:nvSpPr>
          <p:spPr>
            <a:xfrm>
              <a:off x="4214777" y="2775103"/>
              <a:ext cx="215865" cy="215865"/>
            </a:xfrm>
            <a:prstGeom prst="star5">
              <a:avLst/>
            </a:prstGeom>
            <a:solidFill>
              <a:srgbClr val="00C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BB63797-2560-444A-9111-F578AA333A9D}"/>
                </a:ext>
              </a:extLst>
            </p:cNvPr>
            <p:cNvSpPr txBox="1"/>
            <p:nvPr/>
          </p:nvSpPr>
          <p:spPr>
            <a:xfrm>
              <a:off x="4020225" y="2941926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B050"/>
                  </a:solidFill>
                </a:rPr>
                <a:t>8.20.11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C9720C-6BF1-93D6-B8E6-08DD4F0CC8F6}"/>
              </a:ext>
            </a:extLst>
          </p:cNvPr>
          <p:cNvGrpSpPr/>
          <p:nvPr/>
        </p:nvGrpSpPr>
        <p:grpSpPr>
          <a:xfrm>
            <a:off x="2147908" y="3100629"/>
            <a:ext cx="580193" cy="367524"/>
            <a:chOff x="1977308" y="3100629"/>
            <a:chExt cx="580193" cy="367524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1456945-EF0C-4C8D-ACAD-7D2B3B5BCC11}"/>
                </a:ext>
              </a:extLst>
            </p:cNvPr>
            <p:cNvGrpSpPr/>
            <p:nvPr/>
          </p:nvGrpSpPr>
          <p:grpSpPr>
            <a:xfrm>
              <a:off x="1977308" y="3100629"/>
              <a:ext cx="580193" cy="360397"/>
              <a:chOff x="2818881" y="3374060"/>
              <a:chExt cx="580193" cy="360397"/>
            </a:xfrm>
          </p:grpSpPr>
          <p:sp>
            <p:nvSpPr>
              <p:cNvPr id="199" name="Star: 5 Points 198">
                <a:extLst>
                  <a:ext uri="{FF2B5EF4-FFF2-40B4-BE49-F238E27FC236}">
                    <a16:creationId xmlns:a16="http://schemas.microsoft.com/office/drawing/2014/main" id="{5D0AA790-C48E-4AED-AD4C-4331BB5BD33F}"/>
                  </a:ext>
                </a:extLst>
              </p:cNvPr>
              <p:cNvSpPr/>
              <p:nvPr/>
            </p:nvSpPr>
            <p:spPr>
              <a:xfrm>
                <a:off x="3006521" y="3374060"/>
                <a:ext cx="215865" cy="215865"/>
              </a:xfrm>
              <a:prstGeom prst="star5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62BACF1-978B-48AC-B74C-6C259963A2C6}"/>
                  </a:ext>
                </a:extLst>
              </p:cNvPr>
              <p:cNvSpPr txBox="1"/>
              <p:nvPr/>
            </p:nvSpPr>
            <p:spPr>
              <a:xfrm>
                <a:off x="2818881" y="3519013"/>
                <a:ext cx="5801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457AD34-FE76-4A1C-9774-B2888A968A1E}"/>
                </a:ext>
              </a:extLst>
            </p:cNvPr>
            <p:cNvSpPr txBox="1"/>
            <p:nvPr/>
          </p:nvSpPr>
          <p:spPr>
            <a:xfrm>
              <a:off x="2008862" y="3252709"/>
              <a:ext cx="4845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3.6.0</a:t>
              </a:r>
            </a:p>
          </p:txBody>
        </p:sp>
      </p:grpSp>
      <p:sp>
        <p:nvSpPr>
          <p:cNvPr id="253" name="Arrow: Right 252">
            <a:extLst>
              <a:ext uri="{FF2B5EF4-FFF2-40B4-BE49-F238E27FC236}">
                <a16:creationId xmlns:a16="http://schemas.microsoft.com/office/drawing/2014/main" id="{1F72A2CF-4590-4799-B618-67956340552C}"/>
              </a:ext>
            </a:extLst>
          </p:cNvPr>
          <p:cNvSpPr/>
          <p:nvPr/>
        </p:nvSpPr>
        <p:spPr>
          <a:xfrm>
            <a:off x="1666032" y="2257302"/>
            <a:ext cx="877455" cy="152695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F62028-2792-46ED-8AF9-D4E07875F183}"/>
              </a:ext>
            </a:extLst>
          </p:cNvPr>
          <p:cNvGrpSpPr/>
          <p:nvPr/>
        </p:nvGrpSpPr>
        <p:grpSpPr>
          <a:xfrm>
            <a:off x="2224446" y="2210066"/>
            <a:ext cx="580193" cy="376410"/>
            <a:chOff x="5182581" y="1925019"/>
            <a:chExt cx="580193" cy="376410"/>
          </a:xfrm>
        </p:grpSpPr>
        <p:sp>
          <p:nvSpPr>
            <p:cNvPr id="223" name="Star: 5 Points 222">
              <a:extLst>
                <a:ext uri="{FF2B5EF4-FFF2-40B4-BE49-F238E27FC236}">
                  <a16:creationId xmlns:a16="http://schemas.microsoft.com/office/drawing/2014/main" id="{BAE61EC1-4DA5-44EE-9619-D2D5EB0F4178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34CEC73-1A17-46B3-A74D-9B5C53D37B48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2.23</a:t>
              </a: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74925C76-BAF2-42B1-9310-CDED858F615D}"/>
              </a:ext>
            </a:extLst>
          </p:cNvPr>
          <p:cNvSpPr/>
          <p:nvPr/>
        </p:nvSpPr>
        <p:spPr>
          <a:xfrm>
            <a:off x="1945582" y="4432325"/>
            <a:ext cx="1403099" cy="163252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Arrow: Right 259">
            <a:extLst>
              <a:ext uri="{FF2B5EF4-FFF2-40B4-BE49-F238E27FC236}">
                <a16:creationId xmlns:a16="http://schemas.microsoft.com/office/drawing/2014/main" id="{90BDA711-789C-4219-B8AD-A20AA458ED54}"/>
              </a:ext>
            </a:extLst>
          </p:cNvPr>
          <p:cNvSpPr/>
          <p:nvPr/>
        </p:nvSpPr>
        <p:spPr>
          <a:xfrm>
            <a:off x="1954890" y="4745761"/>
            <a:ext cx="1403099" cy="163252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Arrow: Right 260">
            <a:extLst>
              <a:ext uri="{FF2B5EF4-FFF2-40B4-BE49-F238E27FC236}">
                <a16:creationId xmlns:a16="http://schemas.microsoft.com/office/drawing/2014/main" id="{879A3BB3-4842-4965-8280-2A59C260BD61}"/>
              </a:ext>
            </a:extLst>
          </p:cNvPr>
          <p:cNvSpPr/>
          <p:nvPr/>
        </p:nvSpPr>
        <p:spPr>
          <a:xfrm>
            <a:off x="1954890" y="5365647"/>
            <a:ext cx="1403099" cy="163252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Star: 5 Points 235">
            <a:extLst>
              <a:ext uri="{FF2B5EF4-FFF2-40B4-BE49-F238E27FC236}">
                <a16:creationId xmlns:a16="http://schemas.microsoft.com/office/drawing/2014/main" id="{DDD9198E-E3C3-495B-9544-0838058FEC96}"/>
              </a:ext>
            </a:extLst>
          </p:cNvPr>
          <p:cNvSpPr/>
          <p:nvPr/>
        </p:nvSpPr>
        <p:spPr>
          <a:xfrm>
            <a:off x="3268065" y="4379713"/>
            <a:ext cx="215865" cy="215865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Star: 5 Points 237">
            <a:extLst>
              <a:ext uri="{FF2B5EF4-FFF2-40B4-BE49-F238E27FC236}">
                <a16:creationId xmlns:a16="http://schemas.microsoft.com/office/drawing/2014/main" id="{F38ACFB4-EECC-4765-AF50-17945355C45E}"/>
              </a:ext>
            </a:extLst>
          </p:cNvPr>
          <p:cNvSpPr/>
          <p:nvPr/>
        </p:nvSpPr>
        <p:spPr>
          <a:xfrm>
            <a:off x="3248740" y="5322128"/>
            <a:ext cx="215865" cy="215865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33A90B-B163-4D02-933E-72E86828EB3F}"/>
              </a:ext>
            </a:extLst>
          </p:cNvPr>
          <p:cNvSpPr txBox="1"/>
          <p:nvPr/>
        </p:nvSpPr>
        <p:spPr>
          <a:xfrm>
            <a:off x="3300563" y="4448843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0070C0"/>
                </a:solidFill>
              </a:rPr>
              <a:t>14.4.4</a:t>
            </a:r>
          </a:p>
        </p:txBody>
      </p:sp>
      <p:sp>
        <p:nvSpPr>
          <p:cNvPr id="237" name="Star: 5 Points 236">
            <a:extLst>
              <a:ext uri="{FF2B5EF4-FFF2-40B4-BE49-F238E27FC236}">
                <a16:creationId xmlns:a16="http://schemas.microsoft.com/office/drawing/2014/main" id="{1A60922C-8B2B-4A8B-A44B-6009B3CF429F}"/>
              </a:ext>
            </a:extLst>
          </p:cNvPr>
          <p:cNvSpPr/>
          <p:nvPr/>
        </p:nvSpPr>
        <p:spPr>
          <a:xfrm>
            <a:off x="3245718" y="4696758"/>
            <a:ext cx="215865" cy="215865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C2384-7C2F-4CEC-83A3-716FF6090232}"/>
              </a:ext>
            </a:extLst>
          </p:cNvPr>
          <p:cNvGrpSpPr/>
          <p:nvPr/>
        </p:nvGrpSpPr>
        <p:grpSpPr>
          <a:xfrm>
            <a:off x="2785434" y="4972363"/>
            <a:ext cx="1118764" cy="283336"/>
            <a:chOff x="4987371" y="5215547"/>
            <a:chExt cx="1118764" cy="283336"/>
          </a:xfrm>
        </p:grpSpPr>
        <p:sp>
          <p:nvSpPr>
            <p:cNvPr id="257" name="Arrow: Bent 256">
              <a:extLst>
                <a:ext uri="{FF2B5EF4-FFF2-40B4-BE49-F238E27FC236}">
                  <a16:creationId xmlns:a16="http://schemas.microsoft.com/office/drawing/2014/main" id="{66E1AB19-5434-489D-AF98-25AF7A6E8D26}"/>
                </a:ext>
              </a:extLst>
            </p:cNvPr>
            <p:cNvSpPr/>
            <p:nvPr/>
          </p:nvSpPr>
          <p:spPr>
            <a:xfrm rot="5400000" flipH="1">
              <a:off x="5416157" y="5230179"/>
              <a:ext cx="201789" cy="172525"/>
            </a:xfrm>
            <a:prstGeom prst="ben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112F648-C562-4603-9A7D-E4D7ED3E8898}"/>
                </a:ext>
              </a:extLst>
            </p:cNvPr>
            <p:cNvSpPr txBox="1"/>
            <p:nvPr/>
          </p:nvSpPr>
          <p:spPr>
            <a:xfrm>
              <a:off x="4987371" y="5283439"/>
              <a:ext cx="11187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rgbClr val="00B0F0"/>
                  </a:solidFill>
                </a:rPr>
                <a:t>migrate</a:t>
              </a:r>
            </a:p>
          </p:txBody>
        </p:sp>
      </p:grp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8E24F9B7-6A92-4C8C-9228-BA0EBC792ED0}"/>
              </a:ext>
            </a:extLst>
          </p:cNvPr>
          <p:cNvSpPr/>
          <p:nvPr/>
        </p:nvSpPr>
        <p:spPr>
          <a:xfrm>
            <a:off x="2514543" y="1980644"/>
            <a:ext cx="1331383" cy="177617"/>
          </a:xfrm>
          <a:prstGeom prst="right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974455-348A-48E6-98CE-EF702F4FA45F}"/>
              </a:ext>
            </a:extLst>
          </p:cNvPr>
          <p:cNvGrpSpPr/>
          <p:nvPr/>
        </p:nvGrpSpPr>
        <p:grpSpPr>
          <a:xfrm>
            <a:off x="3563451" y="1934707"/>
            <a:ext cx="580193" cy="363416"/>
            <a:chOff x="3272859" y="1656992"/>
            <a:chExt cx="580193" cy="363416"/>
          </a:xfrm>
        </p:grpSpPr>
        <p:sp>
          <p:nvSpPr>
            <p:cNvPr id="219" name="Star: 5 Points 218">
              <a:extLst>
                <a:ext uri="{FF2B5EF4-FFF2-40B4-BE49-F238E27FC236}">
                  <a16:creationId xmlns:a16="http://schemas.microsoft.com/office/drawing/2014/main" id="{EA10EC01-72CF-4951-959A-CAC871FAA336}"/>
                </a:ext>
              </a:extLst>
            </p:cNvPr>
            <p:cNvSpPr/>
            <p:nvPr/>
          </p:nvSpPr>
          <p:spPr>
            <a:xfrm>
              <a:off x="3455023" y="1656992"/>
              <a:ext cx="215865" cy="215865"/>
            </a:xfrm>
            <a:prstGeom prst="star5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58FC1C9-B330-4193-9364-078F6FB27D23}"/>
                </a:ext>
              </a:extLst>
            </p:cNvPr>
            <p:cNvSpPr txBox="1"/>
            <p:nvPr/>
          </p:nvSpPr>
          <p:spPr>
            <a:xfrm>
              <a:off x="3272859" y="1804964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</a:rPr>
                <a:t>Rome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A90820C-A569-4D28-8CC9-9B93030F2F60}"/>
              </a:ext>
            </a:extLst>
          </p:cNvPr>
          <p:cNvGrpSpPr/>
          <p:nvPr/>
        </p:nvGrpSpPr>
        <p:grpSpPr>
          <a:xfrm>
            <a:off x="2036658" y="1086567"/>
            <a:ext cx="620590" cy="5057063"/>
            <a:chOff x="5317958" y="943679"/>
            <a:chExt cx="620590" cy="5630774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25CC989-4AEE-45BE-AF87-062BEF9192A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70" y="1196502"/>
              <a:ext cx="0" cy="537795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2A7C17D-4608-49D5-8E25-95112750F63E}"/>
                </a:ext>
              </a:extLst>
            </p:cNvPr>
            <p:cNvSpPr txBox="1"/>
            <p:nvPr/>
          </p:nvSpPr>
          <p:spPr>
            <a:xfrm>
              <a:off x="5317958" y="943679"/>
              <a:ext cx="62059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rgbClr val="92D05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TODAY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B2D17F0-1B64-EF4D-0F77-DB08DD6943AD}"/>
              </a:ext>
            </a:extLst>
          </p:cNvPr>
          <p:cNvGrpSpPr/>
          <p:nvPr/>
        </p:nvGrpSpPr>
        <p:grpSpPr>
          <a:xfrm>
            <a:off x="1663347" y="3106317"/>
            <a:ext cx="580193" cy="360397"/>
            <a:chOff x="2818881" y="3374060"/>
            <a:chExt cx="580193" cy="360397"/>
          </a:xfrm>
        </p:grpSpPr>
        <p:sp>
          <p:nvSpPr>
            <p:cNvPr id="273" name="Star: 5 Points 272">
              <a:extLst>
                <a:ext uri="{FF2B5EF4-FFF2-40B4-BE49-F238E27FC236}">
                  <a16:creationId xmlns:a16="http://schemas.microsoft.com/office/drawing/2014/main" id="{780A1F44-3D27-7BF2-4AED-BF20494EF62E}"/>
                </a:ext>
              </a:extLst>
            </p:cNvPr>
            <p:cNvSpPr/>
            <p:nvPr/>
          </p:nvSpPr>
          <p:spPr>
            <a:xfrm>
              <a:off x="3006521" y="3374060"/>
              <a:ext cx="215865" cy="215865"/>
            </a:xfrm>
            <a:prstGeom prst="star5">
              <a:avLst/>
            </a:prstGeom>
            <a:solidFill>
              <a:srgbClr val="00C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A3B397A-03CA-98F6-512A-69475380A3CE}"/>
                </a:ext>
              </a:extLst>
            </p:cNvPr>
            <p:cNvSpPr txBox="1"/>
            <p:nvPr/>
          </p:nvSpPr>
          <p:spPr>
            <a:xfrm>
              <a:off x="2818881" y="3519013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5CB5921C-70F2-D70D-D29B-254082C27D02}"/>
              </a:ext>
            </a:extLst>
          </p:cNvPr>
          <p:cNvSpPr txBox="1"/>
          <p:nvPr/>
        </p:nvSpPr>
        <p:spPr>
          <a:xfrm>
            <a:off x="1694901" y="3258397"/>
            <a:ext cx="484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00C85A"/>
                </a:solidFill>
              </a:rPr>
              <a:t>3.5.4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CC5B094-3EA9-4AF8-0B84-3D41E0B886CE}"/>
              </a:ext>
            </a:extLst>
          </p:cNvPr>
          <p:cNvGrpSpPr/>
          <p:nvPr/>
        </p:nvGrpSpPr>
        <p:grpSpPr>
          <a:xfrm>
            <a:off x="2513887" y="3383494"/>
            <a:ext cx="445963" cy="381929"/>
            <a:chOff x="5484368" y="3998897"/>
            <a:chExt cx="445963" cy="381929"/>
          </a:xfrm>
        </p:grpSpPr>
        <p:sp>
          <p:nvSpPr>
            <p:cNvPr id="277" name="Star: 5 Points 276">
              <a:extLst>
                <a:ext uri="{FF2B5EF4-FFF2-40B4-BE49-F238E27FC236}">
                  <a16:creationId xmlns:a16="http://schemas.microsoft.com/office/drawing/2014/main" id="{2360A66D-BF4C-40A5-5AA1-E3E40BC55513}"/>
                </a:ext>
              </a:extLst>
            </p:cNvPr>
            <p:cNvSpPr/>
            <p:nvPr/>
          </p:nvSpPr>
          <p:spPr>
            <a:xfrm>
              <a:off x="5565295" y="3998897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D52F278-65B2-C5BA-2FA8-1CD7A8BC6014}"/>
                </a:ext>
              </a:extLst>
            </p:cNvPr>
            <p:cNvSpPr txBox="1"/>
            <p:nvPr/>
          </p:nvSpPr>
          <p:spPr>
            <a:xfrm>
              <a:off x="5484368" y="4180771"/>
              <a:ext cx="44596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700" b="0" i="1">
                  <a:solidFill>
                    <a:srgbClr val="00B0F0"/>
                  </a:solidFill>
                  <a:effectLst/>
                  <a:latin typeface="Segoe UI" panose="020B0502040204020203" pitchFamily="34" charset="0"/>
                </a:rPr>
                <a:t>2.356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664CB0E-8D6F-03D7-B497-5C29D0D1A5AC}"/>
              </a:ext>
            </a:extLst>
          </p:cNvPr>
          <p:cNvGrpSpPr/>
          <p:nvPr/>
        </p:nvGrpSpPr>
        <p:grpSpPr>
          <a:xfrm>
            <a:off x="4409253" y="2247849"/>
            <a:ext cx="580193" cy="376410"/>
            <a:chOff x="5182581" y="1925019"/>
            <a:chExt cx="580193" cy="376410"/>
          </a:xfrm>
        </p:grpSpPr>
        <p:sp>
          <p:nvSpPr>
            <p:cNvPr id="225" name="Star: 5 Points 224">
              <a:extLst>
                <a:ext uri="{FF2B5EF4-FFF2-40B4-BE49-F238E27FC236}">
                  <a16:creationId xmlns:a16="http://schemas.microsoft.com/office/drawing/2014/main" id="{2FBDB490-6AE3-547D-8484-3AB78D8A08B3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C6CC76A-53A3-1224-AF3F-449F8D5B1457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443FD5F-74A5-7B13-9FE2-331B7196E577}"/>
              </a:ext>
            </a:extLst>
          </p:cNvPr>
          <p:cNvGrpSpPr/>
          <p:nvPr/>
        </p:nvGrpSpPr>
        <p:grpSpPr>
          <a:xfrm>
            <a:off x="3994958" y="2809352"/>
            <a:ext cx="580193" cy="376410"/>
            <a:chOff x="5182581" y="1925019"/>
            <a:chExt cx="580193" cy="376410"/>
          </a:xfrm>
        </p:grpSpPr>
        <p:sp>
          <p:nvSpPr>
            <p:cNvPr id="255" name="Star: 5 Points 254">
              <a:extLst>
                <a:ext uri="{FF2B5EF4-FFF2-40B4-BE49-F238E27FC236}">
                  <a16:creationId xmlns:a16="http://schemas.microsoft.com/office/drawing/2014/main" id="{3CC84049-343C-EC2F-54AC-44A52D99EBB2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89CFFBD-2F23-246D-ACE2-72519A2365C1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8B6CB17-79C6-719A-1755-3216BE704BF7}"/>
              </a:ext>
            </a:extLst>
          </p:cNvPr>
          <p:cNvGrpSpPr/>
          <p:nvPr/>
        </p:nvGrpSpPr>
        <p:grpSpPr>
          <a:xfrm>
            <a:off x="4384055" y="3166755"/>
            <a:ext cx="580193" cy="376410"/>
            <a:chOff x="5182581" y="1925019"/>
            <a:chExt cx="580193" cy="376410"/>
          </a:xfrm>
        </p:grpSpPr>
        <p:sp>
          <p:nvSpPr>
            <p:cNvPr id="271" name="Star: 5 Points 270">
              <a:extLst>
                <a:ext uri="{FF2B5EF4-FFF2-40B4-BE49-F238E27FC236}">
                  <a16:creationId xmlns:a16="http://schemas.microsoft.com/office/drawing/2014/main" id="{B94C7E9A-4BED-DC94-428A-D17C5D521821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A97E4AC-35AB-2B6D-BB57-8A29E8F54E96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0B5DDF1-8387-3D03-9E10-2167CDCAF043}"/>
              </a:ext>
            </a:extLst>
          </p:cNvPr>
          <p:cNvGrpSpPr/>
          <p:nvPr/>
        </p:nvGrpSpPr>
        <p:grpSpPr>
          <a:xfrm>
            <a:off x="4765007" y="3731387"/>
            <a:ext cx="580193" cy="376410"/>
            <a:chOff x="5182581" y="1925019"/>
            <a:chExt cx="580193" cy="376410"/>
          </a:xfrm>
        </p:grpSpPr>
        <p:sp>
          <p:nvSpPr>
            <p:cNvPr id="281" name="Star: 5 Points 280">
              <a:extLst>
                <a:ext uri="{FF2B5EF4-FFF2-40B4-BE49-F238E27FC236}">
                  <a16:creationId xmlns:a16="http://schemas.microsoft.com/office/drawing/2014/main" id="{5F1D3F4B-DD84-30AA-126A-FDAC0130A498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94BBB800-9560-3E9C-F7DF-3C1EF7F9B61B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0883A520-3FD6-E580-7C17-7F95D3D153DD}"/>
              </a:ext>
            </a:extLst>
          </p:cNvPr>
          <p:cNvGrpSpPr/>
          <p:nvPr/>
        </p:nvGrpSpPr>
        <p:grpSpPr>
          <a:xfrm>
            <a:off x="5569285" y="4373769"/>
            <a:ext cx="580193" cy="376410"/>
            <a:chOff x="5182581" y="1925019"/>
            <a:chExt cx="580193" cy="376410"/>
          </a:xfrm>
        </p:grpSpPr>
        <p:sp>
          <p:nvSpPr>
            <p:cNvPr id="284" name="Star: 5 Points 283">
              <a:extLst>
                <a:ext uri="{FF2B5EF4-FFF2-40B4-BE49-F238E27FC236}">
                  <a16:creationId xmlns:a16="http://schemas.microsoft.com/office/drawing/2014/main" id="{E6F6E2B5-4F75-BA74-A489-5C274B61EA02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270BDBE-567F-0FB1-2E2F-AEEC7BD5BB10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6BA68A4-367F-4D08-8F2E-9BEAD329A292}"/>
              </a:ext>
            </a:extLst>
          </p:cNvPr>
          <p:cNvGrpSpPr/>
          <p:nvPr/>
        </p:nvGrpSpPr>
        <p:grpSpPr>
          <a:xfrm>
            <a:off x="5554977" y="5333052"/>
            <a:ext cx="580193" cy="376410"/>
            <a:chOff x="5182581" y="1925019"/>
            <a:chExt cx="580193" cy="376410"/>
          </a:xfrm>
        </p:grpSpPr>
        <p:sp>
          <p:nvSpPr>
            <p:cNvPr id="287" name="Star: 5 Points 286">
              <a:extLst>
                <a:ext uri="{FF2B5EF4-FFF2-40B4-BE49-F238E27FC236}">
                  <a16:creationId xmlns:a16="http://schemas.microsoft.com/office/drawing/2014/main" id="{784914CF-EB15-094B-2A23-C589FD67FF41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1D9905F-364A-2A00-9428-2A34FA468F36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F48A14C9-30CC-7827-F524-F5348B086549}"/>
              </a:ext>
            </a:extLst>
          </p:cNvPr>
          <p:cNvGrpSpPr/>
          <p:nvPr/>
        </p:nvGrpSpPr>
        <p:grpSpPr>
          <a:xfrm>
            <a:off x="3212541" y="5578138"/>
            <a:ext cx="580193" cy="376410"/>
            <a:chOff x="5182581" y="1925019"/>
            <a:chExt cx="580193" cy="376410"/>
          </a:xfrm>
        </p:grpSpPr>
        <p:sp>
          <p:nvSpPr>
            <p:cNvPr id="290" name="Star: 5 Points 289">
              <a:extLst>
                <a:ext uri="{FF2B5EF4-FFF2-40B4-BE49-F238E27FC236}">
                  <a16:creationId xmlns:a16="http://schemas.microsoft.com/office/drawing/2014/main" id="{6E970034-A59C-12F9-19E2-D5178432E19A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862854F-8F64-FD78-DFAD-6B226DDDCB45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REHL 8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19A76B9-C708-A902-6041-BE0F10FC03F6}"/>
              </a:ext>
            </a:extLst>
          </p:cNvPr>
          <p:cNvGrpSpPr/>
          <p:nvPr/>
        </p:nvGrpSpPr>
        <p:grpSpPr>
          <a:xfrm>
            <a:off x="2854916" y="4058434"/>
            <a:ext cx="580193" cy="376410"/>
            <a:chOff x="5182581" y="1925019"/>
            <a:chExt cx="580193" cy="376410"/>
          </a:xfrm>
        </p:grpSpPr>
        <p:sp>
          <p:nvSpPr>
            <p:cNvPr id="293" name="Star: 5 Points 292">
              <a:extLst>
                <a:ext uri="{FF2B5EF4-FFF2-40B4-BE49-F238E27FC236}">
                  <a16:creationId xmlns:a16="http://schemas.microsoft.com/office/drawing/2014/main" id="{E8AE7FFB-B756-5140-B29A-5A3E793C335D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BF235220-0706-2B72-ADFA-5D16DE05EF02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F73714F-805D-49ED-C032-2AE16BBDDA53}"/>
              </a:ext>
            </a:extLst>
          </p:cNvPr>
          <p:cNvGrpSpPr/>
          <p:nvPr/>
        </p:nvGrpSpPr>
        <p:grpSpPr>
          <a:xfrm>
            <a:off x="5124520" y="1970167"/>
            <a:ext cx="580193" cy="363416"/>
            <a:chOff x="3272859" y="1656992"/>
            <a:chExt cx="580193" cy="363416"/>
          </a:xfrm>
        </p:grpSpPr>
        <p:sp>
          <p:nvSpPr>
            <p:cNvPr id="296" name="Star: 5 Points 295">
              <a:extLst>
                <a:ext uri="{FF2B5EF4-FFF2-40B4-BE49-F238E27FC236}">
                  <a16:creationId xmlns:a16="http://schemas.microsoft.com/office/drawing/2014/main" id="{03D6A170-E379-B304-C1FE-4372184E2E0B}"/>
                </a:ext>
              </a:extLst>
            </p:cNvPr>
            <p:cNvSpPr/>
            <p:nvPr/>
          </p:nvSpPr>
          <p:spPr>
            <a:xfrm>
              <a:off x="3455023" y="1656992"/>
              <a:ext cx="215865" cy="215865"/>
            </a:xfrm>
            <a:prstGeom prst="star5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45C4D6EA-8A01-C37C-4E07-A803CD9CBED4}"/>
                </a:ext>
              </a:extLst>
            </p:cNvPr>
            <p:cNvSpPr txBox="1"/>
            <p:nvPr/>
          </p:nvSpPr>
          <p:spPr>
            <a:xfrm>
              <a:off x="3272859" y="1804964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70C0"/>
                </a:solidFill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099D86D-FA1B-EB9C-5B3B-A771B689A209}"/>
              </a:ext>
            </a:extLst>
          </p:cNvPr>
          <p:cNvGrpSpPr/>
          <p:nvPr/>
        </p:nvGrpSpPr>
        <p:grpSpPr>
          <a:xfrm>
            <a:off x="3575999" y="2517957"/>
            <a:ext cx="580193" cy="376410"/>
            <a:chOff x="5182581" y="1925019"/>
            <a:chExt cx="580193" cy="376410"/>
          </a:xfrm>
        </p:grpSpPr>
        <p:sp>
          <p:nvSpPr>
            <p:cNvPr id="299" name="Star: 5 Points 298">
              <a:extLst>
                <a:ext uri="{FF2B5EF4-FFF2-40B4-BE49-F238E27FC236}">
                  <a16:creationId xmlns:a16="http://schemas.microsoft.com/office/drawing/2014/main" id="{FB87933F-55EC-B7EF-076D-0B9FAD6BF7B5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CEB15C2-3BF2-EE89-A165-60C81D9F1DE4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094ADBE1-F7AB-B508-A129-E46DB80BB7A0}"/>
              </a:ext>
            </a:extLst>
          </p:cNvPr>
          <p:cNvGrpSpPr/>
          <p:nvPr/>
        </p:nvGrpSpPr>
        <p:grpSpPr>
          <a:xfrm>
            <a:off x="4380381" y="3475291"/>
            <a:ext cx="580193" cy="376410"/>
            <a:chOff x="5182581" y="1925019"/>
            <a:chExt cx="580193" cy="376410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0EDCA598-DD13-1BD3-031C-DF6068B8F416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BBE0D55-12A3-4925-1A79-B44F496A7505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D8971CD-A6F8-2A4F-176F-77B2F1C8EDAA}"/>
              </a:ext>
            </a:extLst>
          </p:cNvPr>
          <p:cNvGrpSpPr/>
          <p:nvPr/>
        </p:nvGrpSpPr>
        <p:grpSpPr>
          <a:xfrm>
            <a:off x="5165624" y="4076033"/>
            <a:ext cx="580193" cy="376410"/>
            <a:chOff x="5182581" y="1925019"/>
            <a:chExt cx="580193" cy="376410"/>
          </a:xfrm>
        </p:grpSpPr>
        <p:sp>
          <p:nvSpPr>
            <p:cNvPr id="305" name="Star: 5 Points 304">
              <a:extLst>
                <a:ext uri="{FF2B5EF4-FFF2-40B4-BE49-F238E27FC236}">
                  <a16:creationId xmlns:a16="http://schemas.microsoft.com/office/drawing/2014/main" id="{06CEC542-5563-D2D0-DD10-8611F51E84A5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9E544A44-6C9A-3B03-C0E7-C1F5A5434085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B11E23E-697E-D272-6C27-1DFC37131B6D}"/>
              </a:ext>
            </a:extLst>
          </p:cNvPr>
          <p:cNvGrpSpPr/>
          <p:nvPr/>
        </p:nvGrpSpPr>
        <p:grpSpPr>
          <a:xfrm>
            <a:off x="5547688" y="4711363"/>
            <a:ext cx="580193" cy="376410"/>
            <a:chOff x="5182581" y="1925019"/>
            <a:chExt cx="580193" cy="376410"/>
          </a:xfrm>
        </p:grpSpPr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EBB6DA00-1D4B-67CC-4A20-284B1C6BBFFE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657DF07-4506-A02F-F5C7-87BC2CB0606D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DC69FB5D-335C-8D84-9740-56114D3FBA53}"/>
              </a:ext>
            </a:extLst>
          </p:cNvPr>
          <p:cNvGrpSpPr/>
          <p:nvPr/>
        </p:nvGrpSpPr>
        <p:grpSpPr>
          <a:xfrm>
            <a:off x="5564193" y="5653513"/>
            <a:ext cx="580193" cy="376410"/>
            <a:chOff x="5182581" y="1925019"/>
            <a:chExt cx="580193" cy="376410"/>
          </a:xfrm>
        </p:grpSpPr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BC85A3A-74AE-CEAB-3E8C-F50F1F2AF9DC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84E7907F-CD77-F9FB-8693-CA8CEBC1F336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5A7C7E4-A0B1-3619-FC53-B13C84531F8D}"/>
              </a:ext>
            </a:extLst>
          </p:cNvPr>
          <p:cNvGrpSpPr/>
          <p:nvPr/>
        </p:nvGrpSpPr>
        <p:grpSpPr>
          <a:xfrm>
            <a:off x="6821249" y="2256958"/>
            <a:ext cx="580193" cy="376410"/>
            <a:chOff x="5182581" y="1925019"/>
            <a:chExt cx="580193" cy="376410"/>
          </a:xfrm>
        </p:grpSpPr>
        <p:sp>
          <p:nvSpPr>
            <p:cNvPr id="314" name="Star: 5 Points 313">
              <a:extLst>
                <a:ext uri="{FF2B5EF4-FFF2-40B4-BE49-F238E27FC236}">
                  <a16:creationId xmlns:a16="http://schemas.microsoft.com/office/drawing/2014/main" id="{8F7B2B3A-A22C-E5E0-E14A-9993627C83E7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ECF5634-1B2F-9E48-46F5-3DF8E74E7394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46BA9E9-00F4-72D9-5EAE-04E27DCDB4B6}"/>
              </a:ext>
            </a:extLst>
          </p:cNvPr>
          <p:cNvGrpSpPr/>
          <p:nvPr/>
        </p:nvGrpSpPr>
        <p:grpSpPr>
          <a:xfrm>
            <a:off x="6406954" y="2818461"/>
            <a:ext cx="580193" cy="376410"/>
            <a:chOff x="5182581" y="1925019"/>
            <a:chExt cx="580193" cy="376410"/>
          </a:xfrm>
        </p:grpSpPr>
        <p:sp>
          <p:nvSpPr>
            <p:cNvPr id="317" name="Star: 5 Points 316">
              <a:extLst>
                <a:ext uri="{FF2B5EF4-FFF2-40B4-BE49-F238E27FC236}">
                  <a16:creationId xmlns:a16="http://schemas.microsoft.com/office/drawing/2014/main" id="{168065CB-7F3C-F10A-26AD-EDD3BEEAA320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C95E6485-416A-C0E7-14E0-64921E258065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BF44066-99DA-F58E-F7A0-63950ADC0D4D}"/>
              </a:ext>
            </a:extLst>
          </p:cNvPr>
          <p:cNvGrpSpPr/>
          <p:nvPr/>
        </p:nvGrpSpPr>
        <p:grpSpPr>
          <a:xfrm>
            <a:off x="6796051" y="3175864"/>
            <a:ext cx="580193" cy="376410"/>
            <a:chOff x="5182581" y="1925019"/>
            <a:chExt cx="580193" cy="376410"/>
          </a:xfrm>
        </p:grpSpPr>
        <p:sp>
          <p:nvSpPr>
            <p:cNvPr id="320" name="Star: 5 Points 319">
              <a:extLst>
                <a:ext uri="{FF2B5EF4-FFF2-40B4-BE49-F238E27FC236}">
                  <a16:creationId xmlns:a16="http://schemas.microsoft.com/office/drawing/2014/main" id="{33F5ADC2-5308-90BE-9DB7-2AC3C947DC7A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9A3073C3-8E6F-A390-841D-DB0E2B930E93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E2FC06B7-288C-FF44-80EF-56EA02724D38}"/>
              </a:ext>
            </a:extLst>
          </p:cNvPr>
          <p:cNvGrpSpPr/>
          <p:nvPr/>
        </p:nvGrpSpPr>
        <p:grpSpPr>
          <a:xfrm>
            <a:off x="7177003" y="3740496"/>
            <a:ext cx="580193" cy="376410"/>
            <a:chOff x="5182581" y="1925019"/>
            <a:chExt cx="580193" cy="376410"/>
          </a:xfrm>
        </p:grpSpPr>
        <p:sp>
          <p:nvSpPr>
            <p:cNvPr id="323" name="Star: 5 Points 322">
              <a:extLst>
                <a:ext uri="{FF2B5EF4-FFF2-40B4-BE49-F238E27FC236}">
                  <a16:creationId xmlns:a16="http://schemas.microsoft.com/office/drawing/2014/main" id="{93956D2B-C4DA-4173-69B3-9248C73F09BC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51E7639-BCBE-20F0-C314-4C0A510DC898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CEA27524-7652-F88D-AA7F-97A0F5EAC1AD}"/>
              </a:ext>
            </a:extLst>
          </p:cNvPr>
          <p:cNvGrpSpPr/>
          <p:nvPr/>
        </p:nvGrpSpPr>
        <p:grpSpPr>
          <a:xfrm>
            <a:off x="7981281" y="4382878"/>
            <a:ext cx="580193" cy="376410"/>
            <a:chOff x="5182581" y="1925019"/>
            <a:chExt cx="580193" cy="376410"/>
          </a:xfrm>
        </p:grpSpPr>
        <p:sp>
          <p:nvSpPr>
            <p:cNvPr id="326" name="Star: 5 Points 325">
              <a:extLst>
                <a:ext uri="{FF2B5EF4-FFF2-40B4-BE49-F238E27FC236}">
                  <a16:creationId xmlns:a16="http://schemas.microsoft.com/office/drawing/2014/main" id="{7645D439-7218-09CF-1997-56A277FBAB8D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B342574-D10F-C5B5-675A-01F4C8B46D37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58D24503-571C-D855-646F-3296B003EE09}"/>
              </a:ext>
            </a:extLst>
          </p:cNvPr>
          <p:cNvGrpSpPr/>
          <p:nvPr/>
        </p:nvGrpSpPr>
        <p:grpSpPr>
          <a:xfrm>
            <a:off x="7966973" y="5342161"/>
            <a:ext cx="580193" cy="376410"/>
            <a:chOff x="5182581" y="1925019"/>
            <a:chExt cx="580193" cy="376410"/>
          </a:xfrm>
        </p:grpSpPr>
        <p:sp>
          <p:nvSpPr>
            <p:cNvPr id="329" name="Star: 5 Points 328">
              <a:extLst>
                <a:ext uri="{FF2B5EF4-FFF2-40B4-BE49-F238E27FC236}">
                  <a16:creationId xmlns:a16="http://schemas.microsoft.com/office/drawing/2014/main" id="{14FA8722-0FDB-D5BA-F9E0-429FC05E41EC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4AA94DF6-0509-63EA-52E7-72F745011548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1CF830CB-E7CA-18A2-5DF9-CB00F41D65D5}"/>
              </a:ext>
            </a:extLst>
          </p:cNvPr>
          <p:cNvGrpSpPr/>
          <p:nvPr/>
        </p:nvGrpSpPr>
        <p:grpSpPr>
          <a:xfrm>
            <a:off x="7536516" y="1979276"/>
            <a:ext cx="580193" cy="363416"/>
            <a:chOff x="3272859" y="1656992"/>
            <a:chExt cx="580193" cy="363416"/>
          </a:xfrm>
        </p:grpSpPr>
        <p:sp>
          <p:nvSpPr>
            <p:cNvPr id="332" name="Star: 5 Points 331">
              <a:extLst>
                <a:ext uri="{FF2B5EF4-FFF2-40B4-BE49-F238E27FC236}">
                  <a16:creationId xmlns:a16="http://schemas.microsoft.com/office/drawing/2014/main" id="{BC1D4F88-4706-378A-7E88-23E97D08EF23}"/>
                </a:ext>
              </a:extLst>
            </p:cNvPr>
            <p:cNvSpPr/>
            <p:nvPr/>
          </p:nvSpPr>
          <p:spPr>
            <a:xfrm>
              <a:off x="3455023" y="1656992"/>
              <a:ext cx="215865" cy="215865"/>
            </a:xfrm>
            <a:prstGeom prst="star5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89BA2EA-808A-1531-50B2-D405510331A7}"/>
                </a:ext>
              </a:extLst>
            </p:cNvPr>
            <p:cNvSpPr txBox="1"/>
            <p:nvPr/>
          </p:nvSpPr>
          <p:spPr>
            <a:xfrm>
              <a:off x="3272859" y="1804964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70C0"/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4CABF00D-85F7-4DAB-59C9-177B13B8233C}"/>
              </a:ext>
            </a:extLst>
          </p:cNvPr>
          <p:cNvGrpSpPr/>
          <p:nvPr/>
        </p:nvGrpSpPr>
        <p:grpSpPr>
          <a:xfrm>
            <a:off x="5929627" y="2565978"/>
            <a:ext cx="580193" cy="376410"/>
            <a:chOff x="5182581" y="1925019"/>
            <a:chExt cx="580193" cy="376410"/>
          </a:xfrm>
        </p:grpSpPr>
        <p:sp>
          <p:nvSpPr>
            <p:cNvPr id="335" name="Star: 5 Points 334">
              <a:extLst>
                <a:ext uri="{FF2B5EF4-FFF2-40B4-BE49-F238E27FC236}">
                  <a16:creationId xmlns:a16="http://schemas.microsoft.com/office/drawing/2014/main" id="{13ACC45D-B2A6-1EB7-5240-644D798D416F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863C2526-E7C2-1BF7-E56B-99FB6A9EB910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BD67EB7-B6EA-AE8E-C43C-7333A2B6E546}"/>
              </a:ext>
            </a:extLst>
          </p:cNvPr>
          <p:cNvGrpSpPr/>
          <p:nvPr/>
        </p:nvGrpSpPr>
        <p:grpSpPr>
          <a:xfrm>
            <a:off x="6792377" y="3484400"/>
            <a:ext cx="580193" cy="376410"/>
            <a:chOff x="5182581" y="1925019"/>
            <a:chExt cx="580193" cy="376410"/>
          </a:xfrm>
        </p:grpSpPr>
        <p:sp>
          <p:nvSpPr>
            <p:cNvPr id="338" name="Star: 5 Points 337">
              <a:extLst>
                <a:ext uri="{FF2B5EF4-FFF2-40B4-BE49-F238E27FC236}">
                  <a16:creationId xmlns:a16="http://schemas.microsoft.com/office/drawing/2014/main" id="{B9BD848A-7F57-2B55-E958-079FCCD15698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5C35DD6-C301-B5AC-68FA-4A89C700CEB0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B29F8E9E-83BF-5AB4-A576-785B7ECF41D8}"/>
              </a:ext>
            </a:extLst>
          </p:cNvPr>
          <p:cNvGrpSpPr/>
          <p:nvPr/>
        </p:nvGrpSpPr>
        <p:grpSpPr>
          <a:xfrm>
            <a:off x="7577620" y="4085142"/>
            <a:ext cx="580193" cy="376410"/>
            <a:chOff x="5182581" y="1925019"/>
            <a:chExt cx="580193" cy="376410"/>
          </a:xfrm>
        </p:grpSpPr>
        <p:sp>
          <p:nvSpPr>
            <p:cNvPr id="341" name="Star: 5 Points 340">
              <a:extLst>
                <a:ext uri="{FF2B5EF4-FFF2-40B4-BE49-F238E27FC236}">
                  <a16:creationId xmlns:a16="http://schemas.microsoft.com/office/drawing/2014/main" id="{5B4E8DB3-C6B0-D484-CDF4-692F9AAA6E52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E021A64D-9EA9-997B-6293-DC16C562ED47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68B40FDD-441F-A26E-DD1E-C5FA3D28958F}"/>
              </a:ext>
            </a:extLst>
          </p:cNvPr>
          <p:cNvGrpSpPr/>
          <p:nvPr/>
        </p:nvGrpSpPr>
        <p:grpSpPr>
          <a:xfrm>
            <a:off x="7959684" y="4720472"/>
            <a:ext cx="580193" cy="376410"/>
            <a:chOff x="5182581" y="1925019"/>
            <a:chExt cx="580193" cy="376410"/>
          </a:xfrm>
        </p:grpSpPr>
        <p:sp>
          <p:nvSpPr>
            <p:cNvPr id="344" name="Star: 5 Points 343">
              <a:extLst>
                <a:ext uri="{FF2B5EF4-FFF2-40B4-BE49-F238E27FC236}">
                  <a16:creationId xmlns:a16="http://schemas.microsoft.com/office/drawing/2014/main" id="{F3813E50-0CB7-816B-EB51-BB65D7D4483A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CAF72341-8F6D-579E-5551-765289D58A16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DA47EEE-11CF-3ACA-F338-EE5F75809389}"/>
              </a:ext>
            </a:extLst>
          </p:cNvPr>
          <p:cNvGrpSpPr/>
          <p:nvPr/>
        </p:nvGrpSpPr>
        <p:grpSpPr>
          <a:xfrm>
            <a:off x="7976189" y="5623702"/>
            <a:ext cx="580193" cy="376410"/>
            <a:chOff x="5182581" y="1925019"/>
            <a:chExt cx="580193" cy="376410"/>
          </a:xfrm>
        </p:grpSpPr>
        <p:sp>
          <p:nvSpPr>
            <p:cNvPr id="347" name="Star: 5 Points 346">
              <a:extLst>
                <a:ext uri="{FF2B5EF4-FFF2-40B4-BE49-F238E27FC236}">
                  <a16:creationId xmlns:a16="http://schemas.microsoft.com/office/drawing/2014/main" id="{7D05413C-F2C0-740D-8A34-BE3D9ECA26BA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0E743327-BA6B-324E-323E-70E2EF1D37A3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51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6B8FF99E-3A22-44E6-BC80-8B19749F4531}"/>
              </a:ext>
            </a:extLst>
          </p:cNvPr>
          <p:cNvSpPr/>
          <p:nvPr/>
        </p:nvSpPr>
        <p:spPr>
          <a:xfrm>
            <a:off x="4662216" y="5904828"/>
            <a:ext cx="1173687" cy="214774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2160F9-4C8F-4DBF-8C7D-A4F35A6B917E}"/>
              </a:ext>
            </a:extLst>
          </p:cNvPr>
          <p:cNvSpPr/>
          <p:nvPr/>
        </p:nvSpPr>
        <p:spPr>
          <a:xfrm>
            <a:off x="3947845" y="3452393"/>
            <a:ext cx="349757" cy="141728"/>
          </a:xfrm>
          <a:prstGeom prst="rightArrow">
            <a:avLst/>
          </a:prstGeom>
          <a:gradFill>
            <a:gsLst>
              <a:gs pos="0">
                <a:srgbClr val="00C85A"/>
              </a:gs>
              <a:gs pos="98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Arrow: Right 251">
            <a:extLst>
              <a:ext uri="{FF2B5EF4-FFF2-40B4-BE49-F238E27FC236}">
                <a16:creationId xmlns:a16="http://schemas.microsoft.com/office/drawing/2014/main" id="{C033DB89-2482-4999-BBAD-3F7D3877805C}"/>
              </a:ext>
            </a:extLst>
          </p:cNvPr>
          <p:cNvSpPr/>
          <p:nvPr/>
        </p:nvSpPr>
        <p:spPr>
          <a:xfrm>
            <a:off x="6436700" y="3137009"/>
            <a:ext cx="438190" cy="132295"/>
          </a:xfrm>
          <a:prstGeom prst="rightArrow">
            <a:avLst/>
          </a:prstGeom>
          <a:gradFill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A5CB2C-F6F0-4700-818C-2F2102D6A12D}"/>
              </a:ext>
            </a:extLst>
          </p:cNvPr>
          <p:cNvGrpSpPr/>
          <p:nvPr/>
        </p:nvGrpSpPr>
        <p:grpSpPr>
          <a:xfrm>
            <a:off x="1390270" y="1035388"/>
            <a:ext cx="1178856" cy="586784"/>
            <a:chOff x="4370730" y="1980823"/>
            <a:chExt cx="1407970" cy="90791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D8EF9E-7261-44C7-8093-CF609DE38B6F}"/>
                </a:ext>
              </a:extLst>
            </p:cNvPr>
            <p:cNvSpPr/>
            <p:nvPr/>
          </p:nvSpPr>
          <p:spPr>
            <a:xfrm>
              <a:off x="4371587" y="1980823"/>
              <a:ext cx="1406256" cy="4522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D7BE3C-2DB8-4107-BCAA-5F9D9A848C16}"/>
                </a:ext>
              </a:extLst>
            </p:cNvPr>
            <p:cNvSpPr/>
            <p:nvPr/>
          </p:nvSpPr>
          <p:spPr>
            <a:xfrm>
              <a:off x="4370730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B2DA3B-CDD2-4166-8559-23FBC3B6AC40}"/>
                </a:ext>
              </a:extLst>
            </p:cNvPr>
            <p:cNvSpPr/>
            <p:nvPr/>
          </p:nvSpPr>
          <p:spPr>
            <a:xfrm>
              <a:off x="4835480" y="2433097"/>
              <a:ext cx="475040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2B5577-CB7D-4725-BA24-D15EFD47C147}"/>
                </a:ext>
              </a:extLst>
            </p:cNvPr>
            <p:cNvSpPr/>
            <p:nvPr/>
          </p:nvSpPr>
          <p:spPr>
            <a:xfrm>
              <a:off x="5312235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50366D-90DE-49DB-A5C0-B4C0BFB97216}"/>
                </a:ext>
              </a:extLst>
            </p:cNvPr>
            <p:cNvSpPr txBox="1"/>
            <p:nvPr/>
          </p:nvSpPr>
          <p:spPr>
            <a:xfrm>
              <a:off x="4760483" y="2003729"/>
              <a:ext cx="627095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02A098-8A4E-4DA0-9446-FDAC214CB978}"/>
                </a:ext>
              </a:extLst>
            </p:cNvPr>
            <p:cNvSpPr txBox="1"/>
            <p:nvPr/>
          </p:nvSpPr>
          <p:spPr>
            <a:xfrm>
              <a:off x="4452775" y="2493402"/>
              <a:ext cx="30649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AEE7B5-31EB-443F-BCAE-162CCB9C3B16}"/>
                </a:ext>
              </a:extLst>
            </p:cNvPr>
            <p:cNvSpPr txBox="1"/>
            <p:nvPr/>
          </p:nvSpPr>
          <p:spPr>
            <a:xfrm>
              <a:off x="4905294" y="2493402"/>
              <a:ext cx="348172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AB62E5D-02AA-44C2-ADF7-3E32164B11ED}"/>
                </a:ext>
              </a:extLst>
            </p:cNvPr>
            <p:cNvSpPr txBox="1"/>
            <p:nvPr/>
          </p:nvSpPr>
          <p:spPr>
            <a:xfrm>
              <a:off x="5374799" y="2493402"/>
              <a:ext cx="33855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7E0404-5495-4EFF-8911-20BA93B7B1A1}"/>
              </a:ext>
            </a:extLst>
          </p:cNvPr>
          <p:cNvGrpSpPr/>
          <p:nvPr/>
        </p:nvGrpSpPr>
        <p:grpSpPr>
          <a:xfrm>
            <a:off x="2550859" y="1035388"/>
            <a:ext cx="1178856" cy="586784"/>
            <a:chOff x="5776474" y="1980823"/>
            <a:chExt cx="1407970" cy="90791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5DFDC3-4F56-4D88-AA68-248A2E929CDD}"/>
                </a:ext>
              </a:extLst>
            </p:cNvPr>
            <p:cNvSpPr/>
            <p:nvPr/>
          </p:nvSpPr>
          <p:spPr>
            <a:xfrm>
              <a:off x="5777843" y="1980823"/>
              <a:ext cx="1406256" cy="4522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B1D641C-FD0E-4C9A-AA57-5EF682D22AFA}"/>
                </a:ext>
              </a:extLst>
            </p:cNvPr>
            <p:cNvSpPr/>
            <p:nvPr/>
          </p:nvSpPr>
          <p:spPr>
            <a:xfrm>
              <a:off x="5776474" y="2433098"/>
              <a:ext cx="466465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A88A09-8286-4A3F-B865-0AE5D363EA5B}"/>
                </a:ext>
              </a:extLst>
            </p:cNvPr>
            <p:cNvSpPr/>
            <p:nvPr/>
          </p:nvSpPr>
          <p:spPr>
            <a:xfrm>
              <a:off x="6241224" y="2433097"/>
              <a:ext cx="475040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95A5A5-A32D-438D-BCB7-9A6F104FAB6E}"/>
                </a:ext>
              </a:extLst>
            </p:cNvPr>
            <p:cNvSpPr/>
            <p:nvPr/>
          </p:nvSpPr>
          <p:spPr>
            <a:xfrm>
              <a:off x="6717979" y="2433098"/>
              <a:ext cx="466465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017451-F92C-417C-822B-99CF8A7BC087}"/>
                </a:ext>
              </a:extLst>
            </p:cNvPr>
            <p:cNvSpPr txBox="1"/>
            <p:nvPr/>
          </p:nvSpPr>
          <p:spPr>
            <a:xfrm>
              <a:off x="6167423" y="2003729"/>
              <a:ext cx="627095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Q1 2022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44A6ED-AAA3-47C1-A75D-39F6BC01E141}"/>
                </a:ext>
              </a:extLst>
            </p:cNvPr>
            <p:cNvSpPr txBox="1"/>
            <p:nvPr/>
          </p:nvSpPr>
          <p:spPr>
            <a:xfrm>
              <a:off x="5847470" y="2493402"/>
              <a:ext cx="324127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1BABB6-27F3-4399-BBF5-22C067CBA1C5}"/>
                </a:ext>
              </a:extLst>
            </p:cNvPr>
            <p:cNvSpPr txBox="1"/>
            <p:nvPr/>
          </p:nvSpPr>
          <p:spPr>
            <a:xfrm>
              <a:off x="6307062" y="2493402"/>
              <a:ext cx="343363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138CCD-A9EC-4D22-B90A-9E90010C4AC5}"/>
                </a:ext>
              </a:extLst>
            </p:cNvPr>
            <p:cNvSpPr txBox="1"/>
            <p:nvPr/>
          </p:nvSpPr>
          <p:spPr>
            <a:xfrm>
              <a:off x="6782274" y="2493402"/>
              <a:ext cx="33855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60EC9A-06F6-42B2-AFEA-AA2563500E02}"/>
              </a:ext>
            </a:extLst>
          </p:cNvPr>
          <p:cNvGrpSpPr/>
          <p:nvPr/>
        </p:nvGrpSpPr>
        <p:grpSpPr>
          <a:xfrm>
            <a:off x="3727254" y="1035655"/>
            <a:ext cx="1178857" cy="586784"/>
            <a:chOff x="2963616" y="1980823"/>
            <a:chExt cx="1407971" cy="907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E830038-D988-413C-A2D2-FEFC3AEA232B}"/>
                </a:ext>
              </a:extLst>
            </p:cNvPr>
            <p:cNvSpPr/>
            <p:nvPr/>
          </p:nvSpPr>
          <p:spPr>
            <a:xfrm>
              <a:off x="2965331" y="1980823"/>
              <a:ext cx="1406256" cy="4522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77E0D9-E783-46CE-A457-8D6031E0957E}"/>
                </a:ext>
              </a:extLst>
            </p:cNvPr>
            <p:cNvSpPr/>
            <p:nvPr/>
          </p:nvSpPr>
          <p:spPr>
            <a:xfrm>
              <a:off x="2963616" y="2433098"/>
              <a:ext cx="466465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FDB8D8-170D-4324-99F9-1A2237BB24DC}"/>
                </a:ext>
              </a:extLst>
            </p:cNvPr>
            <p:cNvSpPr/>
            <p:nvPr/>
          </p:nvSpPr>
          <p:spPr>
            <a:xfrm>
              <a:off x="3428366" y="2433097"/>
              <a:ext cx="475040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598731-680D-43D2-B558-E672463CF634}"/>
                </a:ext>
              </a:extLst>
            </p:cNvPr>
            <p:cNvSpPr/>
            <p:nvPr/>
          </p:nvSpPr>
          <p:spPr>
            <a:xfrm>
              <a:off x="3905122" y="2433098"/>
              <a:ext cx="466465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24C236-2B7F-4B26-9565-C214BE95E5F8}"/>
                </a:ext>
              </a:extLst>
            </p:cNvPr>
            <p:cNvSpPr txBox="1"/>
            <p:nvPr/>
          </p:nvSpPr>
          <p:spPr>
            <a:xfrm>
              <a:off x="3354912" y="2003729"/>
              <a:ext cx="627095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Q2 2022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2195E2-2AA7-4115-ABC1-C81D86745191}"/>
                </a:ext>
              </a:extLst>
            </p:cNvPr>
            <p:cNvSpPr txBox="1"/>
            <p:nvPr/>
          </p:nvSpPr>
          <p:spPr>
            <a:xfrm>
              <a:off x="3034150" y="2493402"/>
              <a:ext cx="328936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Jan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3627F0-2F23-4116-B3CA-9FC1A914B7CA}"/>
                </a:ext>
              </a:extLst>
            </p:cNvPr>
            <p:cNvSpPr txBox="1"/>
            <p:nvPr/>
          </p:nvSpPr>
          <p:spPr>
            <a:xfrm>
              <a:off x="3499871" y="2493402"/>
              <a:ext cx="333745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Feb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92C371-3922-4BC9-9481-18A339302DE4}"/>
                </a:ext>
              </a:extLst>
            </p:cNvPr>
            <p:cNvSpPr txBox="1"/>
            <p:nvPr/>
          </p:nvSpPr>
          <p:spPr>
            <a:xfrm>
              <a:off x="3973762" y="2493402"/>
              <a:ext cx="333745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Mar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C32E1BF-ECFF-46EF-A53D-99E4FE787125}"/>
              </a:ext>
            </a:extLst>
          </p:cNvPr>
          <p:cNvSpPr txBox="1"/>
          <p:nvPr/>
        </p:nvSpPr>
        <p:spPr>
          <a:xfrm>
            <a:off x="523563" y="403654"/>
            <a:ext cx="6746178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Roadmap - Upgrades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5D90E26-E5E3-4D39-974C-DEE276CF8A04}"/>
              </a:ext>
            </a:extLst>
          </p:cNvPr>
          <p:cNvGrpSpPr/>
          <p:nvPr/>
        </p:nvGrpSpPr>
        <p:grpSpPr>
          <a:xfrm>
            <a:off x="4875805" y="1033597"/>
            <a:ext cx="1178857" cy="587679"/>
            <a:chOff x="1559074" y="1980823"/>
            <a:chExt cx="1407971" cy="907913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DC055B-B693-4DCF-A2ED-544EF4191A3B}"/>
                </a:ext>
              </a:extLst>
            </p:cNvPr>
            <p:cNvSpPr/>
            <p:nvPr/>
          </p:nvSpPr>
          <p:spPr>
            <a:xfrm>
              <a:off x="1559074" y="1980823"/>
              <a:ext cx="1406256" cy="4522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312FFAA-04D0-4FCD-8653-3EB6C3237D9E}"/>
                </a:ext>
              </a:extLst>
            </p:cNvPr>
            <p:cNvSpPr/>
            <p:nvPr/>
          </p:nvSpPr>
          <p:spPr>
            <a:xfrm>
              <a:off x="1559075" y="2433098"/>
              <a:ext cx="466465" cy="455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7230D90-5F23-4A39-A9E3-3B6F07941EF8}"/>
                </a:ext>
              </a:extLst>
            </p:cNvPr>
            <p:cNvSpPr/>
            <p:nvPr/>
          </p:nvSpPr>
          <p:spPr>
            <a:xfrm>
              <a:off x="2023825" y="2433097"/>
              <a:ext cx="475040" cy="455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CB1D51D-6D64-4590-8543-BF6487500295}"/>
                </a:ext>
              </a:extLst>
            </p:cNvPr>
            <p:cNvSpPr/>
            <p:nvPr/>
          </p:nvSpPr>
          <p:spPr>
            <a:xfrm>
              <a:off x="2500580" y="2433098"/>
              <a:ext cx="466465" cy="455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D8FB6D-E3AE-43C4-B9F5-2AF8AD8BF3C6}"/>
                </a:ext>
              </a:extLst>
            </p:cNvPr>
            <p:cNvSpPr txBox="1"/>
            <p:nvPr/>
          </p:nvSpPr>
          <p:spPr>
            <a:xfrm>
              <a:off x="1947800" y="2004035"/>
              <a:ext cx="627095" cy="4041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Q3 2022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8BBB691-94D6-428F-BD3B-DC5E76464411}"/>
                </a:ext>
              </a:extLst>
            </p:cNvPr>
            <p:cNvSpPr txBox="1"/>
            <p:nvPr/>
          </p:nvSpPr>
          <p:spPr>
            <a:xfrm>
              <a:off x="1626877" y="2493655"/>
              <a:ext cx="328936" cy="33284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Apr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EFC8041-777C-4F81-84C5-31FA8344ACD7}"/>
                </a:ext>
              </a:extLst>
            </p:cNvPr>
            <p:cNvSpPr txBox="1"/>
            <p:nvPr/>
          </p:nvSpPr>
          <p:spPr>
            <a:xfrm>
              <a:off x="2086726" y="2493655"/>
              <a:ext cx="348172" cy="33284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May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5B02F5E-CEB5-4062-AE13-6A0255D70EEE}"/>
                </a:ext>
              </a:extLst>
            </p:cNvPr>
            <p:cNvSpPr txBox="1"/>
            <p:nvPr/>
          </p:nvSpPr>
          <p:spPr>
            <a:xfrm>
              <a:off x="2566940" y="2493655"/>
              <a:ext cx="333745" cy="33284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Jun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70815-7A45-4C8F-94A1-5260F2F5C5D6}"/>
              </a:ext>
            </a:extLst>
          </p:cNvPr>
          <p:cNvGrpSpPr/>
          <p:nvPr/>
        </p:nvGrpSpPr>
        <p:grpSpPr>
          <a:xfrm>
            <a:off x="6044464" y="1032147"/>
            <a:ext cx="1178857" cy="587515"/>
            <a:chOff x="2963616" y="1980823"/>
            <a:chExt cx="1407971" cy="90791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9364D15-2211-429E-AE56-45DD3FDCC6BE}"/>
                </a:ext>
              </a:extLst>
            </p:cNvPr>
            <p:cNvSpPr/>
            <p:nvPr/>
          </p:nvSpPr>
          <p:spPr>
            <a:xfrm>
              <a:off x="2965331" y="1980823"/>
              <a:ext cx="1406256" cy="4522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F5059F-B4E1-4A70-9C46-DAFDA199F333}"/>
                </a:ext>
              </a:extLst>
            </p:cNvPr>
            <p:cNvSpPr/>
            <p:nvPr/>
          </p:nvSpPr>
          <p:spPr>
            <a:xfrm>
              <a:off x="2963616" y="2433098"/>
              <a:ext cx="466465" cy="4556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B470B49-0AB6-4EEA-B7C1-D5086687632C}"/>
                </a:ext>
              </a:extLst>
            </p:cNvPr>
            <p:cNvSpPr/>
            <p:nvPr/>
          </p:nvSpPr>
          <p:spPr>
            <a:xfrm>
              <a:off x="3428366" y="2433097"/>
              <a:ext cx="475040" cy="4556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EBAAA6B-D032-436E-BA53-A72711A95E1A}"/>
                </a:ext>
              </a:extLst>
            </p:cNvPr>
            <p:cNvSpPr/>
            <p:nvPr/>
          </p:nvSpPr>
          <p:spPr>
            <a:xfrm>
              <a:off x="3905122" y="2433098"/>
              <a:ext cx="466465" cy="4556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4AAD374-6E7B-4DEC-BB41-90118982D7A1}"/>
                </a:ext>
              </a:extLst>
            </p:cNvPr>
            <p:cNvSpPr txBox="1"/>
            <p:nvPr/>
          </p:nvSpPr>
          <p:spPr>
            <a:xfrm>
              <a:off x="3354912" y="2003980"/>
              <a:ext cx="627095" cy="40427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Q4 2022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6CB6DD3-EA2F-4552-852A-76E7FB43D2FD}"/>
                </a:ext>
              </a:extLst>
            </p:cNvPr>
            <p:cNvSpPr txBox="1"/>
            <p:nvPr/>
          </p:nvSpPr>
          <p:spPr>
            <a:xfrm>
              <a:off x="3045371" y="2493610"/>
              <a:ext cx="306494" cy="3329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>
                      <a:lumMod val="75000"/>
                    </a:schemeClr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489D0DA-B922-4142-95E1-76F718FA93AE}"/>
                </a:ext>
              </a:extLst>
            </p:cNvPr>
            <p:cNvSpPr txBox="1"/>
            <p:nvPr/>
          </p:nvSpPr>
          <p:spPr>
            <a:xfrm>
              <a:off x="3492658" y="2493610"/>
              <a:ext cx="348172" cy="3329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>
                      <a:lumMod val="75000"/>
                    </a:schemeClr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07AE692-A105-45A5-A6D1-0B385D67F135}"/>
                </a:ext>
              </a:extLst>
            </p:cNvPr>
            <p:cNvSpPr txBox="1"/>
            <p:nvPr/>
          </p:nvSpPr>
          <p:spPr>
            <a:xfrm>
              <a:off x="3971359" y="2493610"/>
              <a:ext cx="338554" cy="3329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>
                      <a:lumMod val="75000"/>
                    </a:schemeClr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46B363C-DD9A-48F0-9E0A-0A0EBF210311}"/>
              </a:ext>
            </a:extLst>
          </p:cNvPr>
          <p:cNvGrpSpPr/>
          <p:nvPr/>
        </p:nvGrpSpPr>
        <p:grpSpPr>
          <a:xfrm>
            <a:off x="7231569" y="1032955"/>
            <a:ext cx="1178856" cy="586784"/>
            <a:chOff x="4370730" y="1980823"/>
            <a:chExt cx="1407970" cy="907913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CF55130-9C50-4D28-8A4F-7E490451C2C0}"/>
                </a:ext>
              </a:extLst>
            </p:cNvPr>
            <p:cNvSpPr/>
            <p:nvPr/>
          </p:nvSpPr>
          <p:spPr>
            <a:xfrm>
              <a:off x="4371587" y="1980823"/>
              <a:ext cx="1406256" cy="4522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B1A3606-DD91-4536-9CFC-35D9F4FFE8E7}"/>
                </a:ext>
              </a:extLst>
            </p:cNvPr>
            <p:cNvSpPr/>
            <p:nvPr/>
          </p:nvSpPr>
          <p:spPr>
            <a:xfrm>
              <a:off x="4370730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A6C0446-DB3D-4C06-B516-AA11B4DBDFA8}"/>
                </a:ext>
              </a:extLst>
            </p:cNvPr>
            <p:cNvSpPr/>
            <p:nvPr/>
          </p:nvSpPr>
          <p:spPr>
            <a:xfrm>
              <a:off x="4835480" y="2433097"/>
              <a:ext cx="475040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1E82CCF-D3DF-463F-BAE2-9BB38DF3D514}"/>
                </a:ext>
              </a:extLst>
            </p:cNvPr>
            <p:cNvSpPr/>
            <p:nvPr/>
          </p:nvSpPr>
          <p:spPr>
            <a:xfrm>
              <a:off x="5312235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52B1844-7AE8-4024-A7CF-996A780F99AE}"/>
                </a:ext>
              </a:extLst>
            </p:cNvPr>
            <p:cNvSpPr txBox="1"/>
            <p:nvPr/>
          </p:nvSpPr>
          <p:spPr>
            <a:xfrm>
              <a:off x="4760484" y="2003729"/>
              <a:ext cx="627095" cy="40478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Q1 2023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BF6333D-5D20-455A-AED3-E44D1245A6B2}"/>
                </a:ext>
              </a:extLst>
            </p:cNvPr>
            <p:cNvSpPr txBox="1"/>
            <p:nvPr/>
          </p:nvSpPr>
          <p:spPr>
            <a:xfrm>
              <a:off x="4443958" y="2493402"/>
              <a:ext cx="324127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3DECA41-07A3-40AF-935A-9C3950D6BBF3}"/>
                </a:ext>
              </a:extLst>
            </p:cNvPr>
            <p:cNvSpPr txBox="1"/>
            <p:nvPr/>
          </p:nvSpPr>
          <p:spPr>
            <a:xfrm>
              <a:off x="4907698" y="2493402"/>
              <a:ext cx="343363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72B5D06-24CD-4911-9153-598FF82104E2}"/>
                </a:ext>
              </a:extLst>
            </p:cNvPr>
            <p:cNvSpPr txBox="1"/>
            <p:nvPr/>
          </p:nvSpPr>
          <p:spPr>
            <a:xfrm>
              <a:off x="5374799" y="2493402"/>
              <a:ext cx="338554" cy="33335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8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EC5E6AA-7FBD-4BDE-91E0-1D54948710EA}"/>
              </a:ext>
            </a:extLst>
          </p:cNvPr>
          <p:cNvGrpSpPr/>
          <p:nvPr/>
        </p:nvGrpSpPr>
        <p:grpSpPr>
          <a:xfrm>
            <a:off x="1390270" y="1619660"/>
            <a:ext cx="7019438" cy="4514318"/>
            <a:chOff x="1390270" y="1898730"/>
            <a:chExt cx="7019438" cy="39676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9BDB957-966B-4396-AE02-FD94C97A9B83}"/>
                </a:ext>
              </a:extLst>
            </p:cNvPr>
            <p:cNvCxnSpPr>
              <a:cxnSpLocks/>
            </p:cNvCxnSpPr>
            <p:nvPr/>
          </p:nvCxnSpPr>
          <p:spPr>
            <a:xfrm>
              <a:off x="1390270" y="1898733"/>
              <a:ext cx="0" cy="396767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73EB06C-5E97-422F-BA09-1BB8EEE3BA2D}"/>
                </a:ext>
              </a:extLst>
            </p:cNvPr>
            <p:cNvCxnSpPr>
              <a:cxnSpLocks/>
            </p:cNvCxnSpPr>
            <p:nvPr/>
          </p:nvCxnSpPr>
          <p:spPr>
            <a:xfrm>
              <a:off x="1779393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ED7C8BA-C4B4-4FD6-894E-5ACEC67A3E16}"/>
                </a:ext>
              </a:extLst>
            </p:cNvPr>
            <p:cNvCxnSpPr>
              <a:cxnSpLocks/>
            </p:cNvCxnSpPr>
            <p:nvPr/>
          </p:nvCxnSpPr>
          <p:spPr>
            <a:xfrm>
              <a:off x="2179286" y="1898733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44EA810-03B5-4814-A2F2-69148BC6E62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642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9B8FB8E-61FC-48A4-9DB8-E4050ABCD7C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765" y="1898731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440118A-5EF1-42E6-B2CA-FBAB3E6093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3658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3345978-FD13-45B8-9465-B724C446F341}"/>
                </a:ext>
              </a:extLst>
            </p:cNvPr>
            <p:cNvCxnSpPr>
              <a:cxnSpLocks/>
            </p:cNvCxnSpPr>
            <p:nvPr/>
          </p:nvCxnSpPr>
          <p:spPr>
            <a:xfrm>
              <a:off x="3725867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9FBDC2F-E775-46D7-8335-E419A5C0D41B}"/>
                </a:ext>
              </a:extLst>
            </p:cNvPr>
            <p:cNvCxnSpPr>
              <a:cxnSpLocks/>
            </p:cNvCxnSpPr>
            <p:nvPr/>
          </p:nvCxnSpPr>
          <p:spPr>
            <a:xfrm>
              <a:off x="4114990" y="1898731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32B14D3-5EA1-4CFC-911D-51131EDE0C71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83" y="1898732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E289422-F5EB-4E30-A008-D02402A2B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75805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92723AA-0B89-4056-8E97-82DEBCBE34A1}"/>
                </a:ext>
              </a:extLst>
            </p:cNvPr>
            <p:cNvCxnSpPr>
              <a:cxnSpLocks/>
            </p:cNvCxnSpPr>
            <p:nvPr/>
          </p:nvCxnSpPr>
          <p:spPr>
            <a:xfrm>
              <a:off x="5264929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F0040C6-5A99-4A1A-8D46-9AE39F173B81}"/>
                </a:ext>
              </a:extLst>
            </p:cNvPr>
            <p:cNvCxnSpPr>
              <a:cxnSpLocks/>
            </p:cNvCxnSpPr>
            <p:nvPr/>
          </p:nvCxnSpPr>
          <p:spPr>
            <a:xfrm>
              <a:off x="5662667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34CEE64-5F30-413D-8AA3-8351A59A8826}"/>
                </a:ext>
              </a:extLst>
            </p:cNvPr>
            <p:cNvCxnSpPr>
              <a:cxnSpLocks/>
            </p:cNvCxnSpPr>
            <p:nvPr/>
          </p:nvCxnSpPr>
          <p:spPr>
            <a:xfrm>
              <a:off x="6050401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A40CBB0-51E0-41EE-9E06-7E37069FB089}"/>
                </a:ext>
              </a:extLst>
            </p:cNvPr>
            <p:cNvCxnSpPr>
              <a:cxnSpLocks/>
            </p:cNvCxnSpPr>
            <p:nvPr/>
          </p:nvCxnSpPr>
          <p:spPr>
            <a:xfrm>
              <a:off x="6439525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A1B176D-73C6-44A4-9002-113D30D0753B}"/>
                </a:ext>
              </a:extLst>
            </p:cNvPr>
            <p:cNvCxnSpPr>
              <a:cxnSpLocks/>
            </p:cNvCxnSpPr>
            <p:nvPr/>
          </p:nvCxnSpPr>
          <p:spPr>
            <a:xfrm>
              <a:off x="6837263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578967A-040C-4D3F-B0C0-26D90C4C79B6}"/>
                </a:ext>
              </a:extLst>
            </p:cNvPr>
            <p:cNvCxnSpPr>
              <a:cxnSpLocks/>
            </p:cNvCxnSpPr>
            <p:nvPr/>
          </p:nvCxnSpPr>
          <p:spPr>
            <a:xfrm>
              <a:off x="7231568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B8C4325-2BCC-4E70-992E-2C6BDF55405A}"/>
                </a:ext>
              </a:extLst>
            </p:cNvPr>
            <p:cNvCxnSpPr>
              <a:cxnSpLocks/>
            </p:cNvCxnSpPr>
            <p:nvPr/>
          </p:nvCxnSpPr>
          <p:spPr>
            <a:xfrm>
              <a:off x="7620692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06C0DEB-A592-4D80-987F-BD07332E9739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68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C3869EE-58B3-4471-8EDC-A474600D0FFA}"/>
                </a:ext>
              </a:extLst>
            </p:cNvPr>
            <p:cNvCxnSpPr>
              <a:cxnSpLocks/>
            </p:cNvCxnSpPr>
            <p:nvPr/>
          </p:nvCxnSpPr>
          <p:spPr>
            <a:xfrm>
              <a:off x="8409708" y="1898730"/>
              <a:ext cx="0" cy="396767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7A4EBFCD-F4F2-433D-99F4-3D73A7DD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53554"/>
              </p:ext>
            </p:extLst>
          </p:nvPr>
        </p:nvGraphicFramePr>
        <p:xfrm>
          <a:off x="376269" y="2739231"/>
          <a:ext cx="1021328" cy="282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9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AutoProv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91136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GitHub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Jenkins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Nexus 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SonarQube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Chef Infra.</a:t>
                      </a:r>
                      <a:endParaRPr lang="en-US" sz="9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Chef Auto.</a:t>
                      </a: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610101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Chef Manage</a:t>
                      </a: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26940"/>
                  </a:ext>
                </a:extLst>
              </a:tr>
              <a:tr h="321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Chef Super.</a:t>
                      </a: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61" marR="68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03987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3E4B30B9-21E3-4B3C-9EB6-2A304E7E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68719"/>
              </p:ext>
            </p:extLst>
          </p:nvPr>
        </p:nvGraphicFramePr>
        <p:xfrm>
          <a:off x="380529" y="2183676"/>
          <a:ext cx="1020182" cy="558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Confluence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Jira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8" name="Table 187">
            <a:extLst>
              <a:ext uri="{FF2B5EF4-FFF2-40B4-BE49-F238E27FC236}">
                <a16:creationId xmlns:a16="http://schemas.microsoft.com/office/drawing/2014/main" id="{63D6A3CF-1D28-48D5-8555-6209C015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01923"/>
              </p:ext>
            </p:extLst>
          </p:nvPr>
        </p:nvGraphicFramePr>
        <p:xfrm>
          <a:off x="384789" y="1619659"/>
          <a:ext cx="1019249" cy="558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ServiceNow</a:t>
                      </a: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Bitwarden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8600" marR="686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2654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B151FBD2-BEE8-4BAB-BAEA-80B078AAB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63014"/>
              </p:ext>
            </p:extLst>
          </p:nvPr>
        </p:nvGraphicFramePr>
        <p:xfrm>
          <a:off x="369661" y="5565879"/>
          <a:ext cx="1034377" cy="610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4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DIYOS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OpenShift</a:t>
                      </a:r>
                      <a:endParaRPr lang="en-US" sz="1100" b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A616DE5-F442-40F2-B2FB-E6172833BD49}"/>
              </a:ext>
            </a:extLst>
          </p:cNvPr>
          <p:cNvCxnSpPr/>
          <p:nvPr/>
        </p:nvCxnSpPr>
        <p:spPr>
          <a:xfrm>
            <a:off x="1404038" y="1900051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6D04DC2-4F1D-40C1-BBF4-F0B0E5DE62E2}"/>
              </a:ext>
            </a:extLst>
          </p:cNvPr>
          <p:cNvCxnSpPr/>
          <p:nvPr/>
        </p:nvCxnSpPr>
        <p:spPr>
          <a:xfrm>
            <a:off x="1403276" y="2183676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965FB35-476E-494C-99F6-7D667DDC8CBE}"/>
              </a:ext>
            </a:extLst>
          </p:cNvPr>
          <p:cNvCxnSpPr/>
          <p:nvPr/>
        </p:nvCxnSpPr>
        <p:spPr>
          <a:xfrm>
            <a:off x="1410430" y="2461555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7881646-2E9E-4AA3-8C53-B8BB3E3472F2}"/>
              </a:ext>
            </a:extLst>
          </p:cNvPr>
          <p:cNvCxnSpPr/>
          <p:nvPr/>
        </p:nvCxnSpPr>
        <p:spPr>
          <a:xfrm>
            <a:off x="1409668" y="2746980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C0EB4E7-5835-4835-8CEA-92777D85329C}"/>
              </a:ext>
            </a:extLst>
          </p:cNvPr>
          <p:cNvCxnSpPr/>
          <p:nvPr/>
        </p:nvCxnSpPr>
        <p:spPr>
          <a:xfrm>
            <a:off x="1397646" y="3049990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C1B71D5-C8DE-4278-B4D8-18C16C16156B}"/>
              </a:ext>
            </a:extLst>
          </p:cNvPr>
          <p:cNvCxnSpPr/>
          <p:nvPr/>
        </p:nvCxnSpPr>
        <p:spPr>
          <a:xfrm>
            <a:off x="1396884" y="3351418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C6EEC9A-0F45-49AD-9360-E9D61DBE6C90}"/>
              </a:ext>
            </a:extLst>
          </p:cNvPr>
          <p:cNvCxnSpPr/>
          <p:nvPr/>
        </p:nvCxnSpPr>
        <p:spPr>
          <a:xfrm>
            <a:off x="1404038" y="3658987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A05E41C-0A3D-4261-B655-1760F8E52889}"/>
              </a:ext>
            </a:extLst>
          </p:cNvPr>
          <p:cNvCxnSpPr/>
          <p:nvPr/>
        </p:nvCxnSpPr>
        <p:spPr>
          <a:xfrm>
            <a:off x="1403276" y="3960415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77CD3FA-4124-46AD-8290-F6F79D0E9AD0}"/>
              </a:ext>
            </a:extLst>
          </p:cNvPr>
          <p:cNvCxnSpPr/>
          <p:nvPr/>
        </p:nvCxnSpPr>
        <p:spPr>
          <a:xfrm>
            <a:off x="1403584" y="4271167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87CD329-075A-40E6-810E-3B47A1CDDA1A}"/>
              </a:ext>
            </a:extLst>
          </p:cNvPr>
          <p:cNvCxnSpPr/>
          <p:nvPr/>
        </p:nvCxnSpPr>
        <p:spPr>
          <a:xfrm>
            <a:off x="1402822" y="5532911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1800697-09AE-47A8-A68F-83ABC5593AA6}"/>
              </a:ext>
            </a:extLst>
          </p:cNvPr>
          <p:cNvCxnSpPr/>
          <p:nvPr/>
        </p:nvCxnSpPr>
        <p:spPr>
          <a:xfrm>
            <a:off x="1409976" y="5840480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36C3378-D685-492F-861A-C16991B96492}"/>
              </a:ext>
            </a:extLst>
          </p:cNvPr>
          <p:cNvCxnSpPr/>
          <p:nvPr/>
        </p:nvCxnSpPr>
        <p:spPr>
          <a:xfrm>
            <a:off x="1350041" y="6168242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Star: 5 Points 213">
            <a:extLst>
              <a:ext uri="{FF2B5EF4-FFF2-40B4-BE49-F238E27FC236}">
                <a16:creationId xmlns:a16="http://schemas.microsoft.com/office/drawing/2014/main" id="{704CE6FA-4AC9-488D-BCA3-22F67B6219F9}"/>
              </a:ext>
            </a:extLst>
          </p:cNvPr>
          <p:cNvSpPr/>
          <p:nvPr/>
        </p:nvSpPr>
        <p:spPr>
          <a:xfrm>
            <a:off x="1425752" y="3092769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Star: 5 Points 214">
            <a:extLst>
              <a:ext uri="{FF2B5EF4-FFF2-40B4-BE49-F238E27FC236}">
                <a16:creationId xmlns:a16="http://schemas.microsoft.com/office/drawing/2014/main" id="{BFF6805A-CA64-4E82-9C66-B2501AE11E60}"/>
              </a:ext>
            </a:extLst>
          </p:cNvPr>
          <p:cNvSpPr/>
          <p:nvPr/>
        </p:nvSpPr>
        <p:spPr>
          <a:xfrm>
            <a:off x="1562812" y="3701765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Star: 5 Points 215">
            <a:extLst>
              <a:ext uri="{FF2B5EF4-FFF2-40B4-BE49-F238E27FC236}">
                <a16:creationId xmlns:a16="http://schemas.microsoft.com/office/drawing/2014/main" id="{9E5F5B09-7E89-45F6-BB51-994B6CD6A016}"/>
              </a:ext>
            </a:extLst>
          </p:cNvPr>
          <p:cNvSpPr/>
          <p:nvPr/>
        </p:nvSpPr>
        <p:spPr>
          <a:xfrm>
            <a:off x="1621981" y="5579702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tar: 5 Points 216">
            <a:extLst>
              <a:ext uri="{FF2B5EF4-FFF2-40B4-BE49-F238E27FC236}">
                <a16:creationId xmlns:a16="http://schemas.microsoft.com/office/drawing/2014/main" id="{BF5B59AF-D5F4-4D1B-8538-66A477F2E664}"/>
              </a:ext>
            </a:extLst>
          </p:cNvPr>
          <p:cNvSpPr/>
          <p:nvPr/>
        </p:nvSpPr>
        <p:spPr>
          <a:xfrm>
            <a:off x="2224234" y="2798545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Star: 5 Points 217">
            <a:extLst>
              <a:ext uri="{FF2B5EF4-FFF2-40B4-BE49-F238E27FC236}">
                <a16:creationId xmlns:a16="http://schemas.microsoft.com/office/drawing/2014/main" id="{0E72BEED-A933-4116-B37D-EAF6B4F1B28D}"/>
              </a:ext>
            </a:extLst>
          </p:cNvPr>
          <p:cNvSpPr/>
          <p:nvPr/>
        </p:nvSpPr>
        <p:spPr>
          <a:xfrm>
            <a:off x="2374745" y="4008512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&quot;Not Allowed&quot; Symbol 226">
            <a:extLst>
              <a:ext uri="{FF2B5EF4-FFF2-40B4-BE49-F238E27FC236}">
                <a16:creationId xmlns:a16="http://schemas.microsoft.com/office/drawing/2014/main" id="{7C32C52C-C2C7-4DF8-A258-C28CF660729F}"/>
              </a:ext>
            </a:extLst>
          </p:cNvPr>
          <p:cNvSpPr/>
          <p:nvPr/>
        </p:nvSpPr>
        <p:spPr>
          <a:xfrm>
            <a:off x="5827742" y="5900577"/>
            <a:ext cx="174744" cy="174744"/>
          </a:xfrm>
          <a:prstGeom prst="noSmoking">
            <a:avLst/>
          </a:prstGeom>
          <a:solidFill>
            <a:srgbClr val="C7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8" name="&quot;Not Allowed&quot; Symbol 227">
            <a:extLst>
              <a:ext uri="{FF2B5EF4-FFF2-40B4-BE49-F238E27FC236}">
                <a16:creationId xmlns:a16="http://schemas.microsoft.com/office/drawing/2014/main" id="{6F925DDA-B927-4B00-B6B0-A8699861F4E3}"/>
              </a:ext>
            </a:extLst>
          </p:cNvPr>
          <p:cNvSpPr/>
          <p:nvPr/>
        </p:nvSpPr>
        <p:spPr>
          <a:xfrm>
            <a:off x="8303306" y="5006289"/>
            <a:ext cx="174744" cy="174744"/>
          </a:xfrm>
          <a:prstGeom prst="noSmoking">
            <a:avLst/>
          </a:prstGeom>
          <a:solidFill>
            <a:srgbClr val="C7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F667536-CD24-4EF8-9C11-1DD029F58824}"/>
              </a:ext>
            </a:extLst>
          </p:cNvPr>
          <p:cNvCxnSpPr/>
          <p:nvPr/>
        </p:nvCxnSpPr>
        <p:spPr>
          <a:xfrm>
            <a:off x="1396208" y="2174532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FC77CEF-5A8C-4E6D-A18C-6B377FC3DA57}"/>
              </a:ext>
            </a:extLst>
          </p:cNvPr>
          <p:cNvCxnSpPr/>
          <p:nvPr/>
        </p:nvCxnSpPr>
        <p:spPr>
          <a:xfrm>
            <a:off x="1402822" y="4925221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84C84B3-D390-463D-B22E-BD7DC7E24E63}"/>
              </a:ext>
            </a:extLst>
          </p:cNvPr>
          <p:cNvCxnSpPr/>
          <p:nvPr/>
        </p:nvCxnSpPr>
        <p:spPr>
          <a:xfrm>
            <a:off x="1396208" y="4584796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5DBBA2EE-A0F7-4800-A6D3-BEC03B0DC79C}"/>
              </a:ext>
            </a:extLst>
          </p:cNvPr>
          <p:cNvCxnSpPr/>
          <p:nvPr/>
        </p:nvCxnSpPr>
        <p:spPr>
          <a:xfrm>
            <a:off x="1390270" y="5237938"/>
            <a:ext cx="700567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tar: 5 Points 239">
            <a:extLst>
              <a:ext uri="{FF2B5EF4-FFF2-40B4-BE49-F238E27FC236}">
                <a16:creationId xmlns:a16="http://schemas.microsoft.com/office/drawing/2014/main" id="{39B4DEF7-FEA5-4732-A95F-A134A850AC88}"/>
              </a:ext>
            </a:extLst>
          </p:cNvPr>
          <p:cNvSpPr/>
          <p:nvPr/>
        </p:nvSpPr>
        <p:spPr>
          <a:xfrm>
            <a:off x="5386426" y="222868"/>
            <a:ext cx="215865" cy="215865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&quot;Not Allowed&quot; Symbol 240">
            <a:extLst>
              <a:ext uri="{FF2B5EF4-FFF2-40B4-BE49-F238E27FC236}">
                <a16:creationId xmlns:a16="http://schemas.microsoft.com/office/drawing/2014/main" id="{F10457E8-96F7-4D8B-95DB-BC6B5C5D5372}"/>
              </a:ext>
            </a:extLst>
          </p:cNvPr>
          <p:cNvSpPr/>
          <p:nvPr/>
        </p:nvSpPr>
        <p:spPr>
          <a:xfrm>
            <a:off x="6233674" y="564230"/>
            <a:ext cx="174744" cy="174744"/>
          </a:xfrm>
          <a:prstGeom prst="noSmoking">
            <a:avLst/>
          </a:prstGeom>
          <a:solidFill>
            <a:srgbClr val="C7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A294BD3B-24B9-468B-8D21-A99336C005EA}"/>
              </a:ext>
            </a:extLst>
          </p:cNvPr>
          <p:cNvSpPr/>
          <p:nvPr/>
        </p:nvSpPr>
        <p:spPr>
          <a:xfrm>
            <a:off x="6366800" y="222868"/>
            <a:ext cx="215865" cy="215865"/>
          </a:xfrm>
          <a:prstGeom prst="star5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Star: 5 Points 242">
            <a:extLst>
              <a:ext uri="{FF2B5EF4-FFF2-40B4-BE49-F238E27FC236}">
                <a16:creationId xmlns:a16="http://schemas.microsoft.com/office/drawing/2014/main" id="{C7F18B93-6F2B-4DA5-9444-73516EA6541A}"/>
              </a:ext>
            </a:extLst>
          </p:cNvPr>
          <p:cNvSpPr/>
          <p:nvPr/>
        </p:nvSpPr>
        <p:spPr>
          <a:xfrm>
            <a:off x="7651884" y="222868"/>
            <a:ext cx="215865" cy="215865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58B14C-92E3-4E1E-91A9-4CD41A78EB8C}"/>
              </a:ext>
            </a:extLst>
          </p:cNvPr>
          <p:cNvSpPr txBox="1"/>
          <p:nvPr/>
        </p:nvSpPr>
        <p:spPr>
          <a:xfrm>
            <a:off x="6494677" y="522302"/>
            <a:ext cx="237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C00000"/>
                </a:solidFill>
              </a:rPr>
              <a:t>End of Life (version as of Nov 2021)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C8C553C-DB78-4BC3-9567-13110E3FEA36}"/>
              </a:ext>
            </a:extLst>
          </p:cNvPr>
          <p:cNvSpPr txBox="1"/>
          <p:nvPr/>
        </p:nvSpPr>
        <p:spPr>
          <a:xfrm>
            <a:off x="5529085" y="222868"/>
            <a:ext cx="102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</a:rPr>
              <a:t>Complete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D910D7D-C942-46F2-9090-5DC0B27C65F3}"/>
              </a:ext>
            </a:extLst>
          </p:cNvPr>
          <p:cNvSpPr txBox="1"/>
          <p:nvPr/>
        </p:nvSpPr>
        <p:spPr>
          <a:xfrm>
            <a:off x="6520007" y="222868"/>
            <a:ext cx="120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</a:rPr>
              <a:t>Major Upgrade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503E0A0-4511-4DA6-939B-AAECD4D0555C}"/>
              </a:ext>
            </a:extLst>
          </p:cNvPr>
          <p:cNvSpPr txBox="1"/>
          <p:nvPr/>
        </p:nvSpPr>
        <p:spPr>
          <a:xfrm>
            <a:off x="7786491" y="222868"/>
            <a:ext cx="125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</a:rPr>
              <a:t>Minor Upgrade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F1E600-D81A-4A6A-A861-4873FE3ABE88}"/>
              </a:ext>
            </a:extLst>
          </p:cNvPr>
          <p:cNvGrpSpPr/>
          <p:nvPr/>
        </p:nvGrpSpPr>
        <p:grpSpPr>
          <a:xfrm>
            <a:off x="7234616" y="3644562"/>
            <a:ext cx="445963" cy="395577"/>
            <a:chOff x="5484368" y="3985249"/>
            <a:chExt cx="445963" cy="395577"/>
          </a:xfrm>
        </p:grpSpPr>
        <p:sp>
          <p:nvSpPr>
            <p:cNvPr id="262" name="Star: 5 Points 261">
              <a:extLst>
                <a:ext uri="{FF2B5EF4-FFF2-40B4-BE49-F238E27FC236}">
                  <a16:creationId xmlns:a16="http://schemas.microsoft.com/office/drawing/2014/main" id="{C094E2CE-F3B7-4B9A-86EF-13330D2ED071}"/>
                </a:ext>
              </a:extLst>
            </p:cNvPr>
            <p:cNvSpPr/>
            <p:nvPr/>
          </p:nvSpPr>
          <p:spPr>
            <a:xfrm>
              <a:off x="5565295" y="398524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E17AE8E1-6C9E-4566-B0D2-380FC0E020F6}"/>
                </a:ext>
              </a:extLst>
            </p:cNvPr>
            <p:cNvSpPr txBox="1"/>
            <p:nvPr/>
          </p:nvSpPr>
          <p:spPr>
            <a:xfrm>
              <a:off x="5484368" y="4180771"/>
              <a:ext cx="44596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700" b="0" i="1">
                  <a:solidFill>
                    <a:srgbClr val="00B0F0"/>
                  </a:solidFill>
                  <a:effectLst/>
                  <a:latin typeface="Segoe UI" panose="020B0502040204020203" pitchFamily="34" charset="0"/>
                </a:rPr>
                <a:t>3.37.x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73D911-D8DE-420F-B46F-6793FE73E74A}"/>
              </a:ext>
            </a:extLst>
          </p:cNvPr>
          <p:cNvSpPr txBox="1"/>
          <p:nvPr/>
        </p:nvSpPr>
        <p:spPr>
          <a:xfrm>
            <a:off x="1439316" y="3152750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00B050"/>
                </a:solidFill>
              </a:rPr>
              <a:t>2.2.1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96A68D-2A58-4239-9F61-D16306E73757}"/>
              </a:ext>
            </a:extLst>
          </p:cNvPr>
          <p:cNvSpPr txBox="1"/>
          <p:nvPr/>
        </p:nvSpPr>
        <p:spPr>
          <a:xfrm>
            <a:off x="1597658" y="3762585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00B050"/>
                </a:solidFill>
              </a:rPr>
              <a:t>3.31.1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DB38361-F1B5-4D8A-9D1F-EAB666D01D79}"/>
              </a:ext>
            </a:extLst>
          </p:cNvPr>
          <p:cNvSpPr txBox="1"/>
          <p:nvPr/>
        </p:nvSpPr>
        <p:spPr>
          <a:xfrm>
            <a:off x="1650820" y="5648395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00B050"/>
                </a:solidFill>
              </a:rPr>
              <a:t>2.11.7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CF05D3A-7F94-43CC-A55F-2D14063F6FC5}"/>
              </a:ext>
            </a:extLst>
          </p:cNvPr>
          <p:cNvSpPr txBox="1"/>
          <p:nvPr/>
        </p:nvSpPr>
        <p:spPr>
          <a:xfrm>
            <a:off x="2278923" y="2847602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00B050"/>
                </a:solidFill>
              </a:rPr>
              <a:t>2021..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291B2AB-3297-44FC-A5DF-1FAB54E36C1E}"/>
              </a:ext>
            </a:extLst>
          </p:cNvPr>
          <p:cNvSpPr txBox="1"/>
          <p:nvPr/>
        </p:nvSpPr>
        <p:spPr>
          <a:xfrm>
            <a:off x="2362675" y="4060317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00B050"/>
                </a:solidFill>
              </a:rPr>
              <a:t>8.9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158D67-5607-4D42-96B0-6D22637F7BDF}"/>
              </a:ext>
            </a:extLst>
          </p:cNvPr>
          <p:cNvGrpSpPr/>
          <p:nvPr/>
        </p:nvGrpSpPr>
        <p:grpSpPr>
          <a:xfrm>
            <a:off x="2665473" y="3061877"/>
            <a:ext cx="580193" cy="360397"/>
            <a:chOff x="2818881" y="3374060"/>
            <a:chExt cx="580193" cy="360397"/>
          </a:xfrm>
        </p:grpSpPr>
        <p:sp>
          <p:nvSpPr>
            <p:cNvPr id="248" name="Star: 5 Points 247">
              <a:extLst>
                <a:ext uri="{FF2B5EF4-FFF2-40B4-BE49-F238E27FC236}">
                  <a16:creationId xmlns:a16="http://schemas.microsoft.com/office/drawing/2014/main" id="{B6DDD4EE-F7BB-47B0-BF9A-8450B6A8A313}"/>
                </a:ext>
              </a:extLst>
            </p:cNvPr>
            <p:cNvSpPr/>
            <p:nvPr/>
          </p:nvSpPr>
          <p:spPr>
            <a:xfrm>
              <a:off x="3006521" y="3374060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5BDE67-8F4A-42FB-9D94-B4B1F6242CAF}"/>
                </a:ext>
              </a:extLst>
            </p:cNvPr>
            <p:cNvSpPr txBox="1"/>
            <p:nvPr/>
          </p:nvSpPr>
          <p:spPr>
            <a:xfrm>
              <a:off x="2818881" y="3519013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B050"/>
                  </a:solidFill>
                </a:rPr>
                <a:t>3.0.7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89B1EA-C076-40EE-8AE1-6553861CC45A}"/>
              </a:ext>
            </a:extLst>
          </p:cNvPr>
          <p:cNvGrpSpPr/>
          <p:nvPr/>
        </p:nvGrpSpPr>
        <p:grpSpPr>
          <a:xfrm>
            <a:off x="5620486" y="2179927"/>
            <a:ext cx="580193" cy="356446"/>
            <a:chOff x="3610900" y="2499383"/>
            <a:chExt cx="580193" cy="356446"/>
          </a:xfrm>
        </p:grpSpPr>
        <p:sp>
          <p:nvSpPr>
            <p:cNvPr id="221" name="Star: 5 Points 220">
              <a:extLst>
                <a:ext uri="{FF2B5EF4-FFF2-40B4-BE49-F238E27FC236}">
                  <a16:creationId xmlns:a16="http://schemas.microsoft.com/office/drawing/2014/main" id="{4C4A64AD-AE48-46DD-AC09-D336ACE4CBE3}"/>
                </a:ext>
              </a:extLst>
            </p:cNvPr>
            <p:cNvSpPr/>
            <p:nvPr/>
          </p:nvSpPr>
          <p:spPr>
            <a:xfrm>
              <a:off x="3794858" y="2499383"/>
              <a:ext cx="215865" cy="215865"/>
            </a:xfrm>
            <a:prstGeom prst="star5">
              <a:avLst/>
            </a:prstGeom>
            <a:solidFill>
              <a:srgbClr val="00C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DB1E1B0-5923-4875-8C2E-DFE1346BA876}"/>
                </a:ext>
              </a:extLst>
            </p:cNvPr>
            <p:cNvSpPr txBox="1"/>
            <p:nvPr/>
          </p:nvSpPr>
          <p:spPr>
            <a:xfrm>
              <a:off x="3610900" y="26403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C85A"/>
                  </a:solidFill>
                </a:rPr>
                <a:t>7.19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AB610C-B5C7-4756-B569-4807D4D00541}"/>
              </a:ext>
            </a:extLst>
          </p:cNvPr>
          <p:cNvGrpSpPr/>
          <p:nvPr/>
        </p:nvGrpSpPr>
        <p:grpSpPr>
          <a:xfrm>
            <a:off x="5566728" y="5872436"/>
            <a:ext cx="580193" cy="361336"/>
            <a:chOff x="5134135" y="6074751"/>
            <a:chExt cx="580193" cy="361336"/>
          </a:xfrm>
        </p:grpSpPr>
        <p:sp>
          <p:nvSpPr>
            <p:cNvPr id="258" name="Star: 5 Points 257">
              <a:extLst>
                <a:ext uri="{FF2B5EF4-FFF2-40B4-BE49-F238E27FC236}">
                  <a16:creationId xmlns:a16="http://schemas.microsoft.com/office/drawing/2014/main" id="{D499D2F4-AE6B-484D-9A17-E341A27F2BB5}"/>
                </a:ext>
              </a:extLst>
            </p:cNvPr>
            <p:cNvSpPr/>
            <p:nvPr/>
          </p:nvSpPr>
          <p:spPr>
            <a:xfrm>
              <a:off x="5337821" y="6074751"/>
              <a:ext cx="215865" cy="215865"/>
            </a:xfrm>
            <a:prstGeom prst="star5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E154F98-A99D-433F-AAD4-5C3D791E738A}"/>
                </a:ext>
              </a:extLst>
            </p:cNvPr>
            <p:cNvSpPr txBox="1"/>
            <p:nvPr/>
          </p:nvSpPr>
          <p:spPr>
            <a:xfrm>
              <a:off x="5134135" y="6220643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</a:rPr>
                <a:t>4.9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ADF16563-7F5D-4A8C-8AB5-3F08EE7806B0}"/>
              </a:ext>
            </a:extLst>
          </p:cNvPr>
          <p:cNvSpPr txBox="1"/>
          <p:nvPr/>
        </p:nvSpPr>
        <p:spPr>
          <a:xfrm>
            <a:off x="8272916" y="5035069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C00000"/>
                </a:solidFill>
              </a:rPr>
              <a:t>2.5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5E9D2E-48AF-4783-AC7D-1645F20CF779}"/>
              </a:ext>
            </a:extLst>
          </p:cNvPr>
          <p:cNvGrpSpPr/>
          <p:nvPr/>
        </p:nvGrpSpPr>
        <p:grpSpPr>
          <a:xfrm>
            <a:off x="3959887" y="3375371"/>
            <a:ext cx="580193" cy="360917"/>
            <a:chOff x="4443173" y="3683238"/>
            <a:chExt cx="580193" cy="360917"/>
          </a:xfrm>
        </p:grpSpPr>
        <p:sp>
          <p:nvSpPr>
            <p:cNvPr id="222" name="Star: 5 Points 221">
              <a:extLst>
                <a:ext uri="{FF2B5EF4-FFF2-40B4-BE49-F238E27FC236}">
                  <a16:creationId xmlns:a16="http://schemas.microsoft.com/office/drawing/2014/main" id="{E133D7DD-086C-4857-850E-1182A38221FE}"/>
                </a:ext>
              </a:extLst>
            </p:cNvPr>
            <p:cNvSpPr/>
            <p:nvPr/>
          </p:nvSpPr>
          <p:spPr>
            <a:xfrm>
              <a:off x="4616687" y="3683238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6FD1F07-702F-4355-8E5F-264CC433E403}"/>
                </a:ext>
              </a:extLst>
            </p:cNvPr>
            <p:cNvSpPr txBox="1"/>
            <p:nvPr/>
          </p:nvSpPr>
          <p:spPr>
            <a:xfrm>
              <a:off x="4443173" y="3828711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B050"/>
                  </a:solidFill>
                </a:rPr>
                <a:t>2.322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663859C0-A439-4ABC-A43B-F589BCBB6956}"/>
              </a:ext>
            </a:extLst>
          </p:cNvPr>
          <p:cNvSpPr txBox="1"/>
          <p:nvPr/>
        </p:nvSpPr>
        <p:spPr>
          <a:xfrm>
            <a:off x="5903515" y="5977628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C00000"/>
                </a:solidFill>
              </a:rPr>
              <a:t>3.11.420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39B875-2A5C-4C41-B69F-29E1A9815E44}"/>
              </a:ext>
            </a:extLst>
          </p:cNvPr>
          <p:cNvGrpSpPr/>
          <p:nvPr/>
        </p:nvGrpSpPr>
        <p:grpSpPr>
          <a:xfrm>
            <a:off x="6406421" y="2444964"/>
            <a:ext cx="580193" cy="382267"/>
            <a:chOff x="4020225" y="2775103"/>
            <a:chExt cx="580193" cy="382267"/>
          </a:xfrm>
        </p:grpSpPr>
        <p:sp>
          <p:nvSpPr>
            <p:cNvPr id="224" name="Star: 5 Points 223">
              <a:extLst>
                <a:ext uri="{FF2B5EF4-FFF2-40B4-BE49-F238E27FC236}">
                  <a16:creationId xmlns:a16="http://schemas.microsoft.com/office/drawing/2014/main" id="{E446F337-A7F5-4AE3-BF7A-01FE408084F9}"/>
                </a:ext>
              </a:extLst>
            </p:cNvPr>
            <p:cNvSpPr/>
            <p:nvPr/>
          </p:nvSpPr>
          <p:spPr>
            <a:xfrm>
              <a:off x="4214777" y="2775103"/>
              <a:ext cx="215865" cy="215865"/>
            </a:xfrm>
            <a:prstGeom prst="star5">
              <a:avLst/>
            </a:prstGeom>
            <a:solidFill>
              <a:srgbClr val="00C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BB63797-2560-444A-9111-F578AA333A9D}"/>
                </a:ext>
              </a:extLst>
            </p:cNvPr>
            <p:cNvSpPr txBox="1"/>
            <p:nvPr/>
          </p:nvSpPr>
          <p:spPr>
            <a:xfrm>
              <a:off x="4020225" y="2941926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B050"/>
                  </a:solidFill>
                </a:rPr>
                <a:t>8.20.11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54F981E-7543-4749-B648-EB98C0D0D054}"/>
              </a:ext>
            </a:extLst>
          </p:cNvPr>
          <p:cNvGrpSpPr/>
          <p:nvPr/>
        </p:nvGrpSpPr>
        <p:grpSpPr>
          <a:xfrm>
            <a:off x="2395098" y="2175615"/>
            <a:ext cx="1043112" cy="361423"/>
            <a:chOff x="-1604709" y="3374060"/>
            <a:chExt cx="1043112" cy="361423"/>
          </a:xfrm>
        </p:grpSpPr>
        <p:sp>
          <p:nvSpPr>
            <p:cNvPr id="193" name="Star: 5 Points 192">
              <a:extLst>
                <a:ext uri="{FF2B5EF4-FFF2-40B4-BE49-F238E27FC236}">
                  <a16:creationId xmlns:a16="http://schemas.microsoft.com/office/drawing/2014/main" id="{64E164FC-1C1F-4362-99BE-51D90AD57019}"/>
                </a:ext>
              </a:extLst>
            </p:cNvPr>
            <p:cNvSpPr/>
            <p:nvPr/>
          </p:nvSpPr>
          <p:spPr>
            <a:xfrm>
              <a:off x="-1255039" y="3374060"/>
              <a:ext cx="215865" cy="215865"/>
            </a:xfrm>
            <a:prstGeom prst="star5">
              <a:avLst/>
            </a:prstGeom>
            <a:solidFill>
              <a:srgbClr val="00C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8C8F3D7-6DC7-45E8-9883-9A88C3EFC393}"/>
                </a:ext>
              </a:extLst>
            </p:cNvPr>
            <p:cNvSpPr txBox="1"/>
            <p:nvPr/>
          </p:nvSpPr>
          <p:spPr>
            <a:xfrm>
              <a:off x="-1604709" y="3520039"/>
              <a:ext cx="1043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B050"/>
                  </a:solidFill>
                </a:rPr>
                <a:t>PostgreSQL 11.13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1456945-EF0C-4C8D-ACAD-7D2B3B5BCC11}"/>
              </a:ext>
            </a:extLst>
          </p:cNvPr>
          <p:cNvGrpSpPr/>
          <p:nvPr/>
        </p:nvGrpSpPr>
        <p:grpSpPr>
          <a:xfrm>
            <a:off x="6646604" y="3061706"/>
            <a:ext cx="580193" cy="360397"/>
            <a:chOff x="2818881" y="3374060"/>
            <a:chExt cx="580193" cy="360397"/>
          </a:xfrm>
        </p:grpSpPr>
        <p:sp>
          <p:nvSpPr>
            <p:cNvPr id="199" name="Star: 5 Points 198">
              <a:extLst>
                <a:ext uri="{FF2B5EF4-FFF2-40B4-BE49-F238E27FC236}">
                  <a16:creationId xmlns:a16="http://schemas.microsoft.com/office/drawing/2014/main" id="{5D0AA790-C48E-4AED-AD4C-4331BB5BD33F}"/>
                </a:ext>
              </a:extLst>
            </p:cNvPr>
            <p:cNvSpPr/>
            <p:nvPr/>
          </p:nvSpPr>
          <p:spPr>
            <a:xfrm>
              <a:off x="3006521" y="3374060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62BACF1-978B-48AC-B74C-6C259963A2C6}"/>
                </a:ext>
              </a:extLst>
            </p:cNvPr>
            <p:cNvSpPr txBox="1"/>
            <p:nvPr/>
          </p:nvSpPr>
          <p:spPr>
            <a:xfrm>
              <a:off x="2818881" y="3519013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A457AD34-FE76-4A1C-9774-B2888A968A1E}"/>
              </a:ext>
            </a:extLst>
          </p:cNvPr>
          <p:cNvSpPr txBox="1"/>
          <p:nvPr/>
        </p:nvSpPr>
        <p:spPr>
          <a:xfrm>
            <a:off x="6678158" y="3213786"/>
            <a:ext cx="484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00B0F0"/>
                </a:solidFill>
              </a:rPr>
              <a:t>3.6.0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CC7C12D-98D1-474E-B897-F2DF4087E282}"/>
              </a:ext>
            </a:extLst>
          </p:cNvPr>
          <p:cNvGrpSpPr/>
          <p:nvPr/>
        </p:nvGrpSpPr>
        <p:grpSpPr>
          <a:xfrm>
            <a:off x="3673411" y="2746150"/>
            <a:ext cx="730968" cy="381028"/>
            <a:chOff x="4061984" y="2745223"/>
            <a:chExt cx="730968" cy="381028"/>
          </a:xfrm>
        </p:grpSpPr>
        <p:sp>
          <p:nvSpPr>
            <p:cNvPr id="235" name="Star: 5 Points 234">
              <a:extLst>
                <a:ext uri="{FF2B5EF4-FFF2-40B4-BE49-F238E27FC236}">
                  <a16:creationId xmlns:a16="http://schemas.microsoft.com/office/drawing/2014/main" id="{53F7B87E-7E69-45B1-ADDD-45180F9D65E6}"/>
                </a:ext>
              </a:extLst>
            </p:cNvPr>
            <p:cNvSpPr/>
            <p:nvPr/>
          </p:nvSpPr>
          <p:spPr>
            <a:xfrm>
              <a:off x="4238681" y="2745223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F328F58-0CAE-44DE-AC3F-12069ACCE716}"/>
                </a:ext>
              </a:extLst>
            </p:cNvPr>
            <p:cNvSpPr txBox="1"/>
            <p:nvPr/>
          </p:nvSpPr>
          <p:spPr>
            <a:xfrm>
              <a:off x="4061984" y="2910807"/>
              <a:ext cx="730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i="0">
                  <a:solidFill>
                    <a:srgbClr val="00B050"/>
                  </a:solidFill>
                  <a:effectLst/>
                  <a:latin typeface="-apple-system"/>
                </a:rPr>
                <a:t>20211216b1</a:t>
              </a:r>
              <a:endParaRPr lang="en-US" sz="800">
                <a:solidFill>
                  <a:srgbClr val="00B050"/>
                </a:solidFill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7B48D12-F82A-4F56-99CB-398817579DFF}"/>
              </a:ext>
            </a:extLst>
          </p:cNvPr>
          <p:cNvGrpSpPr/>
          <p:nvPr/>
        </p:nvGrpSpPr>
        <p:grpSpPr>
          <a:xfrm>
            <a:off x="2956942" y="2747391"/>
            <a:ext cx="732363" cy="369879"/>
            <a:chOff x="3988596" y="2757175"/>
            <a:chExt cx="732363" cy="369879"/>
          </a:xfrm>
        </p:grpSpPr>
        <p:sp>
          <p:nvSpPr>
            <p:cNvPr id="250" name="Star: 5 Points 249">
              <a:extLst>
                <a:ext uri="{FF2B5EF4-FFF2-40B4-BE49-F238E27FC236}">
                  <a16:creationId xmlns:a16="http://schemas.microsoft.com/office/drawing/2014/main" id="{B508EDD0-980D-4984-BC9F-DC7ABE633F8B}"/>
                </a:ext>
              </a:extLst>
            </p:cNvPr>
            <p:cNvSpPr/>
            <p:nvPr/>
          </p:nvSpPr>
          <p:spPr>
            <a:xfrm>
              <a:off x="4316375" y="2757175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B603C1E-BB0B-4E87-A5C3-C45049E6C4AC}"/>
                </a:ext>
              </a:extLst>
            </p:cNvPr>
            <p:cNvSpPr txBox="1"/>
            <p:nvPr/>
          </p:nvSpPr>
          <p:spPr>
            <a:xfrm>
              <a:off x="3988596" y="2911610"/>
              <a:ext cx="7323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0" i="0">
                  <a:solidFill>
                    <a:srgbClr val="00B050"/>
                  </a:solidFill>
                  <a:effectLst/>
                  <a:latin typeface="-apple-system"/>
                </a:rPr>
                <a:t>20211213b1</a:t>
              </a:r>
              <a:endParaRPr lang="en-US" sz="800">
                <a:solidFill>
                  <a:srgbClr val="00B050"/>
                </a:solidFill>
              </a:endParaRPr>
            </a:p>
          </p:txBody>
        </p:sp>
      </p:grpSp>
      <p:sp>
        <p:nvSpPr>
          <p:cNvPr id="253" name="Arrow: Right 252">
            <a:extLst>
              <a:ext uri="{FF2B5EF4-FFF2-40B4-BE49-F238E27FC236}">
                <a16:creationId xmlns:a16="http://schemas.microsoft.com/office/drawing/2014/main" id="{1F72A2CF-4590-4799-B618-67956340552C}"/>
              </a:ext>
            </a:extLst>
          </p:cNvPr>
          <p:cNvSpPr/>
          <p:nvPr/>
        </p:nvSpPr>
        <p:spPr>
          <a:xfrm>
            <a:off x="6335328" y="1936284"/>
            <a:ext cx="877455" cy="152695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F62028-2792-46ED-8AF9-D4E07875F183}"/>
              </a:ext>
            </a:extLst>
          </p:cNvPr>
          <p:cNvGrpSpPr/>
          <p:nvPr/>
        </p:nvGrpSpPr>
        <p:grpSpPr>
          <a:xfrm>
            <a:off x="6893742" y="1889048"/>
            <a:ext cx="580193" cy="376410"/>
            <a:chOff x="5182581" y="1925019"/>
            <a:chExt cx="580193" cy="376410"/>
          </a:xfrm>
        </p:grpSpPr>
        <p:sp>
          <p:nvSpPr>
            <p:cNvPr id="223" name="Star: 5 Points 222">
              <a:extLst>
                <a:ext uri="{FF2B5EF4-FFF2-40B4-BE49-F238E27FC236}">
                  <a16:creationId xmlns:a16="http://schemas.microsoft.com/office/drawing/2014/main" id="{BAE61EC1-4DA5-44EE-9619-D2D5EB0F4178}"/>
                </a:ext>
              </a:extLst>
            </p:cNvPr>
            <p:cNvSpPr/>
            <p:nvPr/>
          </p:nvSpPr>
          <p:spPr>
            <a:xfrm>
              <a:off x="5368949" y="192501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34CEC73-1A17-46B3-A74D-9B5C53D37B48}"/>
                </a:ext>
              </a:extLst>
            </p:cNvPr>
            <p:cNvSpPr txBox="1"/>
            <p:nvPr/>
          </p:nvSpPr>
          <p:spPr>
            <a:xfrm>
              <a:off x="5182581" y="2085985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2.23</a:t>
              </a:r>
            </a:p>
          </p:txBody>
        </p:sp>
      </p:grp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74925C76-BAF2-42B1-9310-CDED858F615D}"/>
              </a:ext>
            </a:extLst>
          </p:cNvPr>
          <p:cNvSpPr/>
          <p:nvPr/>
        </p:nvSpPr>
        <p:spPr>
          <a:xfrm>
            <a:off x="6614878" y="4393402"/>
            <a:ext cx="1403099" cy="163252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Arrow: Right 259">
            <a:extLst>
              <a:ext uri="{FF2B5EF4-FFF2-40B4-BE49-F238E27FC236}">
                <a16:creationId xmlns:a16="http://schemas.microsoft.com/office/drawing/2014/main" id="{90BDA711-789C-4219-B8AD-A20AA458ED54}"/>
              </a:ext>
            </a:extLst>
          </p:cNvPr>
          <p:cNvSpPr/>
          <p:nvPr/>
        </p:nvSpPr>
        <p:spPr>
          <a:xfrm>
            <a:off x="6624186" y="4706838"/>
            <a:ext cx="1403099" cy="163252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Arrow: Right 260">
            <a:extLst>
              <a:ext uri="{FF2B5EF4-FFF2-40B4-BE49-F238E27FC236}">
                <a16:creationId xmlns:a16="http://schemas.microsoft.com/office/drawing/2014/main" id="{879A3BB3-4842-4965-8280-2A59C260BD61}"/>
              </a:ext>
            </a:extLst>
          </p:cNvPr>
          <p:cNvSpPr/>
          <p:nvPr/>
        </p:nvSpPr>
        <p:spPr>
          <a:xfrm>
            <a:off x="6624186" y="5326724"/>
            <a:ext cx="1403099" cy="163252"/>
          </a:xfrm>
          <a:prstGeom prst="rightArrow">
            <a:avLst/>
          </a:prstGeom>
          <a:gradFill>
            <a:gsLst>
              <a:gs pos="0">
                <a:srgbClr val="00B0F0"/>
              </a:gs>
              <a:gs pos="98000">
                <a:schemeClr val="accent5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Star: 5 Points 235">
            <a:extLst>
              <a:ext uri="{FF2B5EF4-FFF2-40B4-BE49-F238E27FC236}">
                <a16:creationId xmlns:a16="http://schemas.microsoft.com/office/drawing/2014/main" id="{DDD9198E-E3C3-495B-9544-0838058FEC96}"/>
              </a:ext>
            </a:extLst>
          </p:cNvPr>
          <p:cNvSpPr/>
          <p:nvPr/>
        </p:nvSpPr>
        <p:spPr>
          <a:xfrm>
            <a:off x="7937361" y="4340790"/>
            <a:ext cx="215865" cy="215865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Star: 5 Points 237">
            <a:extLst>
              <a:ext uri="{FF2B5EF4-FFF2-40B4-BE49-F238E27FC236}">
                <a16:creationId xmlns:a16="http://schemas.microsoft.com/office/drawing/2014/main" id="{F38ACFB4-EECC-4765-AF50-17945355C45E}"/>
              </a:ext>
            </a:extLst>
          </p:cNvPr>
          <p:cNvSpPr/>
          <p:nvPr/>
        </p:nvSpPr>
        <p:spPr>
          <a:xfrm>
            <a:off x="7918036" y="5283205"/>
            <a:ext cx="215865" cy="215865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33A90B-B163-4D02-933E-72E86828EB3F}"/>
              </a:ext>
            </a:extLst>
          </p:cNvPr>
          <p:cNvSpPr txBox="1"/>
          <p:nvPr/>
        </p:nvSpPr>
        <p:spPr>
          <a:xfrm>
            <a:off x="7969859" y="4409920"/>
            <a:ext cx="5801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0070C0"/>
                </a:solidFill>
              </a:rPr>
              <a:t>14.4.4</a:t>
            </a:r>
          </a:p>
        </p:txBody>
      </p:sp>
      <p:sp>
        <p:nvSpPr>
          <p:cNvPr id="237" name="Star: 5 Points 236">
            <a:extLst>
              <a:ext uri="{FF2B5EF4-FFF2-40B4-BE49-F238E27FC236}">
                <a16:creationId xmlns:a16="http://schemas.microsoft.com/office/drawing/2014/main" id="{1A60922C-8B2B-4A8B-A44B-6009B3CF429F}"/>
              </a:ext>
            </a:extLst>
          </p:cNvPr>
          <p:cNvSpPr/>
          <p:nvPr/>
        </p:nvSpPr>
        <p:spPr>
          <a:xfrm>
            <a:off x="7915014" y="4657835"/>
            <a:ext cx="215865" cy="215865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C2384-7C2F-4CEC-83A3-716FF6090232}"/>
              </a:ext>
            </a:extLst>
          </p:cNvPr>
          <p:cNvGrpSpPr/>
          <p:nvPr/>
        </p:nvGrpSpPr>
        <p:grpSpPr>
          <a:xfrm>
            <a:off x="7454730" y="4933440"/>
            <a:ext cx="1118764" cy="283336"/>
            <a:chOff x="4987371" y="5215547"/>
            <a:chExt cx="1118764" cy="283336"/>
          </a:xfrm>
        </p:grpSpPr>
        <p:sp>
          <p:nvSpPr>
            <p:cNvPr id="257" name="Arrow: Bent 256">
              <a:extLst>
                <a:ext uri="{FF2B5EF4-FFF2-40B4-BE49-F238E27FC236}">
                  <a16:creationId xmlns:a16="http://schemas.microsoft.com/office/drawing/2014/main" id="{66E1AB19-5434-489D-AF98-25AF7A6E8D26}"/>
                </a:ext>
              </a:extLst>
            </p:cNvPr>
            <p:cNvSpPr/>
            <p:nvPr/>
          </p:nvSpPr>
          <p:spPr>
            <a:xfrm rot="5400000" flipH="1">
              <a:off x="5416157" y="5230179"/>
              <a:ext cx="201789" cy="172525"/>
            </a:xfrm>
            <a:prstGeom prst="ben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112F648-C562-4603-9A7D-E4D7ED3E8898}"/>
                </a:ext>
              </a:extLst>
            </p:cNvPr>
            <p:cNvSpPr txBox="1"/>
            <p:nvPr/>
          </p:nvSpPr>
          <p:spPr>
            <a:xfrm>
              <a:off x="4987371" y="5283439"/>
              <a:ext cx="11187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rgbClr val="00B0F0"/>
                  </a:solidFill>
                </a:rPr>
                <a:t>migrate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7C7FC1B-BEB0-46F4-8A19-8EA2FAD4EA58}"/>
              </a:ext>
            </a:extLst>
          </p:cNvPr>
          <p:cNvGrpSpPr/>
          <p:nvPr/>
        </p:nvGrpSpPr>
        <p:grpSpPr>
          <a:xfrm>
            <a:off x="4060167" y="3946610"/>
            <a:ext cx="580193" cy="361336"/>
            <a:chOff x="5134135" y="6074751"/>
            <a:chExt cx="580193" cy="361336"/>
          </a:xfrm>
        </p:grpSpPr>
        <p:sp>
          <p:nvSpPr>
            <p:cNvPr id="267" name="Star: 5 Points 266">
              <a:extLst>
                <a:ext uri="{FF2B5EF4-FFF2-40B4-BE49-F238E27FC236}">
                  <a16:creationId xmlns:a16="http://schemas.microsoft.com/office/drawing/2014/main" id="{50FCB7F9-58FC-4DDA-A04B-193DF53F4E54}"/>
                </a:ext>
              </a:extLst>
            </p:cNvPr>
            <p:cNvSpPr/>
            <p:nvPr/>
          </p:nvSpPr>
          <p:spPr>
            <a:xfrm>
              <a:off x="5337821" y="6074751"/>
              <a:ext cx="215865" cy="215865"/>
            </a:xfrm>
            <a:prstGeom prst="star5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7A8D98AC-1DBD-453D-91FA-DC74406FDC73}"/>
                </a:ext>
              </a:extLst>
            </p:cNvPr>
            <p:cNvSpPr txBox="1"/>
            <p:nvPr/>
          </p:nvSpPr>
          <p:spPr>
            <a:xfrm>
              <a:off x="5134135" y="6220643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B050"/>
                  </a:solidFill>
                </a:rPr>
                <a:t>8.9.6</a:t>
              </a:r>
            </a:p>
          </p:txBody>
        </p:sp>
      </p:grp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8E24F9B7-6A92-4C8C-9228-BA0EBC792ED0}"/>
              </a:ext>
            </a:extLst>
          </p:cNvPr>
          <p:cNvSpPr/>
          <p:nvPr/>
        </p:nvSpPr>
        <p:spPr>
          <a:xfrm>
            <a:off x="7183839" y="1659626"/>
            <a:ext cx="684797" cy="177617"/>
          </a:xfrm>
          <a:prstGeom prst="right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974455-348A-48E6-98CE-EF702F4FA45F}"/>
              </a:ext>
            </a:extLst>
          </p:cNvPr>
          <p:cNvGrpSpPr/>
          <p:nvPr/>
        </p:nvGrpSpPr>
        <p:grpSpPr>
          <a:xfrm>
            <a:off x="7598122" y="1613689"/>
            <a:ext cx="580193" cy="363416"/>
            <a:chOff x="3272859" y="1656992"/>
            <a:chExt cx="580193" cy="363416"/>
          </a:xfrm>
        </p:grpSpPr>
        <p:sp>
          <p:nvSpPr>
            <p:cNvPr id="219" name="Star: 5 Points 218">
              <a:extLst>
                <a:ext uri="{FF2B5EF4-FFF2-40B4-BE49-F238E27FC236}">
                  <a16:creationId xmlns:a16="http://schemas.microsoft.com/office/drawing/2014/main" id="{EA10EC01-72CF-4951-959A-CAC871FAA336}"/>
                </a:ext>
              </a:extLst>
            </p:cNvPr>
            <p:cNvSpPr/>
            <p:nvPr/>
          </p:nvSpPr>
          <p:spPr>
            <a:xfrm>
              <a:off x="3455023" y="1656992"/>
              <a:ext cx="215865" cy="215865"/>
            </a:xfrm>
            <a:prstGeom prst="star5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58FC1C9-B330-4193-9364-078F6FB27D23}"/>
                </a:ext>
              </a:extLst>
            </p:cNvPr>
            <p:cNvSpPr txBox="1"/>
            <p:nvPr/>
          </p:nvSpPr>
          <p:spPr>
            <a:xfrm>
              <a:off x="3272859" y="1804964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</a:rPr>
                <a:t>Rome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A90820C-A569-4D28-8CC9-9B93030F2F60}"/>
              </a:ext>
            </a:extLst>
          </p:cNvPr>
          <p:cNvGrpSpPr/>
          <p:nvPr/>
        </p:nvGrpSpPr>
        <p:grpSpPr>
          <a:xfrm>
            <a:off x="6542178" y="765549"/>
            <a:ext cx="620590" cy="5630774"/>
            <a:chOff x="5317958" y="943679"/>
            <a:chExt cx="620590" cy="5630774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25CC989-4AEE-45BE-AF87-062BEF9192A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70" y="1196502"/>
              <a:ext cx="0" cy="537795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2A7C17D-4608-49D5-8E25-95112750F63E}"/>
                </a:ext>
              </a:extLst>
            </p:cNvPr>
            <p:cNvSpPr txBox="1"/>
            <p:nvPr/>
          </p:nvSpPr>
          <p:spPr>
            <a:xfrm>
              <a:off x="5317958" y="943679"/>
              <a:ext cx="62059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rgbClr val="92D05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TODAY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CE2B152-41B7-4DAB-B1D3-6064D54F9FF1}"/>
              </a:ext>
            </a:extLst>
          </p:cNvPr>
          <p:cNvGrpSpPr/>
          <p:nvPr/>
        </p:nvGrpSpPr>
        <p:grpSpPr>
          <a:xfrm>
            <a:off x="2238809" y="2460820"/>
            <a:ext cx="1043112" cy="352648"/>
            <a:chOff x="-1581635" y="3281072"/>
            <a:chExt cx="1043112" cy="352648"/>
          </a:xfrm>
        </p:grpSpPr>
        <p:sp>
          <p:nvSpPr>
            <p:cNvPr id="196" name="Star: 5 Points 195">
              <a:extLst>
                <a:ext uri="{FF2B5EF4-FFF2-40B4-BE49-F238E27FC236}">
                  <a16:creationId xmlns:a16="http://schemas.microsoft.com/office/drawing/2014/main" id="{C261F5C4-E8A1-451A-B3BD-AFFC87023AC7}"/>
                </a:ext>
              </a:extLst>
            </p:cNvPr>
            <p:cNvSpPr/>
            <p:nvPr/>
          </p:nvSpPr>
          <p:spPr>
            <a:xfrm>
              <a:off x="-1162536" y="3281072"/>
              <a:ext cx="215865" cy="215865"/>
            </a:xfrm>
            <a:prstGeom prst="star5">
              <a:avLst/>
            </a:prstGeom>
            <a:solidFill>
              <a:srgbClr val="00C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3553C3F-D5F8-4D69-B299-C75D8CC5272E}"/>
                </a:ext>
              </a:extLst>
            </p:cNvPr>
            <p:cNvSpPr txBox="1"/>
            <p:nvPr/>
          </p:nvSpPr>
          <p:spPr>
            <a:xfrm>
              <a:off x="-1581635" y="3418276"/>
              <a:ext cx="1043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B050"/>
                  </a:solidFill>
                </a:rPr>
                <a:t>PostgreSQL 11.13.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B2D17F0-1B64-EF4D-0F77-DB08DD6943AD}"/>
              </a:ext>
            </a:extLst>
          </p:cNvPr>
          <p:cNvGrpSpPr/>
          <p:nvPr/>
        </p:nvGrpSpPr>
        <p:grpSpPr>
          <a:xfrm>
            <a:off x="6332643" y="3067394"/>
            <a:ext cx="580193" cy="360397"/>
            <a:chOff x="2818881" y="3374060"/>
            <a:chExt cx="580193" cy="360397"/>
          </a:xfrm>
        </p:grpSpPr>
        <p:sp>
          <p:nvSpPr>
            <p:cNvPr id="273" name="Star: 5 Points 272">
              <a:extLst>
                <a:ext uri="{FF2B5EF4-FFF2-40B4-BE49-F238E27FC236}">
                  <a16:creationId xmlns:a16="http://schemas.microsoft.com/office/drawing/2014/main" id="{780A1F44-3D27-7BF2-4AED-BF20494EF62E}"/>
                </a:ext>
              </a:extLst>
            </p:cNvPr>
            <p:cNvSpPr/>
            <p:nvPr/>
          </p:nvSpPr>
          <p:spPr>
            <a:xfrm>
              <a:off x="3006521" y="3374060"/>
              <a:ext cx="215865" cy="215865"/>
            </a:xfrm>
            <a:prstGeom prst="star5">
              <a:avLst/>
            </a:prstGeom>
            <a:solidFill>
              <a:srgbClr val="00C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A3B397A-03CA-98F6-512A-69475380A3CE}"/>
                </a:ext>
              </a:extLst>
            </p:cNvPr>
            <p:cNvSpPr txBox="1"/>
            <p:nvPr/>
          </p:nvSpPr>
          <p:spPr>
            <a:xfrm>
              <a:off x="2818881" y="3519013"/>
              <a:ext cx="58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>
                <a:solidFill>
                  <a:srgbClr val="00B0F0"/>
                </a:solidFill>
              </a:endParaRP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5CB5921C-70F2-D70D-D29B-254082C27D02}"/>
              </a:ext>
            </a:extLst>
          </p:cNvPr>
          <p:cNvSpPr txBox="1"/>
          <p:nvPr/>
        </p:nvSpPr>
        <p:spPr>
          <a:xfrm>
            <a:off x="6364197" y="3219474"/>
            <a:ext cx="484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00C85A"/>
                </a:solidFill>
              </a:rPr>
              <a:t>3.5.4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CC5B094-3EA9-4AF8-0B84-3D41E0B886CE}"/>
              </a:ext>
            </a:extLst>
          </p:cNvPr>
          <p:cNvGrpSpPr/>
          <p:nvPr/>
        </p:nvGrpSpPr>
        <p:grpSpPr>
          <a:xfrm>
            <a:off x="6841983" y="3330923"/>
            <a:ext cx="445963" cy="395577"/>
            <a:chOff x="5484368" y="3985249"/>
            <a:chExt cx="445963" cy="395577"/>
          </a:xfrm>
        </p:grpSpPr>
        <p:sp>
          <p:nvSpPr>
            <p:cNvPr id="277" name="Star: 5 Points 276">
              <a:extLst>
                <a:ext uri="{FF2B5EF4-FFF2-40B4-BE49-F238E27FC236}">
                  <a16:creationId xmlns:a16="http://schemas.microsoft.com/office/drawing/2014/main" id="{2360A66D-BF4C-40A5-5AA1-E3E40BC55513}"/>
                </a:ext>
              </a:extLst>
            </p:cNvPr>
            <p:cNvSpPr/>
            <p:nvPr/>
          </p:nvSpPr>
          <p:spPr>
            <a:xfrm>
              <a:off x="5565295" y="3985249"/>
              <a:ext cx="215865" cy="215865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D52F278-65B2-C5BA-2FA8-1CD7A8BC6014}"/>
                </a:ext>
              </a:extLst>
            </p:cNvPr>
            <p:cNvSpPr txBox="1"/>
            <p:nvPr/>
          </p:nvSpPr>
          <p:spPr>
            <a:xfrm>
              <a:off x="5484368" y="4180771"/>
              <a:ext cx="44596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700" b="0" i="1">
                  <a:solidFill>
                    <a:srgbClr val="00B0F0"/>
                  </a:solidFill>
                  <a:effectLst/>
                  <a:latin typeface="Segoe UI" panose="020B0502040204020203" pitchFamily="34" charset="0"/>
                </a:rPr>
                <a:t>2.356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41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21016-3E72-4827-BEE9-20097C154C84}"/>
              </a:ext>
            </a:extLst>
          </p:cNvPr>
          <p:cNvSpPr/>
          <p:nvPr/>
        </p:nvSpPr>
        <p:spPr>
          <a:xfrm>
            <a:off x="932818" y="4494392"/>
            <a:ext cx="7031281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94E6-B234-4F1B-ACC2-464EAB2BCDAC}"/>
              </a:ext>
            </a:extLst>
          </p:cNvPr>
          <p:cNvSpPr/>
          <p:nvPr/>
        </p:nvSpPr>
        <p:spPr>
          <a:xfrm>
            <a:off x="932818" y="3988949"/>
            <a:ext cx="7031281" cy="502920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5E012-385E-444D-9BF6-4B4E7099BCBD}"/>
              </a:ext>
            </a:extLst>
          </p:cNvPr>
          <p:cNvSpPr/>
          <p:nvPr/>
        </p:nvSpPr>
        <p:spPr>
          <a:xfrm>
            <a:off x="927633" y="3483492"/>
            <a:ext cx="7031281" cy="502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C3697-0E76-4DF2-8CE7-7D14265D494A}"/>
              </a:ext>
            </a:extLst>
          </p:cNvPr>
          <p:cNvSpPr/>
          <p:nvPr/>
        </p:nvSpPr>
        <p:spPr>
          <a:xfrm>
            <a:off x="935539" y="2989744"/>
            <a:ext cx="7031281" cy="5029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698F52-2964-4DE0-8948-F4F43F5E3825}"/>
              </a:ext>
            </a:extLst>
          </p:cNvPr>
          <p:cNvSpPr/>
          <p:nvPr/>
        </p:nvSpPr>
        <p:spPr>
          <a:xfrm>
            <a:off x="938458" y="2485955"/>
            <a:ext cx="7031281" cy="502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219228-1A9B-4F5F-94CA-E2226154B70A}"/>
              </a:ext>
            </a:extLst>
          </p:cNvPr>
          <p:cNvGrpSpPr/>
          <p:nvPr/>
        </p:nvGrpSpPr>
        <p:grpSpPr>
          <a:xfrm>
            <a:off x="1390233" y="1918357"/>
            <a:ext cx="6115319" cy="3077829"/>
            <a:chOff x="1976690" y="1752600"/>
            <a:chExt cx="6115319" cy="458686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13E37F-5F2A-459A-A5C2-C20348C7A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690" y="17764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DC9940-236A-4A46-BF45-C23251B03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30" y="1791362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CA928A-61C8-43AB-985B-A463FCAEA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649" y="1768679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AC9BBA-DFF0-4FD7-B675-D474BC5D2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778" y="17764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9E2D65-52D2-4D4E-AF87-56EC3D825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586" y="17764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0CA8ED-58DB-4253-881F-FBEBA3EC7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154" y="1776494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29A254-6C07-44A8-AD47-B69B2A760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726" y="1752600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0A1F15-9B7F-485C-91E1-6FD442EA9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294" y="1752600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CEA3A1C-978B-49FE-8731-B633937A4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2441" y="1768679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96CEC8-7662-4471-B3A7-32A292266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009" y="1768679"/>
              <a:ext cx="0" cy="45481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BDED6E-5676-4C05-9E21-DE0B3F95B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680" y="1769063"/>
              <a:ext cx="0" cy="454810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2005E6-1BD6-4A54-BB6A-E6321C8AEE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9806" y="1796936"/>
              <a:ext cx="24609" cy="450060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E9D436-E88C-41EC-9967-48FD79B1D4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2949" y="1788949"/>
              <a:ext cx="4797" cy="450859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73A676-74BA-44EA-88DD-3FEF42A75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5928" y="1769063"/>
              <a:ext cx="0" cy="454772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66CEC9E1-1274-4865-9608-CC4C70D7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78" y="537392"/>
            <a:ext cx="839524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3300" b="1">
                <a:latin typeface="Gill Sans MT Condensed"/>
                <a:ea typeface="Times New Roman" panose="02020603050405020304" pitchFamily="18" charset="0"/>
                <a:cs typeface="Segoe UI"/>
              </a:rPr>
              <a:t>Roadmap - Engagement</a:t>
            </a:r>
            <a:endParaRPr lang="en-US" sz="3300" b="1">
              <a:effectLst/>
              <a:latin typeface="Gill Sans MT Condensed"/>
              <a:ea typeface="Times New Roman" panose="0202060305040502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DB2DFA-E684-4E72-85CF-F07CAF8590F7}"/>
              </a:ext>
            </a:extLst>
          </p:cNvPr>
          <p:cNvGrpSpPr/>
          <p:nvPr/>
        </p:nvGrpSpPr>
        <p:grpSpPr>
          <a:xfrm>
            <a:off x="6550943" y="1388594"/>
            <a:ext cx="1414674" cy="587679"/>
            <a:chOff x="1559074" y="1980823"/>
            <a:chExt cx="1414674" cy="90791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B64209-A984-4E88-AD7A-05737F2E24A4}"/>
                </a:ext>
              </a:extLst>
            </p:cNvPr>
            <p:cNvSpPr/>
            <p:nvPr/>
          </p:nvSpPr>
          <p:spPr>
            <a:xfrm>
              <a:off x="1559074" y="1980823"/>
              <a:ext cx="1414674" cy="4522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A3B336-4A85-4B6C-A8E4-20F80DA711E7}"/>
                </a:ext>
              </a:extLst>
            </p:cNvPr>
            <p:cNvSpPr/>
            <p:nvPr/>
          </p:nvSpPr>
          <p:spPr>
            <a:xfrm>
              <a:off x="1559075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CA59EB-CC57-4537-8698-C560DD38D704}"/>
                </a:ext>
              </a:extLst>
            </p:cNvPr>
            <p:cNvSpPr/>
            <p:nvPr/>
          </p:nvSpPr>
          <p:spPr>
            <a:xfrm>
              <a:off x="2023825" y="2433097"/>
              <a:ext cx="475040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059F3E-E3D9-430C-8B2C-F5289F1E9C8B}"/>
                </a:ext>
              </a:extLst>
            </p:cNvPr>
            <p:cNvSpPr/>
            <p:nvPr/>
          </p:nvSpPr>
          <p:spPr>
            <a:xfrm>
              <a:off x="2500580" y="2433098"/>
              <a:ext cx="466465" cy="4556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39E6CC-D5FC-4CEC-A387-2B4D8590A9C9}"/>
                </a:ext>
              </a:extLst>
            </p:cNvPr>
            <p:cNvSpPr txBox="1"/>
            <p:nvPr/>
          </p:nvSpPr>
          <p:spPr>
            <a:xfrm>
              <a:off x="1854825" y="1992149"/>
              <a:ext cx="813044" cy="42793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Q4 2023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77FD82-C433-45EA-8EDE-6E7675AAD830}"/>
                </a:ext>
              </a:extLst>
            </p:cNvPr>
            <p:cNvSpPr txBox="1"/>
            <p:nvPr/>
          </p:nvSpPr>
          <p:spPr>
            <a:xfrm>
              <a:off x="1609245" y="2481769"/>
              <a:ext cx="364203" cy="3566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7B0F48-4C5E-4034-BDA8-CA8DEC446555}"/>
                </a:ext>
              </a:extLst>
            </p:cNvPr>
            <p:cNvSpPr txBox="1"/>
            <p:nvPr/>
          </p:nvSpPr>
          <p:spPr>
            <a:xfrm>
              <a:off x="2047453" y="2481769"/>
              <a:ext cx="426720" cy="3566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87A165-EEB7-41CB-8408-46F583A3F899}"/>
                </a:ext>
              </a:extLst>
            </p:cNvPr>
            <p:cNvSpPr txBox="1"/>
            <p:nvPr/>
          </p:nvSpPr>
          <p:spPr>
            <a:xfrm>
              <a:off x="2531676" y="2481769"/>
              <a:ext cx="404278" cy="3566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Sep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82BBD6-518B-4B3D-90F6-3A49CA2B0545}"/>
              </a:ext>
            </a:extLst>
          </p:cNvPr>
          <p:cNvGrpSpPr/>
          <p:nvPr/>
        </p:nvGrpSpPr>
        <p:grpSpPr>
          <a:xfrm>
            <a:off x="5147995" y="1388190"/>
            <a:ext cx="1407971" cy="587514"/>
            <a:chOff x="2963616" y="1980823"/>
            <a:chExt cx="1407971" cy="90791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2007E-0583-4063-A66A-89D1421AE259}"/>
                </a:ext>
              </a:extLst>
            </p:cNvPr>
            <p:cNvSpPr/>
            <p:nvPr/>
          </p:nvSpPr>
          <p:spPr>
            <a:xfrm>
              <a:off x="2965331" y="1980823"/>
              <a:ext cx="1406256" cy="4522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0F23DB-6AAE-48BF-99CB-9E3D53568075}"/>
                </a:ext>
              </a:extLst>
            </p:cNvPr>
            <p:cNvSpPr/>
            <p:nvPr/>
          </p:nvSpPr>
          <p:spPr>
            <a:xfrm>
              <a:off x="2963616" y="2433098"/>
              <a:ext cx="466465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660AE5-A66C-4E42-9986-C8768C34E896}"/>
                </a:ext>
              </a:extLst>
            </p:cNvPr>
            <p:cNvSpPr/>
            <p:nvPr/>
          </p:nvSpPr>
          <p:spPr>
            <a:xfrm>
              <a:off x="3428366" y="2433097"/>
              <a:ext cx="475040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FD75DE-1314-42BF-9618-59DC2D55A1E2}"/>
                </a:ext>
              </a:extLst>
            </p:cNvPr>
            <p:cNvSpPr/>
            <p:nvPr/>
          </p:nvSpPr>
          <p:spPr>
            <a:xfrm>
              <a:off x="3905122" y="2433098"/>
              <a:ext cx="466465" cy="4556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A314EA-C80C-40E4-A8B9-4684A701BEEE}"/>
                </a:ext>
              </a:extLst>
            </p:cNvPr>
            <p:cNvSpPr txBox="1"/>
            <p:nvPr/>
          </p:nvSpPr>
          <p:spPr>
            <a:xfrm>
              <a:off x="3267551" y="1992090"/>
              <a:ext cx="801823" cy="4280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Q3 2023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808D21-3656-4F07-9660-98A6DD427C35}"/>
                </a:ext>
              </a:extLst>
            </p:cNvPr>
            <p:cNvSpPr txBox="1"/>
            <p:nvPr/>
          </p:nvSpPr>
          <p:spPr>
            <a:xfrm>
              <a:off x="2999685" y="2481720"/>
              <a:ext cx="397866" cy="3567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Apr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203C42-142B-4A8F-94C3-F1B436A6393C}"/>
                </a:ext>
              </a:extLst>
            </p:cNvPr>
            <p:cNvSpPr txBox="1"/>
            <p:nvPr/>
          </p:nvSpPr>
          <p:spPr>
            <a:xfrm>
              <a:off x="3445370" y="2481720"/>
              <a:ext cx="442750" cy="3567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May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D9D331-361E-4E30-B562-E9E94A44C3B0}"/>
                </a:ext>
              </a:extLst>
            </p:cNvPr>
            <p:cNvSpPr txBox="1"/>
            <p:nvPr/>
          </p:nvSpPr>
          <p:spPr>
            <a:xfrm>
              <a:off x="3936093" y="2481720"/>
              <a:ext cx="409087" cy="35671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>
                      <a:lumMod val="75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Jun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B67C133-D71F-4E1A-A138-A4588721A073}"/>
              </a:ext>
            </a:extLst>
          </p:cNvPr>
          <p:cNvGrpSpPr/>
          <p:nvPr/>
        </p:nvGrpSpPr>
        <p:grpSpPr>
          <a:xfrm>
            <a:off x="935099" y="1389089"/>
            <a:ext cx="1407970" cy="586784"/>
            <a:chOff x="4370730" y="1980823"/>
            <a:chExt cx="1407970" cy="9079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65B3DEA-4C2E-4F14-90DB-2281902EA32E}"/>
                </a:ext>
              </a:extLst>
            </p:cNvPr>
            <p:cNvSpPr/>
            <p:nvPr/>
          </p:nvSpPr>
          <p:spPr>
            <a:xfrm>
              <a:off x="4371587" y="1980823"/>
              <a:ext cx="1406256" cy="4522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6BFAA3-F19E-48B9-BAEF-A3644C83B680}"/>
                </a:ext>
              </a:extLst>
            </p:cNvPr>
            <p:cNvSpPr/>
            <p:nvPr/>
          </p:nvSpPr>
          <p:spPr>
            <a:xfrm>
              <a:off x="4370730" y="2433098"/>
              <a:ext cx="466465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DC8D31-F318-4457-83C4-13527EDF87B9}"/>
                </a:ext>
              </a:extLst>
            </p:cNvPr>
            <p:cNvSpPr/>
            <p:nvPr/>
          </p:nvSpPr>
          <p:spPr>
            <a:xfrm>
              <a:off x="4835480" y="2433097"/>
              <a:ext cx="475040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E2D4D3-FAD9-409E-9FDA-DF1A718A7CB2}"/>
                </a:ext>
              </a:extLst>
            </p:cNvPr>
            <p:cNvSpPr/>
            <p:nvPr/>
          </p:nvSpPr>
          <p:spPr>
            <a:xfrm>
              <a:off x="5312235" y="2433098"/>
              <a:ext cx="466465" cy="4556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98132F-D5D1-41D5-8FA2-07F8945CC873}"/>
                </a:ext>
              </a:extLst>
            </p:cNvPr>
            <p:cNvSpPr txBox="1"/>
            <p:nvPr/>
          </p:nvSpPr>
          <p:spPr>
            <a:xfrm>
              <a:off x="4669913" y="1991824"/>
              <a:ext cx="808235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Q4 2022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58D01A-9BC6-4273-84B9-11DBC4A7449C}"/>
                </a:ext>
              </a:extLst>
            </p:cNvPr>
            <p:cNvSpPr txBox="1"/>
            <p:nvPr/>
          </p:nvSpPr>
          <p:spPr>
            <a:xfrm>
              <a:off x="4423922" y="2481498"/>
              <a:ext cx="364203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Jul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9D70BA-6E6D-45B8-816C-91B0BA712172}"/>
                </a:ext>
              </a:extLst>
            </p:cNvPr>
            <p:cNvSpPr txBox="1"/>
            <p:nvPr/>
          </p:nvSpPr>
          <p:spPr>
            <a:xfrm>
              <a:off x="4866020" y="2481498"/>
              <a:ext cx="426720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Aug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D05AF1-91F4-421F-B76D-96960774B244}"/>
                </a:ext>
              </a:extLst>
            </p:cNvPr>
            <p:cNvSpPr txBox="1"/>
            <p:nvPr/>
          </p:nvSpPr>
          <p:spPr>
            <a:xfrm>
              <a:off x="5341939" y="2481498"/>
              <a:ext cx="404277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lIns="91440" tIns="45720" rIns="91440" bIns="45720" rtlCol="0" anchor="ctr" anchorCtr="0">
              <a:spAutoFit/>
            </a:bodyPr>
            <a:lstStyle/>
            <a:p>
              <a:r>
                <a:rPr lang="en-US" sz="900" b="1">
                  <a:solidFill>
                    <a:schemeClr val="tx2"/>
                  </a:solidFill>
                  <a:latin typeface="Poppins"/>
                  <a:ea typeface="League Spartan" charset="0"/>
                  <a:cs typeface="Poppins"/>
                </a:rPr>
                <a:t>Sep</a:t>
              </a:r>
              <a:endParaRPr lang="en-US">
                <a:solidFill>
                  <a:schemeClr val="tx2"/>
                </a:solidFill>
                <a:latin typeface="Poppins"/>
                <a:cs typeface="Poppin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01B3E4-ADDE-4D88-BD37-AEDF232E5506}"/>
              </a:ext>
            </a:extLst>
          </p:cNvPr>
          <p:cNvGrpSpPr/>
          <p:nvPr/>
        </p:nvGrpSpPr>
        <p:grpSpPr>
          <a:xfrm>
            <a:off x="2345640" y="1389089"/>
            <a:ext cx="1407970" cy="586784"/>
            <a:chOff x="5776474" y="1980823"/>
            <a:chExt cx="1407970" cy="9079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FBBBED4-AB21-46FB-B1FB-AF958D125915}"/>
                </a:ext>
              </a:extLst>
            </p:cNvPr>
            <p:cNvSpPr/>
            <p:nvPr/>
          </p:nvSpPr>
          <p:spPr>
            <a:xfrm>
              <a:off x="5777843" y="1980823"/>
              <a:ext cx="1406256" cy="4522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5A1D3E-7540-44F8-B97F-1CD59BE8596B}"/>
                </a:ext>
              </a:extLst>
            </p:cNvPr>
            <p:cNvSpPr/>
            <p:nvPr/>
          </p:nvSpPr>
          <p:spPr>
            <a:xfrm>
              <a:off x="5776474" y="2433098"/>
              <a:ext cx="466465" cy="455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3B0FF15-0F8D-4566-A128-C506AD26EDD1}"/>
                </a:ext>
              </a:extLst>
            </p:cNvPr>
            <p:cNvSpPr/>
            <p:nvPr/>
          </p:nvSpPr>
          <p:spPr>
            <a:xfrm>
              <a:off x="6241224" y="2433097"/>
              <a:ext cx="475040" cy="455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C5513DD-54A9-469F-A611-3EC9F6C093D6}"/>
                </a:ext>
              </a:extLst>
            </p:cNvPr>
            <p:cNvSpPr/>
            <p:nvPr/>
          </p:nvSpPr>
          <p:spPr>
            <a:xfrm>
              <a:off x="6717979" y="2433098"/>
              <a:ext cx="466465" cy="455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E937ADE-5C4F-4632-AEEA-3BC5880CD1F4}"/>
                </a:ext>
              </a:extLst>
            </p:cNvPr>
            <p:cNvSpPr txBox="1"/>
            <p:nvPr/>
          </p:nvSpPr>
          <p:spPr>
            <a:xfrm>
              <a:off x="6097696" y="1991824"/>
              <a:ext cx="766557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Q1 2023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8F663A-36EB-45A7-923E-A8EF90C59E9E}"/>
                </a:ext>
              </a:extLst>
            </p:cNvPr>
            <p:cNvSpPr txBox="1"/>
            <p:nvPr/>
          </p:nvSpPr>
          <p:spPr>
            <a:xfrm>
              <a:off x="5813006" y="2481498"/>
              <a:ext cx="393057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Oct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956C8CB-1E62-4126-B010-FEFEC0341C9E}"/>
                </a:ext>
              </a:extLst>
            </p:cNvPr>
            <p:cNvSpPr txBox="1"/>
            <p:nvPr/>
          </p:nvSpPr>
          <p:spPr>
            <a:xfrm>
              <a:off x="6270193" y="2481498"/>
              <a:ext cx="417102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Nov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A514BB4-3791-4899-A264-A9AF05B495E7}"/>
                </a:ext>
              </a:extLst>
            </p:cNvPr>
            <p:cNvSpPr txBox="1"/>
            <p:nvPr/>
          </p:nvSpPr>
          <p:spPr>
            <a:xfrm>
              <a:off x="6747008" y="2481498"/>
              <a:ext cx="409087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E5F84D1-221D-412D-9A76-7FABC80D6E9E}"/>
              </a:ext>
            </a:extLst>
          </p:cNvPr>
          <p:cNvGrpSpPr/>
          <p:nvPr/>
        </p:nvGrpSpPr>
        <p:grpSpPr>
          <a:xfrm>
            <a:off x="3753610" y="1389089"/>
            <a:ext cx="1402497" cy="586784"/>
            <a:chOff x="2963616" y="1980823"/>
            <a:chExt cx="1407971" cy="90791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51D723E-9250-4B8A-B9EE-1C94B43A98DE}"/>
                </a:ext>
              </a:extLst>
            </p:cNvPr>
            <p:cNvSpPr/>
            <p:nvPr/>
          </p:nvSpPr>
          <p:spPr>
            <a:xfrm>
              <a:off x="2965331" y="1980823"/>
              <a:ext cx="1406256" cy="4522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CDB7CBD-6D85-433E-83C9-3DD25DC89D53}"/>
                </a:ext>
              </a:extLst>
            </p:cNvPr>
            <p:cNvSpPr/>
            <p:nvPr/>
          </p:nvSpPr>
          <p:spPr>
            <a:xfrm>
              <a:off x="2963616" y="2433098"/>
              <a:ext cx="466465" cy="4556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19FD7F-A57F-4294-8183-1C916B33EA05}"/>
                </a:ext>
              </a:extLst>
            </p:cNvPr>
            <p:cNvSpPr/>
            <p:nvPr/>
          </p:nvSpPr>
          <p:spPr>
            <a:xfrm>
              <a:off x="3428366" y="2433097"/>
              <a:ext cx="475040" cy="4556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B88A866-A5C9-4792-9A6E-BF28496A807B}"/>
                </a:ext>
              </a:extLst>
            </p:cNvPr>
            <p:cNvSpPr/>
            <p:nvPr/>
          </p:nvSpPr>
          <p:spPr>
            <a:xfrm>
              <a:off x="3905122" y="2433098"/>
              <a:ext cx="466465" cy="4556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CBE5CB6-159C-4E95-A019-7024E69B9F24}"/>
                </a:ext>
              </a:extLst>
            </p:cNvPr>
            <p:cNvSpPr txBox="1"/>
            <p:nvPr/>
          </p:nvSpPr>
          <p:spPr>
            <a:xfrm>
              <a:off x="3268399" y="1991824"/>
              <a:ext cx="800124" cy="4285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Q2 2023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014B77-9A71-42CB-BF67-ABF383CA3961}"/>
                </a:ext>
              </a:extLst>
            </p:cNvPr>
            <p:cNvSpPr txBox="1"/>
            <p:nvPr/>
          </p:nvSpPr>
          <p:spPr>
            <a:xfrm>
              <a:off x="2993276" y="2481498"/>
              <a:ext cx="410684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Jan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E760A7E-0FC2-4F82-9F51-FE80C0721FFA}"/>
                </a:ext>
              </a:extLst>
            </p:cNvPr>
            <p:cNvSpPr txBox="1"/>
            <p:nvPr/>
          </p:nvSpPr>
          <p:spPr>
            <a:xfrm>
              <a:off x="3467840" y="2481498"/>
              <a:ext cx="397809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Feb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32F7B5E-6F4E-4BA1-9A52-FBDB8EF6463F}"/>
                </a:ext>
              </a:extLst>
            </p:cNvPr>
            <p:cNvSpPr txBox="1"/>
            <p:nvPr/>
          </p:nvSpPr>
          <p:spPr>
            <a:xfrm>
              <a:off x="3930466" y="2481498"/>
              <a:ext cx="420338" cy="35715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900" b="1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Mar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45FAA340-59E8-4E4D-95A7-7341F32241A3}"/>
              </a:ext>
            </a:extLst>
          </p:cNvPr>
          <p:cNvSpPr/>
          <p:nvPr/>
        </p:nvSpPr>
        <p:spPr>
          <a:xfrm>
            <a:off x="937860" y="1984488"/>
            <a:ext cx="7031281" cy="502920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EB4D70-E890-46CF-B187-1F732CD04783}"/>
              </a:ext>
            </a:extLst>
          </p:cNvPr>
          <p:cNvGrpSpPr/>
          <p:nvPr/>
        </p:nvGrpSpPr>
        <p:grpSpPr>
          <a:xfrm>
            <a:off x="1809907" y="1039841"/>
            <a:ext cx="620590" cy="4242278"/>
            <a:chOff x="5317958" y="943679"/>
            <a:chExt cx="620590" cy="424227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27D69BD-2BDF-46B5-83D3-C36F427782DD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70" y="1196502"/>
              <a:ext cx="0" cy="398945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AB7E789-3ABA-432B-AC1D-83FA25BB0637}"/>
                </a:ext>
              </a:extLst>
            </p:cNvPr>
            <p:cNvSpPr txBox="1"/>
            <p:nvPr/>
          </p:nvSpPr>
          <p:spPr>
            <a:xfrm>
              <a:off x="5317958" y="943679"/>
              <a:ext cx="62059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200" b="1">
                  <a:solidFill>
                    <a:srgbClr val="92D050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TODAY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558870C-CE75-C5B3-53F0-B66709CDBA80}"/>
              </a:ext>
            </a:extLst>
          </p:cNvPr>
          <p:cNvGrpSpPr/>
          <p:nvPr/>
        </p:nvGrpSpPr>
        <p:grpSpPr>
          <a:xfrm>
            <a:off x="935098" y="3138058"/>
            <a:ext cx="6974207" cy="261610"/>
            <a:chOff x="2799703" y="3138058"/>
            <a:chExt cx="1772790" cy="261610"/>
          </a:xfrm>
        </p:grpSpPr>
        <p:sp>
          <p:nvSpPr>
            <p:cNvPr id="104" name="Right Arrow 70">
              <a:extLst>
                <a:ext uri="{FF2B5EF4-FFF2-40B4-BE49-F238E27FC236}">
                  <a16:creationId xmlns:a16="http://schemas.microsoft.com/office/drawing/2014/main" id="{95283F70-0B6F-8482-7F1F-293F93ACD790}"/>
                </a:ext>
              </a:extLst>
            </p:cNvPr>
            <p:cNvSpPr/>
            <p:nvPr/>
          </p:nvSpPr>
          <p:spPr>
            <a:xfrm>
              <a:off x="2799703" y="3143495"/>
              <a:ext cx="1772790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DE0523-34E0-E9DF-1F5B-5145D0777E12}"/>
                </a:ext>
              </a:extLst>
            </p:cNvPr>
            <p:cNvSpPr txBox="1"/>
            <p:nvPr/>
          </p:nvSpPr>
          <p:spPr>
            <a:xfrm>
              <a:off x="2976804" y="3138058"/>
              <a:ext cx="1419239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Edit 200+ Wiki pages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6BE7395-686E-E94B-BC24-AC9B95C75AE4}"/>
              </a:ext>
            </a:extLst>
          </p:cNvPr>
          <p:cNvGrpSpPr/>
          <p:nvPr/>
        </p:nvGrpSpPr>
        <p:grpSpPr>
          <a:xfrm>
            <a:off x="6521867" y="3540468"/>
            <a:ext cx="1429355" cy="430887"/>
            <a:chOff x="2726752" y="3645130"/>
            <a:chExt cx="2784312" cy="287849"/>
          </a:xfrm>
        </p:grpSpPr>
        <p:sp>
          <p:nvSpPr>
            <p:cNvPr id="107" name="Right Arrow 70">
              <a:extLst>
                <a:ext uri="{FF2B5EF4-FFF2-40B4-BE49-F238E27FC236}">
                  <a16:creationId xmlns:a16="http://schemas.microsoft.com/office/drawing/2014/main" id="{7B4FC87E-4FE6-F22E-CB29-B13F88B23166}"/>
                </a:ext>
              </a:extLst>
            </p:cNvPr>
            <p:cNvSpPr/>
            <p:nvPr/>
          </p:nvSpPr>
          <p:spPr>
            <a:xfrm>
              <a:off x="2799703" y="3654662"/>
              <a:ext cx="2711361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2B02F33-26B7-F27B-6AA3-AA91FE2A8B9E}"/>
                </a:ext>
              </a:extLst>
            </p:cNvPr>
            <p:cNvSpPr txBox="1"/>
            <p:nvPr/>
          </p:nvSpPr>
          <p:spPr>
            <a:xfrm>
              <a:off x="2726752" y="3645130"/>
              <a:ext cx="2712689" cy="28784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Tool surveys/evaluations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5D2E4D9-8256-DEE8-F361-860AF0402802}"/>
              </a:ext>
            </a:extLst>
          </p:cNvPr>
          <p:cNvGrpSpPr/>
          <p:nvPr/>
        </p:nvGrpSpPr>
        <p:grpSpPr>
          <a:xfrm>
            <a:off x="6939493" y="3950595"/>
            <a:ext cx="995794" cy="625951"/>
            <a:chOff x="2515766" y="4092221"/>
            <a:chExt cx="3441094" cy="351992"/>
          </a:xfrm>
        </p:grpSpPr>
        <p:sp>
          <p:nvSpPr>
            <p:cNvPr id="110" name="Right Arrow 70">
              <a:extLst>
                <a:ext uri="{FF2B5EF4-FFF2-40B4-BE49-F238E27FC236}">
                  <a16:creationId xmlns:a16="http://schemas.microsoft.com/office/drawing/2014/main" id="{9F20873B-E59F-DD8F-4195-66B764EB767A}"/>
                </a:ext>
              </a:extLst>
            </p:cNvPr>
            <p:cNvSpPr/>
            <p:nvPr/>
          </p:nvSpPr>
          <p:spPr>
            <a:xfrm>
              <a:off x="2663107" y="4134741"/>
              <a:ext cx="3293753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1B81784-37ED-A2EB-C351-65B7932C4E56}"/>
                </a:ext>
              </a:extLst>
            </p:cNvPr>
            <p:cNvSpPr txBox="1"/>
            <p:nvPr/>
          </p:nvSpPr>
          <p:spPr>
            <a:xfrm>
              <a:off x="2515766" y="4092221"/>
              <a:ext cx="3289392" cy="35199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cs typeface="Segoe UI"/>
                </a:rPr>
                <a:t>Map survey results to </a:t>
              </a:r>
              <a:r>
                <a:rPr lang="en-US" sz="9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Segoe UI"/>
                </a:rPr>
                <a:t>solutions</a:t>
              </a:r>
              <a:endParaRPr lang="en-US" sz="900" b="1">
                <a:solidFill>
                  <a:schemeClr val="tx2"/>
                </a:solidFill>
                <a:latin typeface="Arial Narrow" panose="020B0606020202030204" pitchFamily="34" charset="0"/>
                <a:ea typeface="League Spartan" charset="0"/>
                <a:cs typeface="Poppins" pitchFamily="2" charset="77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AF7C4FF-7170-6278-9C12-1F68EFA9AB6F}"/>
              </a:ext>
            </a:extLst>
          </p:cNvPr>
          <p:cNvGrpSpPr/>
          <p:nvPr/>
        </p:nvGrpSpPr>
        <p:grpSpPr>
          <a:xfrm>
            <a:off x="6429159" y="4600419"/>
            <a:ext cx="800822" cy="261610"/>
            <a:chOff x="3743974" y="4626028"/>
            <a:chExt cx="800822" cy="261610"/>
          </a:xfrm>
        </p:grpSpPr>
        <p:sp>
          <p:nvSpPr>
            <p:cNvPr id="113" name="Right Arrow 70">
              <a:extLst>
                <a:ext uri="{FF2B5EF4-FFF2-40B4-BE49-F238E27FC236}">
                  <a16:creationId xmlns:a16="http://schemas.microsoft.com/office/drawing/2014/main" id="{B296DE31-52FB-EF9B-EB9C-6B36FEE2705E}"/>
                </a:ext>
              </a:extLst>
            </p:cNvPr>
            <p:cNvSpPr/>
            <p:nvPr/>
          </p:nvSpPr>
          <p:spPr>
            <a:xfrm>
              <a:off x="3816375" y="4644000"/>
              <a:ext cx="702550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11F6E35-972D-EFAD-2E8B-8982826CC0CB}"/>
                </a:ext>
              </a:extLst>
            </p:cNvPr>
            <p:cNvSpPr txBox="1"/>
            <p:nvPr/>
          </p:nvSpPr>
          <p:spPr>
            <a:xfrm>
              <a:off x="3743974" y="4626028"/>
              <a:ext cx="800822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Brown Bag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373443-872A-52AE-B404-9E8183C5BC23}"/>
              </a:ext>
            </a:extLst>
          </p:cNvPr>
          <p:cNvGrpSpPr/>
          <p:nvPr/>
        </p:nvGrpSpPr>
        <p:grpSpPr>
          <a:xfrm>
            <a:off x="2145633" y="4600419"/>
            <a:ext cx="800822" cy="261610"/>
            <a:chOff x="3743974" y="4626028"/>
            <a:chExt cx="800822" cy="261610"/>
          </a:xfrm>
        </p:grpSpPr>
        <p:sp>
          <p:nvSpPr>
            <p:cNvPr id="116" name="Right Arrow 70">
              <a:extLst>
                <a:ext uri="{FF2B5EF4-FFF2-40B4-BE49-F238E27FC236}">
                  <a16:creationId xmlns:a16="http://schemas.microsoft.com/office/drawing/2014/main" id="{40B95BAC-FD11-081D-1941-0547BFC319D2}"/>
                </a:ext>
              </a:extLst>
            </p:cNvPr>
            <p:cNvSpPr/>
            <p:nvPr/>
          </p:nvSpPr>
          <p:spPr>
            <a:xfrm>
              <a:off x="3816375" y="4644000"/>
              <a:ext cx="702550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BD28759-EF35-B88C-8435-1F75AAC8C838}"/>
                </a:ext>
              </a:extLst>
            </p:cNvPr>
            <p:cNvSpPr txBox="1"/>
            <p:nvPr/>
          </p:nvSpPr>
          <p:spPr>
            <a:xfrm>
              <a:off x="3743974" y="4626028"/>
              <a:ext cx="800822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Brown Bag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2D98632-37B3-C108-DA3A-E1A56E2BB10C}"/>
              </a:ext>
            </a:extLst>
          </p:cNvPr>
          <p:cNvGrpSpPr/>
          <p:nvPr/>
        </p:nvGrpSpPr>
        <p:grpSpPr>
          <a:xfrm>
            <a:off x="4317608" y="4600419"/>
            <a:ext cx="800822" cy="261610"/>
            <a:chOff x="3743974" y="4626028"/>
            <a:chExt cx="800822" cy="261610"/>
          </a:xfrm>
        </p:grpSpPr>
        <p:sp>
          <p:nvSpPr>
            <p:cNvPr id="119" name="Right Arrow 70">
              <a:extLst>
                <a:ext uri="{FF2B5EF4-FFF2-40B4-BE49-F238E27FC236}">
                  <a16:creationId xmlns:a16="http://schemas.microsoft.com/office/drawing/2014/main" id="{FEA3DD54-0080-AC6F-7858-6CC40234EA96}"/>
                </a:ext>
              </a:extLst>
            </p:cNvPr>
            <p:cNvSpPr/>
            <p:nvPr/>
          </p:nvSpPr>
          <p:spPr>
            <a:xfrm>
              <a:off x="3816375" y="4644000"/>
              <a:ext cx="702550" cy="241432"/>
            </a:xfrm>
            <a:prstGeom prst="rightArrow">
              <a:avLst>
                <a:gd name="adj1" fmla="val 100000"/>
                <a:gd name="adj2" fmla="val 66386"/>
              </a:avLst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51DFEF2-BE88-D38E-2B48-50BE4E66FF78}"/>
                </a:ext>
              </a:extLst>
            </p:cNvPr>
            <p:cNvSpPr txBox="1"/>
            <p:nvPr/>
          </p:nvSpPr>
          <p:spPr>
            <a:xfrm>
              <a:off x="3743974" y="4626028"/>
              <a:ext cx="800822" cy="2616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100" b="1">
                  <a:solidFill>
                    <a:schemeClr val="tx2"/>
                  </a:solidFill>
                  <a:latin typeface="Arial Narrow" panose="020B0606020202030204" pitchFamily="34" charset="0"/>
                  <a:ea typeface="League Spartan" charset="0"/>
                  <a:cs typeface="Poppins" pitchFamily="2" charset="77"/>
                </a:rPr>
                <a:t>Brown Bag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078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46D71-D5A7-4B64-A50F-098DB78C81A4}"/>
              </a:ext>
            </a:extLst>
          </p:cNvPr>
          <p:cNvSpPr txBox="1"/>
          <p:nvPr/>
        </p:nvSpPr>
        <p:spPr>
          <a:xfrm>
            <a:off x="396848" y="534123"/>
            <a:ext cx="7554456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ISD Enterprise Capabilities Branch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AB776-6159-E868-F351-F254244E6BF4}"/>
              </a:ext>
            </a:extLst>
          </p:cNvPr>
          <p:cNvSpPr txBox="1"/>
          <p:nvPr/>
        </p:nvSpPr>
        <p:spPr>
          <a:xfrm>
            <a:off x="247197" y="1106498"/>
            <a:ext cx="324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Apr – June 2023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0280CE-82F4-DC59-B22F-3E0362F3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40199"/>
              </p:ext>
            </p:extLst>
          </p:nvPr>
        </p:nvGraphicFramePr>
        <p:xfrm>
          <a:off x="247197" y="1502175"/>
          <a:ext cx="8670560" cy="412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041">
                  <a:extLst>
                    <a:ext uri="{9D8B030D-6E8A-4147-A177-3AD203B41FA5}">
                      <a16:colId xmlns:a16="http://schemas.microsoft.com/office/drawing/2014/main" val="3940644403"/>
                    </a:ext>
                  </a:extLst>
                </a:gridCol>
                <a:gridCol w="1203339">
                  <a:extLst>
                    <a:ext uri="{9D8B030D-6E8A-4147-A177-3AD203B41FA5}">
                      <a16:colId xmlns:a16="http://schemas.microsoft.com/office/drawing/2014/main" val="1607910033"/>
                    </a:ext>
                  </a:extLst>
                </a:gridCol>
                <a:gridCol w="2721397">
                  <a:extLst>
                    <a:ext uri="{9D8B030D-6E8A-4147-A177-3AD203B41FA5}">
                      <a16:colId xmlns:a16="http://schemas.microsoft.com/office/drawing/2014/main" val="1623948359"/>
                    </a:ext>
                  </a:extLst>
                </a:gridCol>
                <a:gridCol w="1459783">
                  <a:extLst>
                    <a:ext uri="{9D8B030D-6E8A-4147-A177-3AD203B41FA5}">
                      <a16:colId xmlns:a16="http://schemas.microsoft.com/office/drawing/2014/main" val="1456798014"/>
                    </a:ext>
                  </a:extLst>
                </a:gridCol>
              </a:tblGrid>
              <a:tr h="188962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 Narrow" panose="020B0606020202030204" pitchFamily="34" charset="0"/>
                        </a:rPr>
                        <a:t>Project Stories/Tasks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 Narrow" panose="020B0606020202030204" pitchFamily="3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 Narrow" panose="020B0606020202030204" pitchFamily="34" charset="0"/>
                        </a:rPr>
                        <a:t>Target 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 Narrow" panose="020B0606020202030204" pitchFamily="34" charset="0"/>
                        </a:rPr>
                        <a:t>Assigned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4080"/>
                  </a:ext>
                </a:extLst>
              </a:tr>
              <a:tr h="509234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Technical Debt – ServiceNow (TS-4382)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en-US" sz="13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en-US" sz="13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George27</a:t>
                      </a:r>
                    </a:p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Nathan15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486813"/>
                  </a:ext>
                </a:extLst>
              </a:tr>
              <a:tr h="509234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SSL/TLS Load Balancer Encryption Updates </a:t>
                      </a: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(TS-4327, TS-4326, TS-4320, TS-4319, TS-4318, TS-4317, TS-4316)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358646"/>
                  </a:ext>
                </a:extLst>
              </a:tr>
              <a:tr h="392024">
                <a:tc>
                  <a:txBody>
                    <a:bodyPr/>
                    <a:lstStyle/>
                    <a:p>
                      <a:pPr marL="112713" indent="0"/>
                      <a:r>
                        <a:rPr lang="en-US" sz="15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DevOps Tools to RHEL8</a:t>
                      </a:r>
                      <a:endParaRPr lang="en-US" sz="15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en-US" sz="15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en-US" sz="15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l"/>
                      <a:endParaRPr lang="en-US" sz="15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379052"/>
                  </a:ext>
                </a:extLst>
              </a:tr>
              <a:tr h="238524"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5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SSH Implementation </a:t>
                      </a:r>
                      <a:endParaRPr lang="en-US" sz="15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5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l"/>
                      <a:endParaRPr lang="en-US" sz="15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65287"/>
                  </a:ext>
                </a:extLst>
              </a:tr>
              <a:tr h="541796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AutoM8 - </a:t>
                      </a:r>
                      <a:r>
                        <a:rPr lang="en-US" sz="1100" err="1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AutoProv</a:t>
                      </a:r>
                      <a:r>
                        <a:rPr lang="en-US" sz="11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 replacement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lv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1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TBD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417046"/>
                  </a:ext>
                </a:extLst>
              </a:tr>
              <a:tr h="509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06710"/>
                  </a:ext>
                </a:extLst>
              </a:tr>
              <a:tr h="3601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615702"/>
                  </a:ext>
                </a:extLst>
              </a:tr>
              <a:tr h="509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11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83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46D71-D5A7-4B64-A50F-098DB78C81A4}"/>
              </a:ext>
            </a:extLst>
          </p:cNvPr>
          <p:cNvSpPr txBox="1"/>
          <p:nvPr/>
        </p:nvSpPr>
        <p:spPr>
          <a:xfrm>
            <a:off x="396847" y="534123"/>
            <a:ext cx="8153263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ISD Enterprise Capabilities Branch – </a:t>
            </a:r>
            <a:r>
              <a:rPr lang="en-US" sz="3500" b="1" err="1">
                <a:solidFill>
                  <a:schemeClr val="tx2"/>
                </a:solidFill>
                <a:latin typeface="Gill Sans MT Condensed"/>
                <a:cs typeface="Poppins"/>
              </a:rPr>
              <a:t>SecDevOps</a:t>
            </a:r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 (SDO) Team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0280CE-82F4-DC59-B22F-3E0362F3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8656"/>
              </p:ext>
            </p:extLst>
          </p:nvPr>
        </p:nvGraphicFramePr>
        <p:xfrm>
          <a:off x="716437" y="1469270"/>
          <a:ext cx="7554456" cy="46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80">
                  <a:extLst>
                    <a:ext uri="{9D8B030D-6E8A-4147-A177-3AD203B41FA5}">
                      <a16:colId xmlns:a16="http://schemas.microsoft.com/office/drawing/2014/main" val="3940644403"/>
                    </a:ext>
                  </a:extLst>
                </a:gridCol>
                <a:gridCol w="3575984">
                  <a:extLst>
                    <a:ext uri="{9D8B030D-6E8A-4147-A177-3AD203B41FA5}">
                      <a16:colId xmlns:a16="http://schemas.microsoft.com/office/drawing/2014/main" val="1607910033"/>
                    </a:ext>
                  </a:extLst>
                </a:gridCol>
                <a:gridCol w="1109896">
                  <a:extLst>
                    <a:ext uri="{9D8B030D-6E8A-4147-A177-3AD203B41FA5}">
                      <a16:colId xmlns:a16="http://schemas.microsoft.com/office/drawing/2014/main" val="151242169"/>
                    </a:ext>
                  </a:extLst>
                </a:gridCol>
                <a:gridCol w="1109896">
                  <a:extLst>
                    <a:ext uri="{9D8B030D-6E8A-4147-A177-3AD203B41FA5}">
                      <a16:colId xmlns:a16="http://schemas.microsoft.com/office/drawing/2014/main" val="3863661341"/>
                    </a:ext>
                  </a:extLst>
                </a:gridCol>
              </a:tblGrid>
              <a:tr h="270001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 Narrow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 Narrow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 Narrow"/>
                        </a:rPr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 Narrow"/>
                        </a:rPr>
                        <a:t>Onsite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4080"/>
                  </a:ext>
                </a:extLst>
              </a:tr>
              <a:tr h="468057"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Sarah01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Project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FTE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Mon-Th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49847"/>
                  </a:ext>
                </a:extLst>
              </a:tr>
              <a:tr h="468057"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Argha71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Information System Security Officer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FTE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Mon-Fri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82283"/>
                  </a:ext>
                </a:extLst>
              </a:tr>
              <a:tr h="468057"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Brian28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DevOps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FTE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486813"/>
                  </a:ext>
                </a:extLst>
              </a:tr>
              <a:tr h="468057"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Christopher28</a:t>
                      </a:r>
                      <a:endParaRPr lang="en-US" sz="1800">
                        <a:solidFill>
                          <a:schemeClr val="tx2"/>
                        </a:solidFill>
                        <a:latin typeface="Arial Narrow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DevOps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FTE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/>
                          <a:cs typeface="Segoe UI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/>
                        </a:solidFill>
                        <a:effectLst/>
                        <a:uLnTx/>
                        <a:uFillTx/>
                        <a:latin typeface="Arial Narrow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358646"/>
                  </a:ext>
                </a:extLst>
              </a:tr>
              <a:tr h="468057"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Darrick07</a:t>
                      </a:r>
                      <a:endParaRPr lang="en-US" sz="1800">
                        <a:solidFill>
                          <a:schemeClr val="tx2"/>
                        </a:solidFill>
                        <a:latin typeface="Arial Narrow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DevOps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FTE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/>
                        </a:solidFill>
                        <a:effectLst/>
                        <a:uLnTx/>
                        <a:uFillTx/>
                        <a:latin typeface="Arial Narrow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379052"/>
                  </a:ext>
                </a:extLst>
              </a:tr>
              <a:tr h="468057"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George27</a:t>
                      </a:r>
                      <a:endParaRPr lang="en-US" sz="1800">
                        <a:solidFill>
                          <a:schemeClr val="tx2"/>
                        </a:solidFill>
                        <a:latin typeface="Arial Narrow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DevOps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FTE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/>
                        </a:solidFill>
                        <a:effectLst/>
                        <a:uLnTx/>
                        <a:uFillTx/>
                        <a:latin typeface="Arial Narrow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65287"/>
                  </a:ext>
                </a:extLst>
              </a:tr>
              <a:tr h="468057"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John32</a:t>
                      </a:r>
                      <a:endParaRPr lang="en-US" sz="1800">
                        <a:solidFill>
                          <a:schemeClr val="tx2"/>
                        </a:solidFill>
                        <a:latin typeface="Arial Narrow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DevOps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FTE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Mon-Fri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06710"/>
                  </a:ext>
                </a:extLst>
              </a:tr>
              <a:tr h="468057">
                <a:tc>
                  <a:txBody>
                    <a:bodyPr/>
                    <a:lstStyle/>
                    <a:p>
                      <a:pPr marL="112395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solidFill>
                            <a:srgbClr val="1C3667"/>
                          </a:solidFill>
                          <a:latin typeface="Arial Narrow"/>
                        </a:rPr>
                        <a:t>Daniel</a:t>
                      </a:r>
                      <a:br>
                        <a:rPr lang="en-US" sz="1800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(starts Feb 2023) </a:t>
                      </a:r>
                      <a:endParaRPr lang="en-US" sz="12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DevOps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FTE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/>
                        </a:solidFill>
                        <a:effectLst/>
                        <a:uLnTx/>
                        <a:uFillTx/>
                        <a:latin typeface="Arial Narrow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615702"/>
                  </a:ext>
                </a:extLst>
              </a:tr>
              <a:tr h="540001">
                <a:tc>
                  <a:txBody>
                    <a:bodyPr/>
                    <a:lstStyle/>
                    <a:p>
                      <a:pPr marL="112395" indent="0" algn="l"/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</a:rPr>
                        <a:t>Nathan15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DevOps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39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FTE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/>
                          <a:ea typeface="Times New Roman" panose="02020603050405020304" pitchFamily="18" charset="0"/>
                          <a:cs typeface="Segoe UI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/>
                        </a:solidFill>
                        <a:effectLst/>
                        <a:uLnTx/>
                        <a:uFillTx/>
                        <a:latin typeface="Arial Narrow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28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9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46D71-D5A7-4B64-A50F-098DB78C81A4}"/>
              </a:ext>
            </a:extLst>
          </p:cNvPr>
          <p:cNvSpPr txBox="1"/>
          <p:nvPr/>
        </p:nvSpPr>
        <p:spPr>
          <a:xfrm>
            <a:off x="396848" y="534123"/>
            <a:ext cx="7554456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ISD Enterprise Capabilities Branch - ServiceNOW Team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0280CE-82F4-DC59-B22F-3E0362F3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92118"/>
              </p:ext>
            </p:extLst>
          </p:nvPr>
        </p:nvGraphicFramePr>
        <p:xfrm>
          <a:off x="810705" y="1459843"/>
          <a:ext cx="7437750" cy="1734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874">
                  <a:extLst>
                    <a:ext uri="{9D8B030D-6E8A-4147-A177-3AD203B41FA5}">
                      <a16:colId xmlns:a16="http://schemas.microsoft.com/office/drawing/2014/main" val="3940644403"/>
                    </a:ext>
                  </a:extLst>
                </a:gridCol>
                <a:gridCol w="3384223">
                  <a:extLst>
                    <a:ext uri="{9D8B030D-6E8A-4147-A177-3AD203B41FA5}">
                      <a16:colId xmlns:a16="http://schemas.microsoft.com/office/drawing/2014/main" val="1607910033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151242169"/>
                    </a:ext>
                  </a:extLst>
                </a:gridCol>
                <a:gridCol w="1649692">
                  <a:extLst>
                    <a:ext uri="{9D8B030D-6E8A-4147-A177-3AD203B41FA5}">
                      <a16:colId xmlns:a16="http://schemas.microsoft.com/office/drawing/2014/main" val="3477003535"/>
                    </a:ext>
                  </a:extLst>
                </a:gridCol>
              </a:tblGrid>
              <a:tr h="293135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 Narrow" panose="020B0606020202030204" pitchFamily="34" charset="0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 Narrow" panose="020B0606020202030204" pitchFamily="34" charset="0"/>
                        </a:rPr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 Narrow" panose="020B0606020202030204" pitchFamily="34" charset="0"/>
                        </a:rPr>
                        <a:t>Onsite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4080"/>
                  </a:ext>
                </a:extLst>
              </a:tr>
              <a:tr h="480420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Ernest96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FTE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Mon-Fri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486813"/>
                  </a:ext>
                </a:extLst>
              </a:tr>
              <a:tr h="480420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Nancy74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FTE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3667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Tue, Wed, Thu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358646"/>
                  </a:ext>
                </a:extLst>
              </a:tr>
              <a:tr h="480420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>
                        <a:solidFill>
                          <a:schemeClr val="tx2"/>
                        </a:solidFill>
                        <a:latin typeface="Arial Narrow" panose="020B0606020202030204" pitchFamily="34" charset="0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>
                        <a:solidFill>
                          <a:schemeClr val="tx2"/>
                        </a:solidFill>
                        <a:latin typeface="Arial Narrow" panose="020B0606020202030204" pitchFamily="34" charset="0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C3667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Times New Roman" panose="02020603050405020304" pitchFamily="18" charset="0"/>
                        <a:cs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37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27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DCC92DC-BF8A-471A-9A64-5C1667E0597E}"/>
              </a:ext>
            </a:extLst>
          </p:cNvPr>
          <p:cNvSpPr txBox="1"/>
          <p:nvPr/>
        </p:nvSpPr>
        <p:spPr>
          <a:xfrm>
            <a:off x="5733196" y="2560283"/>
            <a:ext cx="29498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0" b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CD</a:t>
            </a:r>
          </a:p>
        </p:txBody>
      </p:sp>
      <p:pic>
        <p:nvPicPr>
          <p:cNvPr id="40" name="Picture 3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4E2A248-F873-4E2D-A7AB-098EEFD80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3" b="24022"/>
          <a:stretch/>
        </p:blipFill>
        <p:spPr>
          <a:xfrm>
            <a:off x="-90750" y="1467415"/>
            <a:ext cx="9325500" cy="46921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633D5A-43C9-4318-B0C9-5BAC35AED403}"/>
              </a:ext>
            </a:extLst>
          </p:cNvPr>
          <p:cNvSpPr txBox="1"/>
          <p:nvPr/>
        </p:nvSpPr>
        <p:spPr>
          <a:xfrm>
            <a:off x="396847" y="538937"/>
            <a:ext cx="836451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ISD Enterprise Capabilities Branch – 13 </a:t>
            </a:r>
            <a:r>
              <a:rPr lang="en-US" sz="3600" b="1">
                <a:solidFill>
                  <a:schemeClr val="tx2"/>
                </a:solidFill>
                <a:latin typeface="Gill Sans MT Condensed"/>
                <a:cs typeface="Poppins"/>
              </a:rPr>
              <a:t>Enterprise Tools 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5E3B99-FB67-42C3-8806-0D0E7C453496}"/>
              </a:ext>
            </a:extLst>
          </p:cNvPr>
          <p:cNvGrpSpPr/>
          <p:nvPr/>
        </p:nvGrpSpPr>
        <p:grpSpPr>
          <a:xfrm>
            <a:off x="781196" y="1509665"/>
            <a:ext cx="2771274" cy="1125268"/>
            <a:chOff x="923939" y="1600776"/>
            <a:chExt cx="2771274" cy="11252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F07BEC-2DD2-4642-A9D3-782868A738E4}"/>
                </a:ext>
              </a:extLst>
            </p:cNvPr>
            <p:cNvSpPr txBox="1"/>
            <p:nvPr/>
          </p:nvSpPr>
          <p:spPr>
            <a:xfrm>
              <a:off x="1561624" y="1600776"/>
              <a:ext cx="192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Century Gothic" panose="020B0502020202020204" pitchFamily="34" charset="0"/>
                </a:rPr>
                <a:t>Service</a:t>
              </a:r>
            </a:p>
            <a:p>
              <a:r>
                <a:rPr lang="en-US" b="1">
                  <a:solidFill>
                    <a:schemeClr val="bg2"/>
                  </a:solidFill>
                  <a:latin typeface="Century Gothic" panose="020B0502020202020204" pitchFamily="34" charset="0"/>
                </a:rPr>
                <a:t>Management</a:t>
              </a:r>
            </a:p>
          </p:txBody>
        </p:sp>
        <p:pic>
          <p:nvPicPr>
            <p:cNvPr id="51" name="Picture 50" descr="Shape&#10;&#10;Description automatically generated">
              <a:extLst>
                <a:ext uri="{FF2B5EF4-FFF2-40B4-BE49-F238E27FC236}">
                  <a16:creationId xmlns:a16="http://schemas.microsoft.com/office/drawing/2014/main" id="{22AE2F45-E7AC-4154-884E-D5B5077A3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39" y="1760804"/>
              <a:ext cx="779038" cy="796658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C1F866-04B6-4905-A879-CBA7368DB842}"/>
                </a:ext>
              </a:extLst>
            </p:cNvPr>
            <p:cNvSpPr txBox="1"/>
            <p:nvPr/>
          </p:nvSpPr>
          <p:spPr>
            <a:xfrm>
              <a:off x="1771163" y="2202824"/>
              <a:ext cx="1924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bg2"/>
                  </a:solidFill>
                  <a:latin typeface="Century Gothic" panose="020B0502020202020204" pitchFamily="34" charset="0"/>
                </a:rPr>
                <a:t>ServiceNow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 err="1">
                  <a:solidFill>
                    <a:schemeClr val="bg2"/>
                  </a:solidFill>
                  <a:latin typeface="Century Gothic" panose="020B0502020202020204" pitchFamily="34" charset="0"/>
                </a:rPr>
                <a:t>Bitwarden</a:t>
              </a:r>
              <a:endParaRPr lang="en-US" sz="1400">
                <a:solidFill>
                  <a:schemeClr val="bg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8520667-6E19-4244-8F20-1580531C8CDE}"/>
              </a:ext>
            </a:extLst>
          </p:cNvPr>
          <p:cNvGrpSpPr/>
          <p:nvPr/>
        </p:nvGrpSpPr>
        <p:grpSpPr>
          <a:xfrm>
            <a:off x="3276938" y="2233433"/>
            <a:ext cx="3079166" cy="1255848"/>
            <a:chOff x="4243159" y="1829024"/>
            <a:chExt cx="3079166" cy="1255848"/>
          </a:xfrm>
        </p:grpSpPr>
        <p:pic>
          <p:nvPicPr>
            <p:cNvPr id="64" name="Picture 6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482E325-32E6-4730-838A-76A8349E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159" y="1835503"/>
              <a:ext cx="1249369" cy="124936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D288FC-C7EF-4C51-8E16-1983A8C8EE61}"/>
                </a:ext>
              </a:extLst>
            </p:cNvPr>
            <p:cNvSpPr txBox="1"/>
            <p:nvPr/>
          </p:nvSpPr>
          <p:spPr>
            <a:xfrm>
              <a:off x="5350666" y="1829024"/>
              <a:ext cx="1971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Century Gothic" panose="020B0502020202020204" pitchFamily="34" charset="0"/>
                </a:rPr>
                <a:t>Collaboration</a:t>
              </a:r>
            </a:p>
            <a:p>
              <a:r>
                <a:rPr lang="en-US" b="1">
                  <a:solidFill>
                    <a:schemeClr val="accent2"/>
                  </a:solidFill>
                  <a:latin typeface="Century Gothic" panose="020B0502020202020204" pitchFamily="34" charset="0"/>
                </a:rPr>
                <a:t>Management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55786F5-7891-41AA-AA6F-10FE464084E0}"/>
                </a:ext>
              </a:extLst>
            </p:cNvPr>
            <p:cNvSpPr txBox="1"/>
            <p:nvPr/>
          </p:nvSpPr>
          <p:spPr>
            <a:xfrm>
              <a:off x="5414714" y="2478006"/>
              <a:ext cx="1808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accent2"/>
                  </a:solidFill>
                  <a:latin typeface="Century Gothic" panose="020B0502020202020204" pitchFamily="34" charset="0"/>
                </a:rPr>
                <a:t>Confluence/Wiki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accent2"/>
                  </a:solidFill>
                  <a:latin typeface="Century Gothic" panose="020B0502020202020204" pitchFamily="34" charset="0"/>
                </a:rPr>
                <a:t>Jira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E38CCA9-267E-47F2-82F4-8D9FEEAFFF47}"/>
              </a:ext>
            </a:extLst>
          </p:cNvPr>
          <p:cNvGrpSpPr/>
          <p:nvPr/>
        </p:nvGrpSpPr>
        <p:grpSpPr>
          <a:xfrm>
            <a:off x="6355597" y="1645857"/>
            <a:ext cx="2802321" cy="989076"/>
            <a:chOff x="6747735" y="1258404"/>
            <a:chExt cx="2802321" cy="989076"/>
          </a:xfrm>
        </p:grpSpPr>
        <p:pic>
          <p:nvPicPr>
            <p:cNvPr id="65" name="Picture 6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2030CCA-A3E2-4EEA-B20A-9CA70A54A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735" y="1278309"/>
              <a:ext cx="969171" cy="969171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05346F-8248-414C-8732-E0E90A1B45D0}"/>
                </a:ext>
              </a:extLst>
            </p:cNvPr>
            <p:cNvSpPr txBox="1"/>
            <p:nvPr/>
          </p:nvSpPr>
          <p:spPr>
            <a:xfrm>
              <a:off x="7626006" y="1258404"/>
              <a:ext cx="1924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Development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6F7987-5204-4774-A5BB-D2E7B2022B82}"/>
                </a:ext>
              </a:extLst>
            </p:cNvPr>
            <p:cNvSpPr txBox="1"/>
            <p:nvPr/>
          </p:nvSpPr>
          <p:spPr>
            <a:xfrm>
              <a:off x="7742551" y="1555678"/>
              <a:ext cx="1237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accent1"/>
                  </a:solidFill>
                  <a:latin typeface="Century Gothic" panose="020B0502020202020204" pitchFamily="34" charset="0"/>
                </a:rPr>
                <a:t>DIYOS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A85600-55E8-4578-93A3-6FE48B4FDEE8}"/>
              </a:ext>
            </a:extLst>
          </p:cNvPr>
          <p:cNvGrpSpPr/>
          <p:nvPr/>
        </p:nvGrpSpPr>
        <p:grpSpPr>
          <a:xfrm>
            <a:off x="6883140" y="2896285"/>
            <a:ext cx="1878227" cy="1372157"/>
            <a:chOff x="7167454" y="2885678"/>
            <a:chExt cx="1878227" cy="1372157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AF97FF13-5E88-4F83-94CC-51B3D000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5000"/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5618" y="2885678"/>
              <a:ext cx="1278962" cy="886409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6FBE04-D318-4778-A71C-0714771310FA}"/>
                </a:ext>
              </a:extLst>
            </p:cNvPr>
            <p:cNvSpPr txBox="1"/>
            <p:nvPr/>
          </p:nvSpPr>
          <p:spPr>
            <a:xfrm>
              <a:off x="7167454" y="3684044"/>
              <a:ext cx="187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Century Gothic" panose="020B0502020202020204" pitchFamily="34" charset="0"/>
                </a:rPr>
                <a:t>Version Control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EFF59C-728A-47EC-B9C1-34781EFF7B71}"/>
                </a:ext>
              </a:extLst>
            </p:cNvPr>
            <p:cNvSpPr txBox="1"/>
            <p:nvPr/>
          </p:nvSpPr>
          <p:spPr>
            <a:xfrm>
              <a:off x="7448642" y="3950058"/>
              <a:ext cx="1016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bg2"/>
                  </a:solidFill>
                  <a:latin typeface="Century Gothic" panose="020B0502020202020204" pitchFamily="34" charset="0"/>
                </a:rPr>
                <a:t>GitHub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DBDA495-4423-47FA-82DD-5BDCF66FC65B}"/>
              </a:ext>
            </a:extLst>
          </p:cNvPr>
          <p:cNvGrpSpPr/>
          <p:nvPr/>
        </p:nvGrpSpPr>
        <p:grpSpPr>
          <a:xfrm>
            <a:off x="4796639" y="4367505"/>
            <a:ext cx="3201181" cy="975675"/>
            <a:chOff x="5816564" y="4460627"/>
            <a:chExt cx="3201181" cy="975675"/>
          </a:xfrm>
        </p:grpSpPr>
        <p:pic>
          <p:nvPicPr>
            <p:cNvPr id="67" name="Picture 6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662A2F5-CA32-4C12-BB3A-453550A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64" y="4460627"/>
              <a:ext cx="1006578" cy="97567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81E7B58-1F3A-4750-917A-515FD60D5B62}"/>
                </a:ext>
              </a:extLst>
            </p:cNvPr>
            <p:cNvSpPr txBox="1"/>
            <p:nvPr/>
          </p:nvSpPr>
          <p:spPr>
            <a:xfrm>
              <a:off x="6810781" y="4619056"/>
              <a:ext cx="2206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</a:rPr>
                <a:t>Automated Build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87B3A8D-8F14-42A9-80AD-EDC9130D21DF}"/>
                </a:ext>
              </a:extLst>
            </p:cNvPr>
            <p:cNvSpPr txBox="1"/>
            <p:nvPr/>
          </p:nvSpPr>
          <p:spPr>
            <a:xfrm>
              <a:off x="6869831" y="4877275"/>
              <a:ext cx="1237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</a:rPr>
                <a:t>Jenkins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4AC87AD-F5C6-4412-ADD5-4514796FCEB1}"/>
              </a:ext>
            </a:extLst>
          </p:cNvPr>
          <p:cNvGrpSpPr/>
          <p:nvPr/>
        </p:nvGrpSpPr>
        <p:grpSpPr>
          <a:xfrm>
            <a:off x="1437536" y="4418537"/>
            <a:ext cx="3759497" cy="1512176"/>
            <a:chOff x="2950212" y="4174355"/>
            <a:chExt cx="3759497" cy="1512176"/>
          </a:xfrm>
        </p:grpSpPr>
        <p:pic>
          <p:nvPicPr>
            <p:cNvPr id="69" name="Picture 6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F6D14E0-8DD3-4B95-84D6-4CFF7E88F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0212" y="4195412"/>
              <a:ext cx="1105674" cy="1105674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8D4A67D-B041-4115-AEA6-11134F59DF4A}"/>
                </a:ext>
              </a:extLst>
            </p:cNvPr>
            <p:cNvSpPr txBox="1"/>
            <p:nvPr/>
          </p:nvSpPr>
          <p:spPr>
            <a:xfrm>
              <a:off x="3960711" y="4174355"/>
              <a:ext cx="192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rPr>
                <a:t>Environment Configuration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2B65488-05C7-4A14-BF9E-39A95F007A8D}"/>
                </a:ext>
              </a:extLst>
            </p:cNvPr>
            <p:cNvSpPr txBox="1"/>
            <p:nvPr/>
          </p:nvSpPr>
          <p:spPr>
            <a:xfrm>
              <a:off x="4055885" y="4793979"/>
              <a:ext cx="26538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 err="1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rPr>
                <a:t>AutoProv</a:t>
              </a:r>
              <a:endParaRPr lang="en-US" sz="140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rPr>
                <a:t>Chef </a:t>
              </a:r>
              <a:br>
                <a:rPr lang="en-US" sz="1400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1000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rPr>
                <a:t>(Automate, Manage, Supermarket)</a:t>
              </a:r>
            </a:p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</a:schemeClr>
                  </a:solidFill>
                  <a:latin typeface="Century Gothic" panose="020B0502020202020204" pitchFamily="34" charset="0"/>
                </a:rPr>
                <a:t>Nexus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06153C0-8999-4FF0-926F-61AE7A0805AC}"/>
              </a:ext>
            </a:extLst>
          </p:cNvPr>
          <p:cNvSpPr txBox="1"/>
          <p:nvPr/>
        </p:nvSpPr>
        <p:spPr>
          <a:xfrm>
            <a:off x="1409891" y="2609487"/>
            <a:ext cx="29498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0" b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CI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E2AA90-30D6-4954-9E94-90233878DACD}"/>
              </a:ext>
            </a:extLst>
          </p:cNvPr>
          <p:cNvGrpSpPr/>
          <p:nvPr/>
        </p:nvGrpSpPr>
        <p:grpSpPr>
          <a:xfrm>
            <a:off x="192427" y="3154405"/>
            <a:ext cx="3076584" cy="911427"/>
            <a:chOff x="544847" y="3082579"/>
            <a:chExt cx="3076584" cy="911427"/>
          </a:xfrm>
        </p:grpSpPr>
        <p:pic>
          <p:nvPicPr>
            <p:cNvPr id="68" name="Picture 6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DA26D82-094C-4A28-BF5D-A86249A38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47" y="3118145"/>
              <a:ext cx="857019" cy="857019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DD8DDF3-EBF6-448A-A8BB-9C091668B438}"/>
                </a:ext>
              </a:extLst>
            </p:cNvPr>
            <p:cNvSpPr txBox="1"/>
            <p:nvPr/>
          </p:nvSpPr>
          <p:spPr>
            <a:xfrm>
              <a:off x="1386625" y="3082579"/>
              <a:ext cx="2234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Quality &amp; Security Management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5EC0056-9133-4CA9-9640-06B1E1AE930A}"/>
                </a:ext>
              </a:extLst>
            </p:cNvPr>
            <p:cNvSpPr txBox="1"/>
            <p:nvPr/>
          </p:nvSpPr>
          <p:spPr>
            <a:xfrm>
              <a:off x="1446740" y="3686229"/>
              <a:ext cx="1353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SonarQube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40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42F6F9AE-5658-FCF1-A149-2423B7150BF7}"/>
              </a:ext>
            </a:extLst>
          </p:cNvPr>
          <p:cNvSpPr txBox="1"/>
          <p:nvPr/>
        </p:nvSpPr>
        <p:spPr>
          <a:xfrm>
            <a:off x="289374" y="276668"/>
            <a:ext cx="6632252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Enterprise Tools Release Status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716F5A7-9E94-35CF-A1D6-B8FF3A1082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4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8AE95-6380-FB29-0C0A-4E0B1838C485}"/>
              </a:ext>
            </a:extLst>
          </p:cNvPr>
          <p:cNvSpPr txBox="1"/>
          <p:nvPr/>
        </p:nvSpPr>
        <p:spPr>
          <a:xfrm>
            <a:off x="5268686" y="1290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EFF126-1C53-640C-83E1-4FF3BDF8B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59376"/>
              </p:ext>
            </p:extLst>
          </p:nvPr>
        </p:nvGraphicFramePr>
        <p:xfrm>
          <a:off x="378643" y="1055205"/>
          <a:ext cx="7954649" cy="533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68">
                  <a:extLst>
                    <a:ext uri="{9D8B030D-6E8A-4147-A177-3AD203B41FA5}">
                      <a16:colId xmlns:a16="http://schemas.microsoft.com/office/drawing/2014/main" val="2046382939"/>
                    </a:ext>
                  </a:extLst>
                </a:gridCol>
                <a:gridCol w="1332185">
                  <a:extLst>
                    <a:ext uri="{9D8B030D-6E8A-4147-A177-3AD203B41FA5}">
                      <a16:colId xmlns:a16="http://schemas.microsoft.com/office/drawing/2014/main" val="2390691718"/>
                    </a:ext>
                  </a:extLst>
                </a:gridCol>
                <a:gridCol w="1202539">
                  <a:extLst>
                    <a:ext uri="{9D8B030D-6E8A-4147-A177-3AD203B41FA5}">
                      <a16:colId xmlns:a16="http://schemas.microsoft.com/office/drawing/2014/main" val="3661747281"/>
                    </a:ext>
                  </a:extLst>
                </a:gridCol>
                <a:gridCol w="1037807">
                  <a:extLst>
                    <a:ext uri="{9D8B030D-6E8A-4147-A177-3AD203B41FA5}">
                      <a16:colId xmlns:a16="http://schemas.microsoft.com/office/drawing/2014/main" val="173955489"/>
                    </a:ext>
                  </a:extLst>
                </a:gridCol>
                <a:gridCol w="1004359">
                  <a:extLst>
                    <a:ext uri="{9D8B030D-6E8A-4147-A177-3AD203B41FA5}">
                      <a16:colId xmlns:a16="http://schemas.microsoft.com/office/drawing/2014/main" val="2132966763"/>
                    </a:ext>
                  </a:extLst>
                </a:gridCol>
                <a:gridCol w="1004359">
                  <a:extLst>
                    <a:ext uri="{9D8B030D-6E8A-4147-A177-3AD203B41FA5}">
                      <a16:colId xmlns:a16="http://schemas.microsoft.com/office/drawing/2014/main" val="2659040934"/>
                    </a:ext>
                  </a:extLst>
                </a:gridCol>
                <a:gridCol w="999171">
                  <a:extLst>
                    <a:ext uri="{9D8B030D-6E8A-4147-A177-3AD203B41FA5}">
                      <a16:colId xmlns:a16="http://schemas.microsoft.com/office/drawing/2014/main" val="3503019264"/>
                    </a:ext>
                  </a:extLst>
                </a:gridCol>
                <a:gridCol w="945161">
                  <a:extLst>
                    <a:ext uri="{9D8B030D-6E8A-4147-A177-3AD203B41FA5}">
                      <a16:colId xmlns:a16="http://schemas.microsoft.com/office/drawing/2014/main" val="1027692983"/>
                    </a:ext>
                  </a:extLst>
                </a:gridCol>
              </a:tblGrid>
              <a:tr h="172806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logo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Tools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Current Version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Vendor Supported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Version 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Upgrade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EOL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Impacted users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94522"/>
                  </a:ext>
                </a:extLst>
              </a:tr>
              <a:tr h="299784"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endParaRPr lang="en-US" sz="120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Bitwarden</a:t>
                      </a: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 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1.31.1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No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EOL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27Jul2020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30+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67678"/>
                  </a:ext>
                </a:extLst>
              </a:tr>
              <a:tr h="336548"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endParaRPr lang="en-US" sz="12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ServiceNow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Orlando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No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EOL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April 2023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Q1 2021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730+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974375"/>
                  </a:ext>
                </a:extLst>
              </a:tr>
              <a:tr h="264779">
                <a:tc rowSpan="5"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endParaRPr lang="en-US" sz="1200" b="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Chef Infra Client</a:t>
                      </a: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12.16.42</a:t>
                      </a: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EOL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May 2023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30Apr2021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0848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endParaRPr lang="en-US" sz="1200" b="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Chef Infra Server</a:t>
                      </a: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13.0.17</a:t>
                      </a: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EOL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May 2023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30Jun2021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116510"/>
                  </a:ext>
                </a:extLst>
              </a:tr>
              <a:tr h="264779">
                <a:tc vMerge="1"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endParaRPr lang="en-US" sz="1200" b="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Chef Automate</a:t>
                      </a: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20210420090302</a:t>
                      </a: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Outdated</a:t>
                      </a: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May 2023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430+ nodes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498737"/>
                  </a:ext>
                </a:extLst>
              </a:tr>
              <a:tr h="264779">
                <a:tc vMerge="1"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endParaRPr lang="en-US" sz="1200" b="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Chef Manage</a:t>
                      </a: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2.5.16</a:t>
                      </a: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2023 Deprecation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May 2023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u="none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66578"/>
                  </a:ext>
                </a:extLst>
              </a:tr>
              <a:tr h="250069">
                <a:tc vMerge="1"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endParaRPr lang="en-US" sz="1200" b="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Chef Supermarket</a:t>
                      </a: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3.3.1</a:t>
                      </a: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EOL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May 2023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2021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656436"/>
                  </a:ext>
                </a:extLst>
              </a:tr>
              <a:tr h="264779">
                <a:tc rowSpan="2"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PostgreSQL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EOL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10Nov2022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81812"/>
                  </a:ext>
                </a:extLst>
              </a:tr>
              <a:tr h="264779">
                <a:tc vMerge="1"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endParaRPr lang="en-US" sz="120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PostgreSQL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11.13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Yes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2023 EOL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9Nov2023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975474"/>
                  </a:ext>
                </a:extLst>
              </a:tr>
              <a:tr h="264779"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endParaRPr lang="en-US" sz="120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SonarQube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8.9.7 LTS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Yes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EOL soon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March 2023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Dec 2022</a:t>
                      </a:r>
                      <a:endParaRPr lang="en-US" sz="120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/>
                        </a:rPr>
                        <a:t>164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049627"/>
                  </a:ext>
                </a:extLst>
              </a:tr>
              <a:tr h="337017"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endParaRPr lang="en-US" sz="1200" b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JIRA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8.15 LTS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latin typeface="Arial Narrow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2023 EOL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19Oct2023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339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395691"/>
                  </a:ext>
                </a:extLst>
              </a:tr>
              <a:tr h="390733"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GitHub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3.6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latin typeface="Arial Narrow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chemeClr val="tx2"/>
                          </a:solidFill>
                          <a:latin typeface="Arial Narrow"/>
                        </a:rPr>
                        <a:t>2023 Deprecation</a:t>
                      </a:r>
                      <a:endParaRPr lang="en-US" sz="1200"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chemeClr val="tx2"/>
                          </a:solidFill>
                          <a:latin typeface="Arial Narrow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2"/>
                          </a:solidFill>
                          <a:latin typeface="Arial Narrow"/>
                        </a:rPr>
                        <a:t>16Aug2023</a:t>
                      </a:r>
                      <a:endParaRPr lang="en-US" sz="1200"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240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505965"/>
                  </a:ext>
                </a:extLst>
              </a:tr>
              <a:tr h="386613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 Confluence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7.13.7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2023 EOL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17Aug2023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730+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081187"/>
                  </a:ext>
                </a:extLst>
              </a:tr>
              <a:tr h="313912"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endParaRPr lang="en-US" sz="12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tx2"/>
                          </a:solidFill>
                          <a:effectLst/>
                          <a:latin typeface="Arial Narrow"/>
                        </a:rPr>
                        <a:t>Jenkins</a:t>
                      </a:r>
                      <a:endParaRPr lang="en-US" sz="1200">
                        <a:solidFill>
                          <a:schemeClr val="tx2"/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chemeClr val="tx2"/>
                          </a:solidFill>
                          <a:effectLst/>
                          <a:latin typeface="Arial Narrow"/>
                        </a:rPr>
                        <a:t>2.356</a:t>
                      </a:r>
                      <a:endParaRPr lang="en-US" sz="1200">
                        <a:solidFill>
                          <a:schemeClr val="tx2"/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latin typeface="Arial Narrow"/>
                        </a:rPr>
                        <a:t>Yes</a:t>
                      </a:r>
                      <a:endParaRPr lang="en-US" sz="1200">
                        <a:solidFill>
                          <a:schemeClr val="tx2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latin typeface="Arial Narrow"/>
                        </a:rPr>
                        <a:t>LTS v2.375 available</a:t>
                      </a:r>
                      <a:endParaRPr lang="en-US" sz="1200">
                        <a:solidFill>
                          <a:schemeClr val="tx2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latin typeface="Arial Narrow"/>
                        </a:rPr>
                        <a:t>7Feb2023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390+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07466"/>
                  </a:ext>
                </a:extLst>
              </a:tr>
              <a:tr h="264779"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Nexus Repository</a:t>
                      </a:r>
                      <a:endParaRPr lang="en-US" sz="120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3.31.1</a:t>
                      </a:r>
                      <a:endParaRPr lang="en-US" sz="120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latin typeface="Arial Narrow"/>
                        </a:rPr>
                        <a:t>Yes</a:t>
                      </a:r>
                      <a:endParaRPr lang="en-US" sz="1200">
                        <a:solidFill>
                          <a:schemeClr val="tx2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latin typeface="Arial Narrow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Security</a:t>
                      </a:r>
                      <a:r>
                        <a:rPr lang="en-US" sz="1200" b="0">
                          <a:solidFill>
                            <a:srgbClr val="FFFFFF"/>
                          </a:solidFill>
                          <a:latin typeface="Arial Narrow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200" b="0">
                          <a:solidFill>
                            <a:schemeClr val="tx2"/>
                          </a:solidFill>
                          <a:latin typeface="Arial Narrow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Advisories</a:t>
                      </a:r>
                      <a:endParaRPr lang="en-US" sz="1200">
                        <a:solidFill>
                          <a:schemeClr val="tx2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2"/>
                          </a:solidFill>
                          <a:latin typeface="Arial Narrow"/>
                        </a:rPr>
                        <a:t>24Feb2023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/>
                        </a:rPr>
                        <a:t>118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349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EE512A3-B689-00F8-C1B6-A1448950B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2" y="5070177"/>
            <a:ext cx="676744" cy="38574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C60DC93-00FB-B109-0021-63E917AB4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51" y="1636989"/>
            <a:ext cx="314026" cy="280901"/>
          </a:xfrm>
          <a:prstGeom prst="rect">
            <a:avLst/>
          </a:prstGeom>
        </p:spPr>
      </p:pic>
      <p:pic>
        <p:nvPicPr>
          <p:cNvPr id="14" name="Picture 4" descr="GitHub logo and symbol, meaning, history, PNG">
            <a:extLst>
              <a:ext uri="{FF2B5EF4-FFF2-40B4-BE49-F238E27FC236}">
                <a16:creationId xmlns:a16="http://schemas.microsoft.com/office/drawing/2014/main" id="{E1B45214-B0B2-3541-0589-9CAD28187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2" t="-23662" r="21366" b="31849"/>
          <a:stretch/>
        </p:blipFill>
        <p:spPr bwMode="auto">
          <a:xfrm>
            <a:off x="312341" y="4562295"/>
            <a:ext cx="549320" cy="46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A75DBF7D-D8FF-58C0-5B4F-249228F4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31" y="5511384"/>
            <a:ext cx="279121" cy="38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BD7452-EDB6-B090-01DB-E2BAFA308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6" y="4305389"/>
            <a:ext cx="314456" cy="314456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E0917DCC-E26F-F7B7-78FA-A9EDFDD756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51" y="4066179"/>
            <a:ext cx="280900" cy="2809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57C2D9A1-59E4-68BC-C01A-558DC4F6FA9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1413" b="-1459"/>
          <a:stretch/>
        </p:blipFill>
        <p:spPr bwMode="auto">
          <a:xfrm>
            <a:off x="436018" y="2442711"/>
            <a:ext cx="374687" cy="3667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67245BE2-299C-2839-5259-8FE44E3E77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6" y="1327533"/>
            <a:ext cx="280901" cy="28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Download PostgreSQL Logo in SVG Vector or PNG File Format - Logo.wine">
            <a:extLst>
              <a:ext uri="{FF2B5EF4-FFF2-40B4-BE49-F238E27FC236}">
                <a16:creationId xmlns:a16="http://schemas.microsoft.com/office/drawing/2014/main" id="{06E7D55C-0D0D-0C4D-D3A5-BDC65FC6A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7" t="14982" r="26607" b="11538"/>
          <a:stretch/>
        </p:blipFill>
        <p:spPr bwMode="auto">
          <a:xfrm>
            <a:off x="425680" y="3651497"/>
            <a:ext cx="367305" cy="3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onatype | Sonatype Nexus | Opsera Ecosystem">
            <a:extLst>
              <a:ext uri="{FF2B5EF4-FFF2-40B4-BE49-F238E27FC236}">
                <a16:creationId xmlns:a16="http://schemas.microsoft.com/office/drawing/2014/main" id="{F47854EB-1E8E-71F0-3F07-CA83EE5C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4" y="5994322"/>
            <a:ext cx="374687" cy="3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73D5A8-22C0-3D4A-DDC7-840B3DFA406A}"/>
              </a:ext>
            </a:extLst>
          </p:cNvPr>
          <p:cNvSpPr txBox="1"/>
          <p:nvPr/>
        </p:nvSpPr>
        <p:spPr>
          <a:xfrm>
            <a:off x="7023162" y="592139"/>
            <a:ext cx="19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pc="113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RED</a:t>
            </a:r>
            <a:r>
              <a:rPr lang="en-US" sz="900" spc="113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 = EOL</a:t>
            </a:r>
          </a:p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Blue = near EOL</a:t>
            </a:r>
          </a:p>
        </p:txBody>
      </p:sp>
    </p:spTree>
    <p:extLst>
      <p:ext uri="{BB962C8B-B14F-4D97-AF65-F5344CB8AC3E}">
        <p14:creationId xmlns:p14="http://schemas.microsoft.com/office/powerpoint/2010/main" val="38856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42F6F9AE-5658-FCF1-A149-2423B7150BF7}"/>
              </a:ext>
            </a:extLst>
          </p:cNvPr>
          <p:cNvSpPr txBox="1"/>
          <p:nvPr/>
        </p:nvSpPr>
        <p:spPr>
          <a:xfrm>
            <a:off x="289374" y="229533"/>
            <a:ext cx="8854626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Enterprise Tools Roadmap – Re-baseline Engineering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F50314-1AA6-6CEF-FA1A-6B1CAE022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84801"/>
              </p:ext>
            </p:extLst>
          </p:nvPr>
        </p:nvGraphicFramePr>
        <p:xfrm>
          <a:off x="310308" y="1120805"/>
          <a:ext cx="8462830" cy="4392763"/>
        </p:xfrm>
        <a:graphic>
          <a:graphicData uri="http://schemas.openxmlformats.org/drawingml/2006/table">
            <a:tbl>
              <a:tblPr/>
              <a:tblGrid>
                <a:gridCol w="2036560">
                  <a:extLst>
                    <a:ext uri="{9D8B030D-6E8A-4147-A177-3AD203B41FA5}">
                      <a16:colId xmlns:a16="http://schemas.microsoft.com/office/drawing/2014/main" val="1035205912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2395051676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4036370612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3365727588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1202879489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2470033233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2612497001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1872469840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3339180866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3653617539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379305946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2694443079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3790105875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792461580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913048843"/>
                    </a:ext>
                  </a:extLst>
                </a:gridCol>
                <a:gridCol w="428418">
                  <a:extLst>
                    <a:ext uri="{9D8B030D-6E8A-4147-A177-3AD203B41FA5}">
                      <a16:colId xmlns:a16="http://schemas.microsoft.com/office/drawing/2014/main" val="214628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Q1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Q2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Q3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Q4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Q1 2024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91823"/>
                  </a:ext>
                </a:extLst>
              </a:tr>
              <a:tr h="30626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Oct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Nov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Dec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Jan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Feb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Mar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May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Jun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Jul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Aug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Sep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Oct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Nov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Dec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24016"/>
                  </a:ext>
                </a:extLst>
              </a:tr>
              <a:tr h="494922">
                <a:tc>
                  <a:txBody>
                    <a:bodyPr/>
                    <a:lstStyle/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DevOps Tools Tech Liabilities*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64670"/>
                  </a:ext>
                </a:extLst>
              </a:tr>
              <a:tr h="306266">
                <a:tc>
                  <a:txBody>
                    <a:bodyPr/>
                    <a:lstStyle/>
                    <a:p>
                      <a:pPr marL="9144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DIYOS RHEL8 upgrade</a:t>
                      </a:r>
                      <a:endParaRPr lang="en-US" sz="1200" b="0" i="0" u="none" strike="noStrike" noProof="0">
                        <a:effectLst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934687"/>
                  </a:ext>
                </a:extLst>
              </a:tr>
              <a:tr h="306266">
                <a:tc>
                  <a:txBody>
                    <a:bodyPr/>
                    <a:lstStyle/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AutoM8 replace </a:t>
                      </a:r>
                      <a:r>
                        <a:rPr lang="en-US" sz="1200" b="1" i="0" u="none" strike="noStrike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AutoProv</a:t>
                      </a:r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40968"/>
                  </a:ext>
                </a:extLst>
              </a:tr>
              <a:tr h="499594">
                <a:tc>
                  <a:txBody>
                    <a:bodyPr/>
                    <a:lstStyle/>
                    <a:p>
                      <a:pPr marL="9144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ServiceNOW </a:t>
                      </a:r>
                      <a:br>
                        <a:rPr lang="en-US" sz="1200" b="1" i="0" u="none" strike="noStrike" noProof="0">
                          <a:solidFill>
                            <a:srgbClr val="1C3667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1" i="0" u="none" strike="noStrike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Tech Liabilities &amp; 2 Upgrade</a:t>
                      </a:r>
                      <a:endParaRPr lang="en-US"/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2432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Linux SSH Implementation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770635"/>
                  </a:ext>
                </a:extLst>
              </a:tr>
              <a:tr h="358219">
                <a:tc>
                  <a:txBody>
                    <a:bodyPr/>
                    <a:lstStyle/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Other Tools RHEL8 upgrade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613503"/>
                  </a:ext>
                </a:extLst>
              </a:tr>
              <a:tr h="324334">
                <a:tc>
                  <a:txBody>
                    <a:bodyPr/>
                    <a:lstStyle/>
                    <a:p>
                      <a:pPr marL="9144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 i="0" u="none" strike="noStrike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Bitwarden</a:t>
                      </a:r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 SaaS Engineering </a:t>
                      </a:r>
                      <a:endParaRPr lang="en-US" sz="1200" b="1" i="0" u="none" strike="noStrike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758256"/>
                  </a:ext>
                </a:extLst>
              </a:tr>
              <a:tr h="306266">
                <a:tc>
                  <a:txBody>
                    <a:bodyPr/>
                    <a:lstStyle/>
                    <a:p>
                      <a:pPr marL="9144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Chef New Environments &amp; Upgrade </a:t>
                      </a:r>
                      <a:endParaRPr lang="en-US"/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169615"/>
                  </a:ext>
                </a:extLst>
              </a:tr>
              <a:tr h="306266">
                <a:tc>
                  <a:txBody>
                    <a:bodyPr/>
                    <a:lstStyle/>
                    <a:p>
                      <a:pPr marL="9144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Chef Manage Migration</a:t>
                      </a:r>
                      <a:endParaRPr lang="en-US"/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12061"/>
                  </a:ext>
                </a:extLst>
              </a:tr>
              <a:tr h="306266">
                <a:tc>
                  <a:txBody>
                    <a:bodyPr/>
                    <a:lstStyle/>
                    <a:p>
                      <a:pPr marL="9144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 i="0" u="none" strike="noStrike" noProof="0">
                          <a:solidFill>
                            <a:srgbClr val="1C3667"/>
                          </a:solidFill>
                          <a:effectLst/>
                        </a:rPr>
                        <a:t>GitLab Evaluation </a:t>
                      </a:r>
                      <a:endParaRPr lang="en-US" sz="1200" b="1" i="0" u="none" strike="noStrike" noProof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99727"/>
                  </a:ext>
                </a:extLst>
              </a:tr>
              <a:tr h="306266">
                <a:tc>
                  <a:txBody>
                    <a:bodyPr/>
                    <a:lstStyle/>
                    <a:p>
                      <a:pPr marL="9144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A&amp;A ATO Management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4148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A102AD77-4041-9049-BDC1-F733303C4372}"/>
              </a:ext>
            </a:extLst>
          </p:cNvPr>
          <p:cNvGrpSpPr/>
          <p:nvPr/>
        </p:nvGrpSpPr>
        <p:grpSpPr>
          <a:xfrm>
            <a:off x="2353314" y="2151109"/>
            <a:ext cx="2560807" cy="219903"/>
            <a:chOff x="4589087" y="2393990"/>
            <a:chExt cx="2092088" cy="230557"/>
          </a:xfrm>
        </p:grpSpPr>
        <p:sp>
          <p:nvSpPr>
            <p:cNvPr id="140" name="Right Arrow 69">
              <a:extLst>
                <a:ext uri="{FF2B5EF4-FFF2-40B4-BE49-F238E27FC236}">
                  <a16:creationId xmlns:a16="http://schemas.microsoft.com/office/drawing/2014/main" id="{DDE6E44B-2CA7-6F57-4180-88E13D97E858}"/>
                </a:ext>
              </a:extLst>
            </p:cNvPr>
            <p:cNvSpPr/>
            <p:nvPr/>
          </p:nvSpPr>
          <p:spPr>
            <a:xfrm>
              <a:off x="4589087" y="2394459"/>
              <a:ext cx="2092088" cy="23008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CAF97B0-8233-7766-3DDE-628FB7307872}"/>
                </a:ext>
              </a:extLst>
            </p:cNvPr>
            <p:cNvSpPr txBox="1"/>
            <p:nvPr/>
          </p:nvSpPr>
          <p:spPr>
            <a:xfrm>
              <a:off x="4810401" y="2393990"/>
              <a:ext cx="1867816" cy="22039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/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 Mar 31</a:t>
              </a:r>
              <a:endParaRPr lang="en-US" sz="80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4145B59-62FA-4C04-44A8-2EE749FC13DA}"/>
              </a:ext>
            </a:extLst>
          </p:cNvPr>
          <p:cNvGrpSpPr/>
          <p:nvPr/>
        </p:nvGrpSpPr>
        <p:grpSpPr>
          <a:xfrm>
            <a:off x="5368821" y="4335963"/>
            <a:ext cx="1704600" cy="215444"/>
            <a:chOff x="3202592" y="2527942"/>
            <a:chExt cx="2766324" cy="106143"/>
          </a:xfrm>
        </p:grpSpPr>
        <p:sp>
          <p:nvSpPr>
            <p:cNvPr id="152" name="Right Arrow 69">
              <a:extLst>
                <a:ext uri="{FF2B5EF4-FFF2-40B4-BE49-F238E27FC236}">
                  <a16:creationId xmlns:a16="http://schemas.microsoft.com/office/drawing/2014/main" id="{3B36671E-2D0C-FA12-3184-69562345A163}"/>
                </a:ext>
              </a:extLst>
            </p:cNvPr>
            <p:cNvSpPr/>
            <p:nvPr/>
          </p:nvSpPr>
          <p:spPr>
            <a:xfrm>
              <a:off x="3202592" y="2533778"/>
              <a:ext cx="2697781" cy="8804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A484B98-1AA6-0DEC-0516-7C8919396375}"/>
                </a:ext>
              </a:extLst>
            </p:cNvPr>
            <p:cNvSpPr txBox="1"/>
            <p:nvPr/>
          </p:nvSpPr>
          <p:spPr>
            <a:xfrm>
              <a:off x="4894603" y="2527942"/>
              <a:ext cx="1074313" cy="10614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TBD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B633AB1-EFB3-D7E2-FAE8-A194852C1BE9}"/>
              </a:ext>
            </a:extLst>
          </p:cNvPr>
          <p:cNvGrpSpPr/>
          <p:nvPr/>
        </p:nvGrpSpPr>
        <p:grpSpPr>
          <a:xfrm>
            <a:off x="4760256" y="4633614"/>
            <a:ext cx="1392344" cy="230742"/>
            <a:chOff x="-8377253" y="2454676"/>
            <a:chExt cx="13212735" cy="134950"/>
          </a:xfrm>
        </p:grpSpPr>
        <p:sp>
          <p:nvSpPr>
            <p:cNvPr id="180" name="Right Arrow 69">
              <a:extLst>
                <a:ext uri="{FF2B5EF4-FFF2-40B4-BE49-F238E27FC236}">
                  <a16:creationId xmlns:a16="http://schemas.microsoft.com/office/drawing/2014/main" id="{A8A2D58C-AB8E-AFC1-2403-AE56060011C2}"/>
                </a:ext>
              </a:extLst>
            </p:cNvPr>
            <p:cNvSpPr/>
            <p:nvPr/>
          </p:nvSpPr>
          <p:spPr>
            <a:xfrm>
              <a:off x="-8377253" y="2461277"/>
              <a:ext cx="13212735" cy="128349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A46B478-2A7D-DE68-819E-F2428448F5EF}"/>
                </a:ext>
              </a:extLst>
            </p:cNvPr>
            <p:cNvSpPr txBox="1"/>
            <p:nvPr/>
          </p:nvSpPr>
          <p:spPr>
            <a:xfrm>
              <a:off x="-6933217" y="2454676"/>
              <a:ext cx="10871489" cy="12600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Deployment by Nov ’23</a:t>
              </a:r>
            </a:p>
          </p:txBody>
        </p:sp>
      </p:grp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716F5A7-9E94-35CF-A1D6-B8FF3A1082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4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4DE94F-77F9-FC99-FE6B-808E541A6608}"/>
              </a:ext>
            </a:extLst>
          </p:cNvPr>
          <p:cNvGrpSpPr/>
          <p:nvPr/>
        </p:nvGrpSpPr>
        <p:grpSpPr>
          <a:xfrm>
            <a:off x="5195478" y="3255010"/>
            <a:ext cx="992586" cy="230831"/>
            <a:chOff x="1244387" y="2952298"/>
            <a:chExt cx="3798658" cy="130142"/>
          </a:xfrm>
        </p:grpSpPr>
        <p:sp>
          <p:nvSpPr>
            <p:cNvPr id="14" name="Right Arrow 69">
              <a:extLst>
                <a:ext uri="{FF2B5EF4-FFF2-40B4-BE49-F238E27FC236}">
                  <a16:creationId xmlns:a16="http://schemas.microsoft.com/office/drawing/2014/main" id="{BBCC53E7-C550-F0E3-75ED-A0F7A13C6B86}"/>
                </a:ext>
              </a:extLst>
            </p:cNvPr>
            <p:cNvSpPr/>
            <p:nvPr/>
          </p:nvSpPr>
          <p:spPr>
            <a:xfrm>
              <a:off x="1244387" y="2960567"/>
              <a:ext cx="3591095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255614-8D8A-B7B2-709E-D4E55A583333}"/>
                </a:ext>
              </a:extLst>
            </p:cNvPr>
            <p:cNvSpPr txBox="1"/>
            <p:nvPr/>
          </p:nvSpPr>
          <p:spPr>
            <a:xfrm>
              <a:off x="2682279" y="2952298"/>
              <a:ext cx="2360766" cy="13014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June 30</a:t>
              </a:r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ED351B-3D96-A96E-5861-ADB9C15E7E70}"/>
              </a:ext>
            </a:extLst>
          </p:cNvPr>
          <p:cNvGrpSpPr/>
          <p:nvPr/>
        </p:nvGrpSpPr>
        <p:grpSpPr>
          <a:xfrm>
            <a:off x="2353314" y="2450558"/>
            <a:ext cx="2551540" cy="232361"/>
            <a:chOff x="3096294" y="2091892"/>
            <a:chExt cx="3589286" cy="241551"/>
          </a:xfrm>
        </p:grpSpPr>
        <p:sp>
          <p:nvSpPr>
            <p:cNvPr id="167" name="Right Arrow 69">
              <a:extLst>
                <a:ext uri="{FF2B5EF4-FFF2-40B4-BE49-F238E27FC236}">
                  <a16:creationId xmlns:a16="http://schemas.microsoft.com/office/drawing/2014/main" id="{7DEA871A-8ABB-7992-76F4-9C44BB42A476}"/>
                </a:ext>
              </a:extLst>
            </p:cNvPr>
            <p:cNvSpPr/>
            <p:nvPr/>
          </p:nvSpPr>
          <p:spPr>
            <a:xfrm>
              <a:off x="3096294" y="2091892"/>
              <a:ext cx="3589285" cy="22813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478CBC-A6CD-0A3E-ED26-2B66A8AC5D1B}"/>
                </a:ext>
              </a:extLst>
            </p:cNvPr>
            <p:cNvSpPr txBox="1"/>
            <p:nvPr/>
          </p:nvSpPr>
          <p:spPr>
            <a:xfrm>
              <a:off x="5945795" y="2093844"/>
              <a:ext cx="739785" cy="239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</a:rPr>
                <a:t>Mar 31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08AE95-6380-FB29-0C0A-4E0B1838C485}"/>
              </a:ext>
            </a:extLst>
          </p:cNvPr>
          <p:cNvSpPr txBox="1"/>
          <p:nvPr/>
        </p:nvSpPr>
        <p:spPr>
          <a:xfrm>
            <a:off x="5268686" y="81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D6C9BC9-3884-477C-40B4-E5820E4FAE12}"/>
              </a:ext>
            </a:extLst>
          </p:cNvPr>
          <p:cNvGrpSpPr/>
          <p:nvPr/>
        </p:nvGrpSpPr>
        <p:grpSpPr>
          <a:xfrm>
            <a:off x="3890563" y="3607298"/>
            <a:ext cx="2289629" cy="230998"/>
            <a:chOff x="6231888" y="3105626"/>
            <a:chExt cx="4709348" cy="230998"/>
          </a:xfrm>
        </p:grpSpPr>
        <p:sp>
          <p:nvSpPr>
            <p:cNvPr id="33" name="Right Arrow 69">
              <a:extLst>
                <a:ext uri="{FF2B5EF4-FFF2-40B4-BE49-F238E27FC236}">
                  <a16:creationId xmlns:a16="http://schemas.microsoft.com/office/drawing/2014/main" id="{7C88BD9D-328F-011E-62AF-F959452D4B0C}"/>
                </a:ext>
              </a:extLst>
            </p:cNvPr>
            <p:cNvSpPr/>
            <p:nvPr/>
          </p:nvSpPr>
          <p:spPr>
            <a:xfrm>
              <a:off x="6231888" y="3105626"/>
              <a:ext cx="4709348" cy="2194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F9A08D-438E-BCD1-53B2-1853168FAE9D}"/>
                </a:ext>
              </a:extLst>
            </p:cNvPr>
            <p:cNvSpPr txBox="1"/>
            <p:nvPr/>
          </p:nvSpPr>
          <p:spPr>
            <a:xfrm>
              <a:off x="8968006" y="3105792"/>
              <a:ext cx="1813109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Jun 30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10F320-2CAC-DCD2-2D9A-39055EBF046B}"/>
              </a:ext>
            </a:extLst>
          </p:cNvPr>
          <p:cNvGrpSpPr/>
          <p:nvPr/>
        </p:nvGrpSpPr>
        <p:grpSpPr>
          <a:xfrm>
            <a:off x="2745381" y="2944265"/>
            <a:ext cx="4720139" cy="225718"/>
            <a:chOff x="3935435" y="4048101"/>
            <a:chExt cx="6386282" cy="225718"/>
          </a:xfrm>
        </p:grpSpPr>
        <p:sp>
          <p:nvSpPr>
            <p:cNvPr id="29" name="Right Arrow 69">
              <a:extLst>
                <a:ext uri="{FF2B5EF4-FFF2-40B4-BE49-F238E27FC236}">
                  <a16:creationId xmlns:a16="http://schemas.microsoft.com/office/drawing/2014/main" id="{D16D0326-4452-41A1-AD65-121828B01C8D}"/>
                </a:ext>
              </a:extLst>
            </p:cNvPr>
            <p:cNvSpPr/>
            <p:nvPr/>
          </p:nvSpPr>
          <p:spPr>
            <a:xfrm>
              <a:off x="3935435" y="4048101"/>
              <a:ext cx="6386282" cy="21945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FA290A-5C44-96C6-F4F2-B6A9D907EB39}"/>
                </a:ext>
              </a:extLst>
            </p:cNvPr>
            <p:cNvSpPr txBox="1"/>
            <p:nvPr/>
          </p:nvSpPr>
          <p:spPr>
            <a:xfrm>
              <a:off x="3935436" y="4058375"/>
              <a:ext cx="6248240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/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     Baseline  &amp; Tech </a:t>
              </a:r>
              <a:r>
                <a:rPr lang="en-US" sz="800" err="1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Liab</a:t>
              </a:r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 -   Feb 28                      Rome Upgrade                                                 Tokyo/Utah Upgrade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8E3FC8-02EB-7615-27F5-EFAA7E293603}"/>
              </a:ext>
            </a:extLst>
          </p:cNvPr>
          <p:cNvGrpSpPr/>
          <p:nvPr/>
        </p:nvGrpSpPr>
        <p:grpSpPr>
          <a:xfrm>
            <a:off x="3084319" y="4635255"/>
            <a:ext cx="683037" cy="230122"/>
            <a:chOff x="2412607" y="2485732"/>
            <a:chExt cx="2422873" cy="129742"/>
          </a:xfrm>
        </p:grpSpPr>
        <p:sp>
          <p:nvSpPr>
            <p:cNvPr id="7" name="Right Arrow 69">
              <a:extLst>
                <a:ext uri="{FF2B5EF4-FFF2-40B4-BE49-F238E27FC236}">
                  <a16:creationId xmlns:a16="http://schemas.microsoft.com/office/drawing/2014/main" id="{B79FA749-B71A-5ECB-67D0-3FD805197BAA}"/>
                </a:ext>
              </a:extLst>
            </p:cNvPr>
            <p:cNvSpPr/>
            <p:nvPr/>
          </p:nvSpPr>
          <p:spPr>
            <a:xfrm>
              <a:off x="2498864" y="2485732"/>
              <a:ext cx="2336616" cy="12097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DB497A-DD28-78DB-E001-28B10C11D3C2}"/>
                </a:ext>
              </a:extLst>
            </p:cNvPr>
            <p:cNvSpPr txBox="1"/>
            <p:nvPr/>
          </p:nvSpPr>
          <p:spPr>
            <a:xfrm>
              <a:off x="2412607" y="2494007"/>
              <a:ext cx="2367806" cy="12146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Action Plan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33F6F43-25DF-CDEB-A817-7724860AD898}"/>
              </a:ext>
            </a:extLst>
          </p:cNvPr>
          <p:cNvSpPr txBox="1"/>
          <p:nvPr/>
        </p:nvSpPr>
        <p:spPr>
          <a:xfrm>
            <a:off x="158729" y="6036235"/>
            <a:ext cx="406865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 anchorCtr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/>
              </a:solidFill>
              <a:latin typeface="Arial Narrow" panose="020B06060202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>
              <a:solidFill>
                <a:schemeClr val="tx2"/>
              </a:solidFill>
              <a:latin typeface="Arial Narrow" panose="020B06060202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6B48427-A694-6DF4-2D4B-9F98B6FCB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30669"/>
              </p:ext>
            </p:extLst>
          </p:nvPr>
        </p:nvGraphicFramePr>
        <p:xfrm>
          <a:off x="289374" y="5663024"/>
          <a:ext cx="418578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876">
                  <a:extLst>
                    <a:ext uri="{9D8B030D-6E8A-4147-A177-3AD203B41FA5}">
                      <a16:colId xmlns:a16="http://schemas.microsoft.com/office/drawing/2014/main" val="2805316683"/>
                    </a:ext>
                  </a:extLst>
                </a:gridCol>
                <a:gridCol w="1995908">
                  <a:extLst>
                    <a:ext uri="{9D8B030D-6E8A-4147-A177-3AD203B41FA5}">
                      <a16:colId xmlns:a16="http://schemas.microsoft.com/office/drawing/2014/main" val="4238420995"/>
                    </a:ext>
                  </a:extLst>
                </a:gridCol>
              </a:tblGrid>
              <a:tr h="116123">
                <a:tc gridSpan="2"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2"/>
                          </a:solidFill>
                          <a:latin typeface="Arial Narrow"/>
                          <a:ea typeface="Lato"/>
                          <a:cs typeface="Lato"/>
                        </a:rPr>
                        <a:t>*Tech Liabilities deployments: </a:t>
                      </a:r>
                      <a:endParaRPr lang="en-US" sz="1000">
                        <a:solidFill>
                          <a:schemeClr val="tx2"/>
                        </a:solidFill>
                        <a:latin typeface="Arial Narrow" panose="020B0606020202030204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495153"/>
                  </a:ext>
                </a:extLst>
              </a:tr>
              <a:tr h="8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tx2"/>
                          </a:solidFill>
                          <a:latin typeface="Arial Narrow"/>
                          <a:ea typeface="Lato"/>
                          <a:cs typeface="Lato"/>
                        </a:rPr>
                        <a:t>2022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000">
                          <a:solidFill>
                            <a:schemeClr val="tx2"/>
                          </a:solidFill>
                          <a:latin typeface="Arial Narrow"/>
                        </a:rPr>
                        <a:t>2023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50783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strike="sngStrike">
                          <a:solidFill>
                            <a:schemeClr val="tx2"/>
                          </a:solidFill>
                          <a:latin typeface="Arial Narrow"/>
                          <a:ea typeface="Lato"/>
                          <a:cs typeface="Lato"/>
                        </a:rPr>
                        <a:t>18Nov Jenkins, Nexus and SonarQube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strike="sngStrike">
                          <a:solidFill>
                            <a:schemeClr val="tx2"/>
                          </a:solidFill>
                          <a:latin typeface="Arial Narrow"/>
                          <a:ea typeface="Lato"/>
                          <a:cs typeface="Lato"/>
                        </a:rPr>
                        <a:t>09Dec Jira and Confluence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tx2"/>
                        </a:solidFill>
                        <a:latin typeface="Arial Narrow"/>
                        <a:ea typeface="Lato"/>
                        <a:cs typeface="Lato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>
                          <a:solidFill>
                            <a:schemeClr val="tx2"/>
                          </a:solidFill>
                          <a:latin typeface="Arial Narrow"/>
                          <a:ea typeface="Lato"/>
                          <a:cs typeface="Lato"/>
                        </a:rPr>
                        <a:t>28Feb ServiceNOW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>
                          <a:solidFill>
                            <a:schemeClr val="tx2"/>
                          </a:solidFill>
                          <a:latin typeface="Arial Narrow"/>
                          <a:ea typeface="Lato"/>
                          <a:cs typeface="Lato"/>
                        </a:rPr>
                        <a:t>15Apr Chef Products (tentative)</a:t>
                      </a:r>
                      <a:endParaRPr lang="en-US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>
                        <a:solidFill>
                          <a:schemeClr val="tx2"/>
                        </a:solidFill>
                        <a:latin typeface="Arial Narrow"/>
                        <a:ea typeface="Lato"/>
                        <a:cs typeface="Lato"/>
                      </a:endParaRPr>
                    </a:p>
                    <a:p>
                      <a:endParaRPr lang="en-US" sz="10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026395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382A9-3C93-D969-193C-0087467A1945}"/>
              </a:ext>
            </a:extLst>
          </p:cNvPr>
          <p:cNvGrpSpPr/>
          <p:nvPr/>
        </p:nvGrpSpPr>
        <p:grpSpPr>
          <a:xfrm>
            <a:off x="3608072" y="4963876"/>
            <a:ext cx="2993205" cy="215444"/>
            <a:chOff x="2803763" y="5398274"/>
            <a:chExt cx="6241983" cy="215444"/>
          </a:xfrm>
        </p:grpSpPr>
        <p:sp>
          <p:nvSpPr>
            <p:cNvPr id="20" name="Right Arrow 69">
              <a:extLst>
                <a:ext uri="{FF2B5EF4-FFF2-40B4-BE49-F238E27FC236}">
                  <a16:creationId xmlns:a16="http://schemas.microsoft.com/office/drawing/2014/main" id="{F99EFDE5-FB14-AF40-8F06-E197DB89E57E}"/>
                </a:ext>
              </a:extLst>
            </p:cNvPr>
            <p:cNvSpPr/>
            <p:nvPr/>
          </p:nvSpPr>
          <p:spPr>
            <a:xfrm>
              <a:off x="2803763" y="5399475"/>
              <a:ext cx="6241983" cy="19156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6F6802-2F88-30DB-7022-DF2DFEDEAAB2}"/>
                </a:ext>
              </a:extLst>
            </p:cNvPr>
            <p:cNvSpPr txBox="1"/>
            <p:nvPr/>
          </p:nvSpPr>
          <p:spPr>
            <a:xfrm>
              <a:off x="7140188" y="5398274"/>
              <a:ext cx="1872659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/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Jull 30</a:t>
              </a:r>
              <a:endParaRPr lang="en-US" sz="800">
                <a:solidFill>
                  <a:schemeClr val="bg1"/>
                </a:solidFill>
                <a:latin typeface="Arial Narrow" panose="020B060602020203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97ACC52-A102-CAC4-D78C-C0821848364B}"/>
              </a:ext>
            </a:extLst>
          </p:cNvPr>
          <p:cNvGrpSpPr/>
          <p:nvPr/>
        </p:nvGrpSpPr>
        <p:grpSpPr>
          <a:xfrm>
            <a:off x="3972831" y="3888865"/>
            <a:ext cx="3062079" cy="363932"/>
            <a:chOff x="3972831" y="3841730"/>
            <a:chExt cx="3062079" cy="3639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B58F0EC-E644-AA74-8F72-2FC21AB0D305}"/>
                </a:ext>
              </a:extLst>
            </p:cNvPr>
            <p:cNvGrpSpPr/>
            <p:nvPr/>
          </p:nvGrpSpPr>
          <p:grpSpPr>
            <a:xfrm>
              <a:off x="4041705" y="3846452"/>
              <a:ext cx="2993205" cy="353239"/>
              <a:chOff x="2803763" y="5398274"/>
              <a:chExt cx="6241983" cy="215444"/>
            </a:xfrm>
          </p:grpSpPr>
          <p:sp>
            <p:nvSpPr>
              <p:cNvPr id="38" name="Right Arrow 69">
                <a:extLst>
                  <a:ext uri="{FF2B5EF4-FFF2-40B4-BE49-F238E27FC236}">
                    <a16:creationId xmlns:a16="http://schemas.microsoft.com/office/drawing/2014/main" id="{C2B8D7F6-7E87-DA22-46F7-F0BE9712B359}"/>
                  </a:ext>
                </a:extLst>
              </p:cNvPr>
              <p:cNvSpPr/>
              <p:nvPr/>
            </p:nvSpPr>
            <p:spPr>
              <a:xfrm>
                <a:off x="2803763" y="5423010"/>
                <a:ext cx="6241983" cy="168030"/>
              </a:xfrm>
              <a:prstGeom prst="rightArrow">
                <a:avLst>
                  <a:gd name="adj1" fmla="val 100000"/>
                  <a:gd name="adj2" fmla="val 66386"/>
                </a:avLst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Narrow" panose="020B060602020203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C7E0B23-2BED-2238-1C07-6A0FDCCD68F6}"/>
                  </a:ext>
                </a:extLst>
              </p:cNvPr>
              <p:cNvSpPr txBox="1"/>
              <p:nvPr/>
            </p:nvSpPr>
            <p:spPr>
              <a:xfrm>
                <a:off x="7140188" y="5398274"/>
                <a:ext cx="1872659" cy="21544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1440" tIns="45720" rIns="91440" bIns="45720" rtlCol="0" anchor="ctr" anchorCtr="0">
                <a:spAutoFit/>
              </a:bodyPr>
              <a:lstStyle/>
              <a:p>
                <a:pPr algn="r"/>
                <a:r>
                  <a:rPr lang="en-US" sz="800">
                    <a:solidFill>
                      <a:schemeClr val="bg1"/>
                    </a:solidFill>
                    <a:latin typeface="Arial Narrow"/>
                    <a:ea typeface="Lato"/>
                    <a:cs typeface="Lato"/>
                  </a:rPr>
                  <a:t>Jul 30</a:t>
                </a:r>
                <a:endPara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CF81BD-649C-08A4-0F59-4466DCF6A4E9}"/>
                </a:ext>
              </a:extLst>
            </p:cNvPr>
            <p:cNvSpPr txBox="1"/>
            <p:nvPr/>
          </p:nvSpPr>
          <p:spPr>
            <a:xfrm>
              <a:off x="3972831" y="3841730"/>
              <a:ext cx="406127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IBC/RAQ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885C88-B6AD-AFCD-D274-F282C28CD894}"/>
                </a:ext>
              </a:extLst>
            </p:cNvPr>
            <p:cNvSpPr txBox="1"/>
            <p:nvPr/>
          </p:nvSpPr>
          <p:spPr>
            <a:xfrm>
              <a:off x="4346646" y="3867108"/>
              <a:ext cx="897992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ISSM / ERB / AERB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43FD46-7961-A7AC-C56B-B2561F58EF9D}"/>
                </a:ext>
              </a:extLst>
            </p:cNvPr>
            <p:cNvSpPr txBox="1"/>
            <p:nvPr/>
          </p:nvSpPr>
          <p:spPr>
            <a:xfrm>
              <a:off x="5054437" y="3922457"/>
              <a:ext cx="89799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Procurement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2BF890-6DDD-94F4-1AE8-0DD7632FE1DB}"/>
                </a:ext>
              </a:extLst>
            </p:cNvPr>
            <p:cNvSpPr txBox="1"/>
            <p:nvPr/>
          </p:nvSpPr>
          <p:spPr>
            <a:xfrm>
              <a:off x="5886814" y="3911312"/>
              <a:ext cx="89799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Engineering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E6DD6E-4EFF-C76F-F847-EABE4C96D61E}"/>
              </a:ext>
            </a:extLst>
          </p:cNvPr>
          <p:cNvGrpSpPr/>
          <p:nvPr/>
        </p:nvGrpSpPr>
        <p:grpSpPr>
          <a:xfrm>
            <a:off x="2346633" y="4941205"/>
            <a:ext cx="1202928" cy="215443"/>
            <a:chOff x="2498865" y="2477315"/>
            <a:chExt cx="4267033" cy="121466"/>
          </a:xfrm>
        </p:grpSpPr>
        <p:sp>
          <p:nvSpPr>
            <p:cNvPr id="25" name="Right Arrow 69">
              <a:extLst>
                <a:ext uri="{FF2B5EF4-FFF2-40B4-BE49-F238E27FC236}">
                  <a16:creationId xmlns:a16="http://schemas.microsoft.com/office/drawing/2014/main" id="{23F8B996-8715-31ED-AE1E-CDC843EA5BDF}"/>
                </a:ext>
              </a:extLst>
            </p:cNvPr>
            <p:cNvSpPr/>
            <p:nvPr/>
          </p:nvSpPr>
          <p:spPr>
            <a:xfrm>
              <a:off x="2498865" y="2485732"/>
              <a:ext cx="4267033" cy="108004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B9EBF7-4C31-193A-C324-9A16344BA19D}"/>
                </a:ext>
              </a:extLst>
            </p:cNvPr>
            <p:cNvSpPr txBox="1"/>
            <p:nvPr/>
          </p:nvSpPr>
          <p:spPr>
            <a:xfrm>
              <a:off x="3202584" y="2477315"/>
              <a:ext cx="2789236" cy="12146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IBC/PCR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7" name="Right Arrow 69">
            <a:extLst>
              <a:ext uri="{FF2B5EF4-FFF2-40B4-BE49-F238E27FC236}">
                <a16:creationId xmlns:a16="http://schemas.microsoft.com/office/drawing/2014/main" id="{CEF02BE3-75C7-61CD-CC1B-4793DD133622}"/>
              </a:ext>
            </a:extLst>
          </p:cNvPr>
          <p:cNvSpPr/>
          <p:nvPr/>
        </p:nvSpPr>
        <p:spPr>
          <a:xfrm>
            <a:off x="6265626" y="5246987"/>
            <a:ext cx="1645921" cy="224467"/>
          </a:xfrm>
          <a:prstGeom prst="rightArrow">
            <a:avLst>
              <a:gd name="adj1" fmla="val 100000"/>
              <a:gd name="adj2" fmla="val 66386"/>
            </a:avLst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548B35-A465-4F8E-F70E-8F19112A7B68}"/>
              </a:ext>
            </a:extLst>
          </p:cNvPr>
          <p:cNvSpPr txBox="1"/>
          <p:nvPr/>
        </p:nvSpPr>
        <p:spPr>
          <a:xfrm>
            <a:off x="6411433" y="5243557"/>
            <a:ext cx="1500114" cy="215444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  <a:latin typeface="Arial Narrow"/>
                <a:ea typeface="Lato"/>
                <a:cs typeface="Lato"/>
              </a:rPr>
              <a:t>Submission &amp; Corrective Plans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24638-1670-35AD-7C70-C2140D6AA11D}"/>
              </a:ext>
            </a:extLst>
          </p:cNvPr>
          <p:cNvSpPr txBox="1"/>
          <p:nvPr/>
        </p:nvSpPr>
        <p:spPr>
          <a:xfrm>
            <a:off x="4004635" y="1557326"/>
            <a:ext cx="450473" cy="369332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 rtlCol="0" anchor="ctr" anchorCtr="0">
            <a:sp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0937FE-9F18-CA6A-9900-D00F334EBDC0}"/>
              </a:ext>
            </a:extLst>
          </p:cNvPr>
          <p:cNvGrpSpPr/>
          <p:nvPr/>
        </p:nvGrpSpPr>
        <p:grpSpPr>
          <a:xfrm>
            <a:off x="2353315" y="1808537"/>
            <a:ext cx="2915371" cy="220280"/>
            <a:chOff x="2353315" y="1629424"/>
            <a:chExt cx="2915371" cy="220280"/>
          </a:xfrm>
        </p:grpSpPr>
        <p:sp>
          <p:nvSpPr>
            <p:cNvPr id="8" name="Right Arrow 69">
              <a:extLst>
                <a:ext uri="{FF2B5EF4-FFF2-40B4-BE49-F238E27FC236}">
                  <a16:creationId xmlns:a16="http://schemas.microsoft.com/office/drawing/2014/main" id="{ECF8E6DF-E0D3-2D46-E4EC-1B3EFFBEB603}"/>
                </a:ext>
              </a:extLst>
            </p:cNvPr>
            <p:cNvSpPr/>
            <p:nvPr/>
          </p:nvSpPr>
          <p:spPr>
            <a:xfrm>
              <a:off x="2353315" y="1646240"/>
              <a:ext cx="2915371" cy="203464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8582ED-671F-AE64-3E5E-7814B1B83423}"/>
                </a:ext>
              </a:extLst>
            </p:cNvPr>
            <p:cNvSpPr txBox="1"/>
            <p:nvPr/>
          </p:nvSpPr>
          <p:spPr>
            <a:xfrm>
              <a:off x="4137100" y="1629424"/>
              <a:ext cx="1024631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sz="8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April 15*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070414-BF3B-C984-26F9-9E62954CEE3D}"/>
                </a:ext>
              </a:extLst>
            </p:cNvPr>
            <p:cNvSpPr txBox="1"/>
            <p:nvPr/>
          </p:nvSpPr>
          <p:spPr>
            <a:xfrm>
              <a:off x="4357946" y="1629424"/>
              <a:ext cx="450473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Arial Narrow"/>
                  <a:ea typeface="Lato"/>
                  <a:cs typeface="Lato"/>
                </a:rPr>
                <a:t>Chef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150">
            <a:extLst>
              <a:ext uri="{FF2B5EF4-FFF2-40B4-BE49-F238E27FC236}">
                <a16:creationId xmlns:a16="http://schemas.microsoft.com/office/drawing/2014/main" id="{91A83C26-D0A7-9A67-60BB-3741B64EDA82}"/>
              </a:ext>
            </a:extLst>
          </p:cNvPr>
          <p:cNvGrpSpPr>
            <a:grpSpLocks/>
          </p:cNvGrpSpPr>
          <p:nvPr/>
        </p:nvGrpSpPr>
        <p:grpSpPr bwMode="auto">
          <a:xfrm>
            <a:off x="4751406" y="4247208"/>
            <a:ext cx="1474788" cy="215069"/>
            <a:chOff x="2498865" y="2957732"/>
            <a:chExt cx="2394876" cy="106143"/>
          </a:xfrm>
        </p:grpSpPr>
        <p:sp>
          <p:nvSpPr>
            <p:cNvPr id="35" name="Right Arrow 69">
              <a:extLst>
                <a:ext uri="{FF2B5EF4-FFF2-40B4-BE49-F238E27FC236}">
                  <a16:creationId xmlns:a16="http://schemas.microsoft.com/office/drawing/2014/main" id="{E3381C67-61A1-CE07-BBFA-D2599ECDFAFC}"/>
                </a:ext>
              </a:extLst>
            </p:cNvPr>
            <p:cNvSpPr/>
            <p:nvPr/>
          </p:nvSpPr>
          <p:spPr>
            <a:xfrm>
              <a:off x="2498865" y="2960567"/>
              <a:ext cx="2335583" cy="93600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7820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9" name="TextBox 152">
              <a:extLst>
                <a:ext uri="{FF2B5EF4-FFF2-40B4-BE49-F238E27FC236}">
                  <a16:creationId xmlns:a16="http://schemas.microsoft.com/office/drawing/2014/main" id="{EDB346CE-4606-36C5-DAF1-5303B5516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9429" y="2957732"/>
              <a:ext cx="1074312" cy="106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800">
                  <a:solidFill>
                    <a:schemeClr val="bg1"/>
                  </a:solidFill>
                  <a:latin typeface="Arial Narrow" panose="020B0606020202030204" pitchFamily="34" charset="0"/>
                  <a:cs typeface="Lato" panose="020F0502020204030203" pitchFamily="34" charset="0"/>
                </a:rPr>
                <a:t>Jun 30</a:t>
              </a:r>
            </a:p>
          </p:txBody>
        </p:sp>
      </p:grpSp>
      <p:grpSp>
        <p:nvGrpSpPr>
          <p:cNvPr id="47" name="Group 12">
            <a:extLst>
              <a:ext uri="{FF2B5EF4-FFF2-40B4-BE49-F238E27FC236}">
                <a16:creationId xmlns:a16="http://schemas.microsoft.com/office/drawing/2014/main" id="{B8A09600-72BF-968E-5FCE-D5D0C352DC12}"/>
              </a:ext>
            </a:extLst>
          </p:cNvPr>
          <p:cNvGrpSpPr>
            <a:grpSpLocks/>
          </p:cNvGrpSpPr>
          <p:nvPr/>
        </p:nvGrpSpPr>
        <p:grpSpPr bwMode="auto">
          <a:xfrm>
            <a:off x="3502436" y="3259078"/>
            <a:ext cx="992187" cy="222250"/>
            <a:chOff x="1244387" y="2956635"/>
            <a:chExt cx="3798658" cy="124907"/>
          </a:xfrm>
        </p:grpSpPr>
        <p:sp>
          <p:nvSpPr>
            <p:cNvPr id="48" name="Right Arrow 69">
              <a:extLst>
                <a:ext uri="{FF2B5EF4-FFF2-40B4-BE49-F238E27FC236}">
                  <a16:creationId xmlns:a16="http://schemas.microsoft.com/office/drawing/2014/main" id="{B56CA1D2-5DBB-DDC6-A946-7AEA31451321}"/>
                </a:ext>
              </a:extLst>
            </p:cNvPr>
            <p:cNvSpPr/>
            <p:nvPr/>
          </p:nvSpPr>
          <p:spPr>
            <a:xfrm>
              <a:off x="1244387" y="2960204"/>
              <a:ext cx="3592011" cy="1213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7820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9" name="TextBox 14">
              <a:extLst>
                <a:ext uri="{FF2B5EF4-FFF2-40B4-BE49-F238E27FC236}">
                  <a16:creationId xmlns:a16="http://schemas.microsoft.com/office/drawing/2014/main" id="{42ACC4F3-12B6-6B4F-EF07-EF7765FCB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279" y="2956635"/>
              <a:ext cx="2360766" cy="121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800">
                  <a:solidFill>
                    <a:schemeClr val="bg1"/>
                  </a:solidFill>
                  <a:latin typeface="Arial Narrow" panose="020B0606020202030204" pitchFamily="34" charset="0"/>
                  <a:cs typeface="Lato" panose="020F0502020204030203" pitchFamily="34" charset="0"/>
                </a:rPr>
                <a:t>Feb 28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35">
            <a:extLst>
              <a:ext uri="{FF2B5EF4-FFF2-40B4-BE49-F238E27FC236}">
                <a16:creationId xmlns:a16="http://schemas.microsoft.com/office/drawing/2014/main" id="{AB8AA86E-1403-CF34-C337-37406C840295}"/>
              </a:ext>
            </a:extLst>
          </p:cNvPr>
          <p:cNvGrpSpPr>
            <a:grpSpLocks/>
          </p:cNvGrpSpPr>
          <p:nvPr/>
        </p:nvGrpSpPr>
        <p:grpSpPr bwMode="auto">
          <a:xfrm>
            <a:off x="2745380" y="2691776"/>
            <a:ext cx="4285805" cy="338554"/>
            <a:chOff x="4620448" y="5323248"/>
            <a:chExt cx="5176955" cy="338156"/>
          </a:xfrm>
        </p:grpSpPr>
        <p:sp>
          <p:nvSpPr>
            <p:cNvPr id="55" name="Right Arrow 69">
              <a:extLst>
                <a:ext uri="{FF2B5EF4-FFF2-40B4-BE49-F238E27FC236}">
                  <a16:creationId xmlns:a16="http://schemas.microsoft.com/office/drawing/2014/main" id="{54EDBC32-A5C6-7782-5256-A5ED4C354D29}"/>
                </a:ext>
              </a:extLst>
            </p:cNvPr>
            <p:cNvSpPr/>
            <p:nvPr/>
          </p:nvSpPr>
          <p:spPr>
            <a:xfrm>
              <a:off x="4620448" y="5380236"/>
              <a:ext cx="5176955" cy="20360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7820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6" name="TextBox 29">
              <a:extLst>
                <a:ext uri="{FF2B5EF4-FFF2-40B4-BE49-F238E27FC236}">
                  <a16:creationId xmlns:a16="http://schemas.microsoft.com/office/drawing/2014/main" id="{F4AF5706-0806-C344-5771-1B79A3645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3245" y="5323248"/>
              <a:ext cx="4829489" cy="33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800">
                  <a:solidFill>
                    <a:schemeClr val="bg1"/>
                  </a:solidFill>
                  <a:latin typeface="Arial Narrow" panose="020B0606020202030204" pitchFamily="34" charset="0"/>
                  <a:cs typeface="Lato" panose="020F0502020204030203" pitchFamily="34" charset="0"/>
                </a:rPr>
                <a:t>Tech </a:t>
              </a:r>
              <a:r>
                <a:rPr lang="en-US" altLang="en-US" sz="800" err="1">
                  <a:solidFill>
                    <a:schemeClr val="bg1"/>
                  </a:solidFill>
                  <a:latin typeface="Arial Narrow" panose="020B0606020202030204" pitchFamily="34" charset="0"/>
                  <a:cs typeface="Lato" panose="020F0502020204030203" pitchFamily="34" charset="0"/>
                </a:rPr>
                <a:t>Liab</a:t>
              </a:r>
              <a:r>
                <a:rPr lang="en-US" altLang="en-US" sz="800">
                  <a:solidFill>
                    <a:schemeClr val="bg1"/>
                  </a:solidFill>
                  <a:latin typeface="Arial Narrow" panose="020B0606020202030204" pitchFamily="34" charset="0"/>
                  <a:cs typeface="Lato" panose="020F0502020204030203" pitchFamily="34" charset="0"/>
                </a:rPr>
                <a:t> - Jan 31                        Upgrade 1 – Apr 28                                    Upgrade 2 – Aug 31    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E8705B0-A297-CE31-1445-5B29B461C1EB}"/>
              </a:ext>
            </a:extLst>
          </p:cNvPr>
          <p:cNvGrpSpPr/>
          <p:nvPr/>
        </p:nvGrpSpPr>
        <p:grpSpPr>
          <a:xfrm>
            <a:off x="2333742" y="1672931"/>
            <a:ext cx="1281112" cy="215900"/>
            <a:chOff x="2305461" y="1663504"/>
            <a:chExt cx="1281112" cy="215900"/>
          </a:xfrm>
        </p:grpSpPr>
        <p:sp>
          <p:nvSpPr>
            <p:cNvPr id="50" name="Right Arrow 69">
              <a:extLst>
                <a:ext uri="{FF2B5EF4-FFF2-40B4-BE49-F238E27FC236}">
                  <a16:creationId xmlns:a16="http://schemas.microsoft.com/office/drawing/2014/main" id="{AABC3443-FA58-A2FD-8E3B-C17DFEF967D1}"/>
                </a:ext>
              </a:extLst>
            </p:cNvPr>
            <p:cNvSpPr/>
            <p:nvPr/>
          </p:nvSpPr>
          <p:spPr>
            <a:xfrm>
              <a:off x="2305461" y="1674333"/>
              <a:ext cx="1281112" cy="181553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rgbClr val="C78205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75" name="TextBox 18">
              <a:extLst>
                <a:ext uri="{FF2B5EF4-FFF2-40B4-BE49-F238E27FC236}">
                  <a16:creationId xmlns:a16="http://schemas.microsoft.com/office/drawing/2014/main" id="{E82EB90E-D3B8-7065-972A-E4F7940DF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450" y="1663504"/>
              <a:ext cx="8890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800">
                  <a:solidFill>
                    <a:schemeClr val="bg1"/>
                  </a:solidFill>
                  <a:latin typeface="Arial Narrow" panose="020B0606020202030204" pitchFamily="34" charset="0"/>
                  <a:cs typeface="Lato" panose="020F0502020204030203" pitchFamily="34" charset="0"/>
                </a:rPr>
                <a:t>Dec 31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C83A0F6-B7BA-346E-357F-C1D42C3D5B72}"/>
              </a:ext>
            </a:extLst>
          </p:cNvPr>
          <p:cNvSpPr txBox="1"/>
          <p:nvPr/>
        </p:nvSpPr>
        <p:spPr>
          <a:xfrm>
            <a:off x="7793473" y="451270"/>
            <a:ext cx="196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Current Timeline</a:t>
            </a:r>
          </a:p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Prior Timeline</a:t>
            </a:r>
          </a:p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New Project</a:t>
            </a:r>
          </a:p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CURRENT MONTH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D86EC-3489-9362-C10B-44E219123031}"/>
              </a:ext>
            </a:extLst>
          </p:cNvPr>
          <p:cNvSpPr/>
          <p:nvPr/>
        </p:nvSpPr>
        <p:spPr>
          <a:xfrm>
            <a:off x="7735683" y="503393"/>
            <a:ext cx="131623" cy="1212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B74334-17E0-4E62-AFBA-487CE3962EA8}"/>
              </a:ext>
            </a:extLst>
          </p:cNvPr>
          <p:cNvSpPr/>
          <p:nvPr/>
        </p:nvSpPr>
        <p:spPr>
          <a:xfrm>
            <a:off x="7728412" y="641446"/>
            <a:ext cx="131623" cy="121268"/>
          </a:xfrm>
          <a:prstGeom prst="ellipse">
            <a:avLst/>
          </a:prstGeom>
          <a:solidFill>
            <a:srgbClr val="C78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D07238B-0A32-B38D-8DDD-7FE6DB45F4CB}"/>
              </a:ext>
            </a:extLst>
          </p:cNvPr>
          <p:cNvSpPr/>
          <p:nvPr/>
        </p:nvSpPr>
        <p:spPr>
          <a:xfrm>
            <a:off x="7728411" y="786658"/>
            <a:ext cx="131623" cy="1212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8117A11-D036-1FAB-7E13-8659351AFABE}"/>
              </a:ext>
            </a:extLst>
          </p:cNvPr>
          <p:cNvSpPr/>
          <p:nvPr/>
        </p:nvSpPr>
        <p:spPr>
          <a:xfrm>
            <a:off x="7731949" y="939058"/>
            <a:ext cx="131623" cy="121268"/>
          </a:xfrm>
          <a:prstGeom prst="ellipse">
            <a:avLst/>
          </a:prstGeom>
          <a:solidFill>
            <a:srgbClr val="8BF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Table 335">
            <a:extLst>
              <a:ext uri="{FF2B5EF4-FFF2-40B4-BE49-F238E27FC236}">
                <a16:creationId xmlns:a16="http://schemas.microsoft.com/office/drawing/2014/main" id="{8F231A9F-E6A1-A0B1-3767-E766447D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88014"/>
              </p:ext>
            </p:extLst>
          </p:nvPr>
        </p:nvGraphicFramePr>
        <p:xfrm>
          <a:off x="430891" y="1222458"/>
          <a:ext cx="7815036" cy="4429013"/>
        </p:xfrm>
        <a:graphic>
          <a:graphicData uri="http://schemas.openxmlformats.org/drawingml/2006/table">
            <a:tbl>
              <a:tblPr/>
              <a:tblGrid>
                <a:gridCol w="1122996">
                  <a:extLst>
                    <a:ext uri="{9D8B030D-6E8A-4147-A177-3AD203B41FA5}">
                      <a16:colId xmlns:a16="http://schemas.microsoft.com/office/drawing/2014/main" val="1035205912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2395051676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4036370612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3365727588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1202879489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2470033233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2612497001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1872469840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3339180866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3653617539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2355646671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3855634237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4177258113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1713961284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1183344892"/>
                    </a:ext>
                  </a:extLst>
                </a:gridCol>
                <a:gridCol w="446136">
                  <a:extLst>
                    <a:ext uri="{9D8B030D-6E8A-4147-A177-3AD203B41FA5}">
                      <a16:colId xmlns:a16="http://schemas.microsoft.com/office/drawing/2014/main" val="886367516"/>
                    </a:ext>
                  </a:extLst>
                </a:gridCol>
              </a:tblGrid>
              <a:tr h="17682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Q1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Q2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Q3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Q4 2023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Q1 2024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91823"/>
                  </a:ext>
                </a:extLst>
              </a:tr>
              <a:tr h="1853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Oct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Nov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Dec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Jan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Feb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Mar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Apr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May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Jun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Jul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Aug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Sep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Oct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Nov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Dec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240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AutoM8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84604"/>
                  </a:ext>
                </a:extLst>
              </a:tr>
              <a:tr h="405101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 err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Bitwarden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64670"/>
                  </a:ext>
                </a:extLst>
              </a:tr>
              <a:tr h="44429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Chef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4096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Confluence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77063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DIYOS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59166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GitHub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6135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Jenkins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40052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JIRA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04568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Nexus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75825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ServiceNow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120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82880" lvl="0" algn="l" fontAlgn="b"/>
                      <a:r>
                        <a:rPr lang="en-US" sz="12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League Spartan" charset="0"/>
                          <a:cs typeface="Poppins" pitchFamily="2" charset="77"/>
                        </a:rPr>
                        <a:t>SonarQube</a:t>
                      </a:r>
                      <a:endParaRPr lang="en-US" sz="1200" b="1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679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69863" lvl="0" indent="0" algn="l" fontAlgn="b"/>
                      <a:r>
                        <a:rPr 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PostgreSQL</a:t>
                      </a:r>
                    </a:p>
                  </a:txBody>
                  <a:tcPr marL="6731" marR="6731" marT="6731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6731" marR="6731" marT="6731" marB="0" anchor="b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81004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4" y="6364288"/>
            <a:ext cx="661987" cy="301625"/>
          </a:xfrm>
        </p:spPr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DB574E-E31E-4F04-9520-25E2417C2DB8}"/>
              </a:ext>
            </a:extLst>
          </p:cNvPr>
          <p:cNvSpPr txBox="1"/>
          <p:nvPr/>
        </p:nvSpPr>
        <p:spPr>
          <a:xfrm>
            <a:off x="521844" y="423899"/>
            <a:ext cx="5910334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Enterprise Tools Roadmap - O&amp;M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4C5ED6-6D79-46AE-BCA2-300EA2CDBDBB}"/>
              </a:ext>
            </a:extLst>
          </p:cNvPr>
          <p:cNvSpPr txBox="1"/>
          <p:nvPr/>
        </p:nvSpPr>
        <p:spPr>
          <a:xfrm>
            <a:off x="6828101" y="393957"/>
            <a:ext cx="196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Upgrade</a:t>
            </a:r>
          </a:p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User License Maintenance</a:t>
            </a:r>
          </a:p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Security Scans</a:t>
            </a:r>
          </a:p>
          <a:p>
            <a:r>
              <a:rPr lang="en-US" sz="900" spc="113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Poppins Light" pitchFamily="2" charset="77"/>
              </a:rPr>
              <a:t>= CURRENT MONTH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EC129A4D-51CB-0104-0E4A-FF0AC864E8A1}"/>
              </a:ext>
            </a:extLst>
          </p:cNvPr>
          <p:cNvGrpSpPr/>
          <p:nvPr/>
        </p:nvGrpSpPr>
        <p:grpSpPr>
          <a:xfrm>
            <a:off x="3528890" y="1907053"/>
            <a:ext cx="3622337" cy="215444"/>
            <a:chOff x="-8359289" y="2860507"/>
            <a:chExt cx="15834656" cy="274553"/>
          </a:xfrm>
        </p:grpSpPr>
        <p:sp>
          <p:nvSpPr>
            <p:cNvPr id="416" name="Right Arrow 69">
              <a:extLst>
                <a:ext uri="{FF2B5EF4-FFF2-40B4-BE49-F238E27FC236}">
                  <a16:creationId xmlns:a16="http://schemas.microsoft.com/office/drawing/2014/main" id="{18BEFC9F-64A4-0E65-FD2F-E4E2900D9F7F}"/>
                </a:ext>
              </a:extLst>
            </p:cNvPr>
            <p:cNvSpPr/>
            <p:nvPr/>
          </p:nvSpPr>
          <p:spPr>
            <a:xfrm>
              <a:off x="-8359289" y="2910501"/>
              <a:ext cx="15834656" cy="178099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94DC6D35-86B7-15E1-E76F-BC30C8B8D42E}"/>
                </a:ext>
              </a:extLst>
            </p:cNvPr>
            <p:cNvSpPr txBox="1"/>
            <p:nvPr/>
          </p:nvSpPr>
          <p:spPr>
            <a:xfrm>
              <a:off x="-4102410" y="2860507"/>
              <a:ext cx="9181821" cy="27455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Migration to SaaS</a:t>
              </a: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F9B52565-84EB-F66F-63CA-62F014ECDAD7}"/>
              </a:ext>
            </a:extLst>
          </p:cNvPr>
          <p:cNvGrpSpPr/>
          <p:nvPr/>
        </p:nvGrpSpPr>
        <p:grpSpPr>
          <a:xfrm>
            <a:off x="1549791" y="3357999"/>
            <a:ext cx="1579908" cy="230833"/>
            <a:chOff x="1119587" y="3281013"/>
            <a:chExt cx="6198074" cy="256335"/>
          </a:xfrm>
        </p:grpSpPr>
        <p:sp>
          <p:nvSpPr>
            <p:cNvPr id="446" name="Right Arrow 70">
              <a:extLst>
                <a:ext uri="{FF2B5EF4-FFF2-40B4-BE49-F238E27FC236}">
                  <a16:creationId xmlns:a16="http://schemas.microsoft.com/office/drawing/2014/main" id="{19BB96C1-521E-A3BA-2727-97B7D475041B}"/>
                </a:ext>
              </a:extLst>
            </p:cNvPr>
            <p:cNvSpPr/>
            <p:nvPr/>
          </p:nvSpPr>
          <p:spPr>
            <a:xfrm>
              <a:off x="1119587" y="3360760"/>
              <a:ext cx="6062625" cy="13224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ADE4306-2038-BE07-75A3-2AD18298F22A}"/>
                </a:ext>
              </a:extLst>
            </p:cNvPr>
            <p:cNvSpPr txBox="1"/>
            <p:nvPr/>
          </p:nvSpPr>
          <p:spPr>
            <a:xfrm>
              <a:off x="2484904" y="3281013"/>
              <a:ext cx="4832757" cy="2563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CA3D1C5-1FD7-2C14-0352-577CEA21FEA0}"/>
              </a:ext>
            </a:extLst>
          </p:cNvPr>
          <p:cNvGrpSpPr/>
          <p:nvPr/>
        </p:nvGrpSpPr>
        <p:grpSpPr>
          <a:xfrm>
            <a:off x="2460440" y="4674254"/>
            <a:ext cx="3971738" cy="215444"/>
            <a:chOff x="1847248" y="2864644"/>
            <a:chExt cx="8373722" cy="313246"/>
          </a:xfrm>
        </p:grpSpPr>
        <p:sp>
          <p:nvSpPr>
            <p:cNvPr id="458" name="Right Arrow 69">
              <a:extLst>
                <a:ext uri="{FF2B5EF4-FFF2-40B4-BE49-F238E27FC236}">
                  <a16:creationId xmlns:a16="http://schemas.microsoft.com/office/drawing/2014/main" id="{0280198C-D4B1-2F0E-48E7-EA43E4B52747}"/>
                </a:ext>
              </a:extLst>
            </p:cNvPr>
            <p:cNvSpPr/>
            <p:nvPr/>
          </p:nvSpPr>
          <p:spPr>
            <a:xfrm>
              <a:off x="1847248" y="2936827"/>
              <a:ext cx="8373722" cy="174355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CF60FD77-6D4F-A99A-EBC3-27C3F5A5BB79}"/>
                </a:ext>
              </a:extLst>
            </p:cNvPr>
            <p:cNvSpPr txBox="1"/>
            <p:nvPr/>
          </p:nvSpPr>
          <p:spPr>
            <a:xfrm>
              <a:off x="4222704" y="2864644"/>
              <a:ext cx="4270543" cy="31324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Two Upgrades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E542CA30-47EB-70DD-AD7D-163CC30BF6B9}"/>
              </a:ext>
            </a:extLst>
          </p:cNvPr>
          <p:cNvGrpSpPr/>
          <p:nvPr/>
        </p:nvGrpSpPr>
        <p:grpSpPr>
          <a:xfrm>
            <a:off x="1534708" y="3055789"/>
            <a:ext cx="2702555" cy="215444"/>
            <a:chOff x="2498864" y="2887600"/>
            <a:chExt cx="2371952" cy="290818"/>
          </a:xfrm>
        </p:grpSpPr>
        <p:sp>
          <p:nvSpPr>
            <p:cNvPr id="611" name="Right Arrow 69">
              <a:extLst>
                <a:ext uri="{FF2B5EF4-FFF2-40B4-BE49-F238E27FC236}">
                  <a16:creationId xmlns:a16="http://schemas.microsoft.com/office/drawing/2014/main" id="{99F2FAD6-7D3E-8C43-1E2E-9B4086C12E01}"/>
                </a:ext>
              </a:extLst>
            </p:cNvPr>
            <p:cNvSpPr/>
            <p:nvPr/>
          </p:nvSpPr>
          <p:spPr>
            <a:xfrm>
              <a:off x="2498864" y="2960566"/>
              <a:ext cx="2371952" cy="172803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E6FE2627-316C-DC2A-128F-5F8E7DC2F929}"/>
                </a:ext>
              </a:extLst>
            </p:cNvPr>
            <p:cNvSpPr txBox="1"/>
            <p:nvPr/>
          </p:nvSpPr>
          <p:spPr>
            <a:xfrm>
              <a:off x="2712002" y="2887600"/>
              <a:ext cx="2049121" cy="2908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22BFEB28-8825-3335-3F46-3EC80E85E423}"/>
              </a:ext>
            </a:extLst>
          </p:cNvPr>
          <p:cNvGrpSpPr/>
          <p:nvPr/>
        </p:nvGrpSpPr>
        <p:grpSpPr>
          <a:xfrm>
            <a:off x="3435410" y="5294324"/>
            <a:ext cx="931647" cy="215444"/>
            <a:chOff x="1962045" y="2895735"/>
            <a:chExt cx="3232054" cy="274551"/>
          </a:xfrm>
        </p:grpSpPr>
        <p:sp>
          <p:nvSpPr>
            <p:cNvPr id="617" name="Right Arrow 69">
              <a:extLst>
                <a:ext uri="{FF2B5EF4-FFF2-40B4-BE49-F238E27FC236}">
                  <a16:creationId xmlns:a16="http://schemas.microsoft.com/office/drawing/2014/main" id="{55BAF572-D28B-1CEE-CAD7-9ED57B2E4444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47334F9B-3B68-3ED1-BCCB-F7608F0E2254}"/>
                </a:ext>
              </a:extLst>
            </p:cNvPr>
            <p:cNvSpPr txBox="1"/>
            <p:nvPr/>
          </p:nvSpPr>
          <p:spPr>
            <a:xfrm>
              <a:off x="1962045" y="2895735"/>
              <a:ext cx="3232054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Chef </a:t>
              </a:r>
              <a:r>
                <a:rPr lang="en-US" sz="800" err="1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Suprmkt</a:t>
              </a:r>
              <a:endParaRPr lang="en-US" sz="8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41" name="Oval 240">
            <a:extLst>
              <a:ext uri="{FF2B5EF4-FFF2-40B4-BE49-F238E27FC236}">
                <a16:creationId xmlns:a16="http://schemas.microsoft.com/office/drawing/2014/main" id="{63601ADC-E902-19DE-CC01-41FDCEE183F8}"/>
              </a:ext>
            </a:extLst>
          </p:cNvPr>
          <p:cNvSpPr/>
          <p:nvPr/>
        </p:nvSpPr>
        <p:spPr>
          <a:xfrm>
            <a:off x="6762290" y="446080"/>
            <a:ext cx="131623" cy="1212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5A5A042B-8268-CB91-7835-8BEC9C145F07}"/>
              </a:ext>
            </a:extLst>
          </p:cNvPr>
          <p:cNvSpPr/>
          <p:nvPr/>
        </p:nvSpPr>
        <p:spPr>
          <a:xfrm>
            <a:off x="6762290" y="590134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17850AB8-2826-F946-BE34-49472A2E44C3}"/>
              </a:ext>
            </a:extLst>
          </p:cNvPr>
          <p:cNvSpPr/>
          <p:nvPr/>
        </p:nvSpPr>
        <p:spPr>
          <a:xfrm>
            <a:off x="6755019" y="734965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AFCABE4-8DFF-01B1-BDE9-FC957989AB1A}"/>
              </a:ext>
            </a:extLst>
          </p:cNvPr>
          <p:cNvSpPr/>
          <p:nvPr/>
        </p:nvSpPr>
        <p:spPr>
          <a:xfrm>
            <a:off x="2559069" y="3576824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114C5F1C-4DE7-0AB8-39A1-74366695A5BD}"/>
              </a:ext>
            </a:extLst>
          </p:cNvPr>
          <p:cNvSpPr/>
          <p:nvPr/>
        </p:nvSpPr>
        <p:spPr>
          <a:xfrm>
            <a:off x="1661233" y="2604889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1F0F026-68BE-6AF0-CF18-1DBEAA40B742}"/>
              </a:ext>
            </a:extLst>
          </p:cNvPr>
          <p:cNvSpPr/>
          <p:nvPr/>
        </p:nvSpPr>
        <p:spPr>
          <a:xfrm>
            <a:off x="1684836" y="2092590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8E734FD-6842-3F36-3278-07A9DA866690}"/>
              </a:ext>
            </a:extLst>
          </p:cNvPr>
          <p:cNvSpPr/>
          <p:nvPr/>
        </p:nvSpPr>
        <p:spPr>
          <a:xfrm>
            <a:off x="2559069" y="4128869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1C1AD3D1-3284-81F0-B18F-15287A66DBF4}"/>
              </a:ext>
            </a:extLst>
          </p:cNvPr>
          <p:cNvSpPr/>
          <p:nvPr/>
        </p:nvSpPr>
        <p:spPr>
          <a:xfrm>
            <a:off x="1652800" y="3578973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18BBF7EF-7E65-C7D5-C6B0-E41D441E502D}"/>
              </a:ext>
            </a:extLst>
          </p:cNvPr>
          <p:cNvSpPr/>
          <p:nvPr/>
        </p:nvSpPr>
        <p:spPr>
          <a:xfrm>
            <a:off x="1664223" y="2889758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1FB4FDDC-5C01-921A-9180-F13C1C6ED580}"/>
              </a:ext>
            </a:extLst>
          </p:cNvPr>
          <p:cNvSpPr/>
          <p:nvPr/>
        </p:nvSpPr>
        <p:spPr>
          <a:xfrm>
            <a:off x="1650964" y="3855448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902809B8-9293-1682-84A0-B143DD4AA785}"/>
              </a:ext>
            </a:extLst>
          </p:cNvPr>
          <p:cNvSpPr/>
          <p:nvPr/>
        </p:nvSpPr>
        <p:spPr>
          <a:xfrm>
            <a:off x="1639392" y="4182320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B3D442C9-19DB-1FB9-C9F5-7E003D306AEE}"/>
              </a:ext>
            </a:extLst>
          </p:cNvPr>
          <p:cNvSpPr/>
          <p:nvPr/>
        </p:nvSpPr>
        <p:spPr>
          <a:xfrm>
            <a:off x="1662991" y="4525178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2AF621F1-DC70-DA25-24D5-DBD8271D80B5}"/>
              </a:ext>
            </a:extLst>
          </p:cNvPr>
          <p:cNvSpPr/>
          <p:nvPr/>
        </p:nvSpPr>
        <p:spPr>
          <a:xfrm>
            <a:off x="2145401" y="4807577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5975CE5-093A-3622-AA48-81481A26A9BE}"/>
              </a:ext>
            </a:extLst>
          </p:cNvPr>
          <p:cNvSpPr/>
          <p:nvPr/>
        </p:nvSpPr>
        <p:spPr>
          <a:xfrm>
            <a:off x="1624779" y="5169782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22B2040-8B14-0757-E37D-FA7D7D8BAA21}"/>
              </a:ext>
            </a:extLst>
          </p:cNvPr>
          <p:cNvSpPr/>
          <p:nvPr/>
        </p:nvSpPr>
        <p:spPr>
          <a:xfrm>
            <a:off x="6755018" y="880177"/>
            <a:ext cx="131623" cy="121268"/>
          </a:xfrm>
          <a:prstGeom prst="ellipse">
            <a:avLst/>
          </a:prstGeom>
          <a:solidFill>
            <a:srgbClr val="8BF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7BE0A9C-55C5-F806-8489-F88CA0608BFD}"/>
              </a:ext>
            </a:extLst>
          </p:cNvPr>
          <p:cNvGrpSpPr/>
          <p:nvPr/>
        </p:nvGrpSpPr>
        <p:grpSpPr>
          <a:xfrm>
            <a:off x="1534711" y="1646643"/>
            <a:ext cx="2761258" cy="232992"/>
            <a:chOff x="2498864" y="2895735"/>
            <a:chExt cx="3389101" cy="274551"/>
          </a:xfrm>
        </p:grpSpPr>
        <p:sp>
          <p:nvSpPr>
            <p:cNvPr id="343" name="Right Arrow 69">
              <a:extLst>
                <a:ext uri="{FF2B5EF4-FFF2-40B4-BE49-F238E27FC236}">
                  <a16:creationId xmlns:a16="http://schemas.microsoft.com/office/drawing/2014/main" id="{7F65F0CB-CAEE-7E2A-D1AF-6A56F5B5F04B}"/>
                </a:ext>
              </a:extLst>
            </p:cNvPr>
            <p:cNvSpPr/>
            <p:nvPr/>
          </p:nvSpPr>
          <p:spPr>
            <a:xfrm>
              <a:off x="2498864" y="2935235"/>
              <a:ext cx="3389101" cy="202776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C8106FED-A61B-6E1A-40DA-D797A37BC172}"/>
                </a:ext>
              </a:extLst>
            </p:cNvPr>
            <p:cNvSpPr txBox="1"/>
            <p:nvPr/>
          </p:nvSpPr>
          <p:spPr>
            <a:xfrm>
              <a:off x="2621103" y="2895735"/>
              <a:ext cx="2572994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err="1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AutoProv</a:t>
              </a:r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Replacement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020262-9F80-AD64-0AF6-BA54D3D9AD48}"/>
              </a:ext>
            </a:extLst>
          </p:cNvPr>
          <p:cNvGrpSpPr/>
          <p:nvPr/>
        </p:nvGrpSpPr>
        <p:grpSpPr>
          <a:xfrm>
            <a:off x="3420872" y="2304205"/>
            <a:ext cx="2582040" cy="215443"/>
            <a:chOff x="-4246510" y="2883097"/>
            <a:chExt cx="11721881" cy="274552"/>
          </a:xfrm>
        </p:grpSpPr>
        <p:sp>
          <p:nvSpPr>
            <p:cNvPr id="3" name="Right Arrow 69">
              <a:extLst>
                <a:ext uri="{FF2B5EF4-FFF2-40B4-BE49-F238E27FC236}">
                  <a16:creationId xmlns:a16="http://schemas.microsoft.com/office/drawing/2014/main" id="{A00E627E-DF80-E6DA-EAE5-BCB02B9F3581}"/>
                </a:ext>
              </a:extLst>
            </p:cNvPr>
            <p:cNvSpPr/>
            <p:nvPr/>
          </p:nvSpPr>
          <p:spPr>
            <a:xfrm>
              <a:off x="-4246510" y="2931307"/>
              <a:ext cx="11721881" cy="157683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AE8E14-7AEB-0329-91FB-F95CEA6DDFDA}"/>
                </a:ext>
              </a:extLst>
            </p:cNvPr>
            <p:cNvSpPr txBox="1"/>
            <p:nvPr/>
          </p:nvSpPr>
          <p:spPr>
            <a:xfrm>
              <a:off x="1119214" y="2883097"/>
              <a:ext cx="4001403" cy="27455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Upgrade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7A428CB6-401F-ABC3-2A14-9978DD0E68B4}"/>
              </a:ext>
            </a:extLst>
          </p:cNvPr>
          <p:cNvGrpSpPr/>
          <p:nvPr/>
        </p:nvGrpSpPr>
        <p:grpSpPr>
          <a:xfrm>
            <a:off x="3377577" y="4005975"/>
            <a:ext cx="1524359" cy="230833"/>
            <a:chOff x="1974426" y="2880413"/>
            <a:chExt cx="2861055" cy="323365"/>
          </a:xfrm>
        </p:grpSpPr>
        <p:sp>
          <p:nvSpPr>
            <p:cNvPr id="355" name="Right Arrow 69">
              <a:extLst>
                <a:ext uri="{FF2B5EF4-FFF2-40B4-BE49-F238E27FC236}">
                  <a16:creationId xmlns:a16="http://schemas.microsoft.com/office/drawing/2014/main" id="{E5CF44AD-B624-9F7D-562B-72A05266E3F0}"/>
                </a:ext>
              </a:extLst>
            </p:cNvPr>
            <p:cNvSpPr/>
            <p:nvPr/>
          </p:nvSpPr>
          <p:spPr>
            <a:xfrm>
              <a:off x="1974426" y="2972003"/>
              <a:ext cx="2861055" cy="153714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478C26D8-9248-4134-EC64-AB40F4DD6F28}"/>
                </a:ext>
              </a:extLst>
            </p:cNvPr>
            <p:cNvSpPr txBox="1"/>
            <p:nvPr/>
          </p:nvSpPr>
          <p:spPr>
            <a:xfrm>
              <a:off x="2118329" y="2880413"/>
              <a:ext cx="2553831" cy="3233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8A97305-A4BE-7793-F502-BFF26D5AB9CB}"/>
              </a:ext>
            </a:extLst>
          </p:cNvPr>
          <p:cNvSpPr/>
          <p:nvPr/>
        </p:nvSpPr>
        <p:spPr>
          <a:xfrm>
            <a:off x="2559068" y="2896415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B94885-8955-9160-3C9B-C650B7F5E4EE}"/>
              </a:ext>
            </a:extLst>
          </p:cNvPr>
          <p:cNvSpPr/>
          <p:nvPr/>
        </p:nvSpPr>
        <p:spPr>
          <a:xfrm>
            <a:off x="1661232" y="3257657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0960AC-848C-CEF9-16E7-23CB4CFAFA92}"/>
              </a:ext>
            </a:extLst>
          </p:cNvPr>
          <p:cNvSpPr/>
          <p:nvPr/>
        </p:nvSpPr>
        <p:spPr>
          <a:xfrm>
            <a:off x="3397268" y="2601068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99B328-D5E0-3D9E-D5AC-40EAE5B2802D}"/>
              </a:ext>
            </a:extLst>
          </p:cNvPr>
          <p:cNvSpPr/>
          <p:nvPr/>
        </p:nvSpPr>
        <p:spPr>
          <a:xfrm>
            <a:off x="3420871" y="2088769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519752-6582-1FE6-4213-401C00B8C3EF}"/>
              </a:ext>
            </a:extLst>
          </p:cNvPr>
          <p:cNvSpPr/>
          <p:nvPr/>
        </p:nvSpPr>
        <p:spPr>
          <a:xfrm>
            <a:off x="3388835" y="3575152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319CB0-8228-5230-2D3F-CBCB7959E3E1}"/>
              </a:ext>
            </a:extLst>
          </p:cNvPr>
          <p:cNvSpPr/>
          <p:nvPr/>
        </p:nvSpPr>
        <p:spPr>
          <a:xfrm>
            <a:off x="3400258" y="2885937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F61750-E5AA-3DA8-224F-A35F7B8FCE4B}"/>
              </a:ext>
            </a:extLst>
          </p:cNvPr>
          <p:cNvSpPr/>
          <p:nvPr/>
        </p:nvSpPr>
        <p:spPr>
          <a:xfrm>
            <a:off x="3386999" y="3899252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AE317-A560-82AC-81AD-1DC598520235}"/>
              </a:ext>
            </a:extLst>
          </p:cNvPr>
          <p:cNvSpPr/>
          <p:nvPr/>
        </p:nvSpPr>
        <p:spPr>
          <a:xfrm>
            <a:off x="3375427" y="4219319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0B8F9C-ABDC-0B57-760E-30C0D29DF3F9}"/>
              </a:ext>
            </a:extLst>
          </p:cNvPr>
          <p:cNvSpPr/>
          <p:nvPr/>
        </p:nvSpPr>
        <p:spPr>
          <a:xfrm>
            <a:off x="3608576" y="4545849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F138E5-27EA-EDAE-CFC0-88BB5E79581D}"/>
              </a:ext>
            </a:extLst>
          </p:cNvPr>
          <p:cNvSpPr/>
          <p:nvPr/>
        </p:nvSpPr>
        <p:spPr>
          <a:xfrm>
            <a:off x="4124791" y="5146911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8E1101-DAC9-410C-B7B8-AC558705EBA6}"/>
              </a:ext>
            </a:extLst>
          </p:cNvPr>
          <p:cNvSpPr/>
          <p:nvPr/>
        </p:nvSpPr>
        <p:spPr>
          <a:xfrm>
            <a:off x="3397267" y="3253836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19E682-FA1C-B91F-130B-14BE5CA0A1A7}"/>
              </a:ext>
            </a:extLst>
          </p:cNvPr>
          <p:cNvSpPr/>
          <p:nvPr/>
        </p:nvSpPr>
        <p:spPr>
          <a:xfrm>
            <a:off x="5168484" y="2596940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C78FE8-F37B-C625-A887-DC20AA29EF04}"/>
              </a:ext>
            </a:extLst>
          </p:cNvPr>
          <p:cNvSpPr/>
          <p:nvPr/>
        </p:nvSpPr>
        <p:spPr>
          <a:xfrm>
            <a:off x="5192087" y="2097203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208621-3D77-829C-95AB-5551C6797163}"/>
              </a:ext>
            </a:extLst>
          </p:cNvPr>
          <p:cNvSpPr/>
          <p:nvPr/>
        </p:nvSpPr>
        <p:spPr>
          <a:xfrm>
            <a:off x="5160051" y="3583586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0ECD28-698D-2EEB-7EFF-D0169B86ADDE}"/>
              </a:ext>
            </a:extLst>
          </p:cNvPr>
          <p:cNvSpPr/>
          <p:nvPr/>
        </p:nvSpPr>
        <p:spPr>
          <a:xfrm>
            <a:off x="5171474" y="2937717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E0DEF-025B-6EA1-F373-9B506D7EAF92}"/>
              </a:ext>
            </a:extLst>
          </p:cNvPr>
          <p:cNvSpPr/>
          <p:nvPr/>
        </p:nvSpPr>
        <p:spPr>
          <a:xfrm>
            <a:off x="5158215" y="3860061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E01B6B-F6FB-83EB-763B-5BA6F1B2AFE4}"/>
              </a:ext>
            </a:extLst>
          </p:cNvPr>
          <p:cNvSpPr/>
          <p:nvPr/>
        </p:nvSpPr>
        <p:spPr>
          <a:xfrm>
            <a:off x="5146643" y="4186933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E5816B-26CC-B5A3-DB62-BC888C016663}"/>
              </a:ext>
            </a:extLst>
          </p:cNvPr>
          <p:cNvSpPr/>
          <p:nvPr/>
        </p:nvSpPr>
        <p:spPr>
          <a:xfrm>
            <a:off x="5170242" y="4529791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4FD61E-6BF5-6091-03AF-4C0CB6BEC8E2}"/>
              </a:ext>
            </a:extLst>
          </p:cNvPr>
          <p:cNvSpPr/>
          <p:nvPr/>
        </p:nvSpPr>
        <p:spPr>
          <a:xfrm>
            <a:off x="5132030" y="5174395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91E1EF-FA41-8708-353B-00C796FF8406}"/>
              </a:ext>
            </a:extLst>
          </p:cNvPr>
          <p:cNvSpPr/>
          <p:nvPr/>
        </p:nvSpPr>
        <p:spPr>
          <a:xfrm>
            <a:off x="5168483" y="3262270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EAD870-701C-1BFC-51EE-37F9009335D6}"/>
              </a:ext>
            </a:extLst>
          </p:cNvPr>
          <p:cNvSpPr/>
          <p:nvPr/>
        </p:nvSpPr>
        <p:spPr>
          <a:xfrm>
            <a:off x="6978032" y="2518415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802F89-D738-49B6-511E-5D208AD4642F}"/>
              </a:ext>
            </a:extLst>
          </p:cNvPr>
          <p:cNvSpPr/>
          <p:nvPr/>
        </p:nvSpPr>
        <p:spPr>
          <a:xfrm>
            <a:off x="7001635" y="2133651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53160D-2070-5BE3-7ED9-C2C63E6EA60A}"/>
              </a:ext>
            </a:extLst>
          </p:cNvPr>
          <p:cNvSpPr/>
          <p:nvPr/>
        </p:nvSpPr>
        <p:spPr>
          <a:xfrm>
            <a:off x="6969599" y="3554045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5689B1-58F3-F788-E3BA-A37B90C9BE1E}"/>
              </a:ext>
            </a:extLst>
          </p:cNvPr>
          <p:cNvSpPr/>
          <p:nvPr/>
        </p:nvSpPr>
        <p:spPr>
          <a:xfrm>
            <a:off x="6981022" y="2864830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AA71F6-E307-8B6B-EAE6-393DF7656E78}"/>
              </a:ext>
            </a:extLst>
          </p:cNvPr>
          <p:cNvSpPr/>
          <p:nvPr/>
        </p:nvSpPr>
        <p:spPr>
          <a:xfrm>
            <a:off x="6234338" y="3878145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20B1E5-F251-3CDA-F885-851C38F2759C}"/>
              </a:ext>
            </a:extLst>
          </p:cNvPr>
          <p:cNvSpPr/>
          <p:nvPr/>
        </p:nvSpPr>
        <p:spPr>
          <a:xfrm>
            <a:off x="6956191" y="4157392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74E079-D2A7-64E6-3133-CEB203A56B6D}"/>
              </a:ext>
            </a:extLst>
          </p:cNvPr>
          <p:cNvSpPr/>
          <p:nvPr/>
        </p:nvSpPr>
        <p:spPr>
          <a:xfrm>
            <a:off x="7227440" y="4535419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1757D5-E647-4225-4793-279173D340A5}"/>
              </a:ext>
            </a:extLst>
          </p:cNvPr>
          <p:cNvSpPr/>
          <p:nvPr/>
        </p:nvSpPr>
        <p:spPr>
          <a:xfrm>
            <a:off x="6941578" y="5144854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4AF76D-AA23-6107-D879-CE70FAF7DBB8}"/>
              </a:ext>
            </a:extLst>
          </p:cNvPr>
          <p:cNvSpPr/>
          <p:nvPr/>
        </p:nvSpPr>
        <p:spPr>
          <a:xfrm>
            <a:off x="6978031" y="3232729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8EE94B-AAAB-33C7-94EF-DA2D1091F5E0}"/>
              </a:ext>
            </a:extLst>
          </p:cNvPr>
          <p:cNvSpPr/>
          <p:nvPr/>
        </p:nvSpPr>
        <p:spPr>
          <a:xfrm>
            <a:off x="3919782" y="3574102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24E34CC-B805-47B5-69AC-9A90EC57C02F}"/>
              </a:ext>
            </a:extLst>
          </p:cNvPr>
          <p:cNvSpPr/>
          <p:nvPr/>
        </p:nvSpPr>
        <p:spPr>
          <a:xfrm>
            <a:off x="3919782" y="4220417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06879F-6ED7-4F08-F714-010C418A0F5B}"/>
              </a:ext>
            </a:extLst>
          </p:cNvPr>
          <p:cNvSpPr/>
          <p:nvPr/>
        </p:nvSpPr>
        <p:spPr>
          <a:xfrm>
            <a:off x="3919781" y="2893693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7FF1B7B-7F83-0074-F107-D2324B375EAC}"/>
              </a:ext>
            </a:extLst>
          </p:cNvPr>
          <p:cNvSpPr/>
          <p:nvPr/>
        </p:nvSpPr>
        <p:spPr>
          <a:xfrm>
            <a:off x="5353975" y="3571380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FC6B0F-663B-B059-74BE-02CC0588A923}"/>
              </a:ext>
            </a:extLst>
          </p:cNvPr>
          <p:cNvSpPr/>
          <p:nvPr/>
        </p:nvSpPr>
        <p:spPr>
          <a:xfrm>
            <a:off x="5353975" y="4123425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D07336E-C893-DBD5-BD8C-2006516E592A}"/>
              </a:ext>
            </a:extLst>
          </p:cNvPr>
          <p:cNvSpPr/>
          <p:nvPr/>
        </p:nvSpPr>
        <p:spPr>
          <a:xfrm>
            <a:off x="5353974" y="2934317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7D57E3-3CAF-CDF9-A5C0-4B6E296AD0EB}"/>
              </a:ext>
            </a:extLst>
          </p:cNvPr>
          <p:cNvSpPr/>
          <p:nvPr/>
        </p:nvSpPr>
        <p:spPr>
          <a:xfrm>
            <a:off x="6706529" y="3544169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DE3C12-772B-CB28-B20E-8E0181DBD33E}"/>
              </a:ext>
            </a:extLst>
          </p:cNvPr>
          <p:cNvSpPr/>
          <p:nvPr/>
        </p:nvSpPr>
        <p:spPr>
          <a:xfrm>
            <a:off x="6706529" y="4153362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88B1E9-6237-E6F2-6ED8-9406144AA296}"/>
              </a:ext>
            </a:extLst>
          </p:cNvPr>
          <p:cNvSpPr/>
          <p:nvPr/>
        </p:nvSpPr>
        <p:spPr>
          <a:xfrm>
            <a:off x="6706528" y="2920908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35598F-B8C3-B166-DF43-058D99A69D05}"/>
              </a:ext>
            </a:extLst>
          </p:cNvPr>
          <p:cNvGrpSpPr/>
          <p:nvPr/>
        </p:nvGrpSpPr>
        <p:grpSpPr>
          <a:xfrm>
            <a:off x="6601622" y="5317398"/>
            <a:ext cx="1178942" cy="215444"/>
            <a:chOff x="1962045" y="2895735"/>
            <a:chExt cx="3232054" cy="274551"/>
          </a:xfrm>
        </p:grpSpPr>
        <p:sp>
          <p:nvSpPr>
            <p:cNvPr id="54" name="Right Arrow 69">
              <a:extLst>
                <a:ext uri="{FF2B5EF4-FFF2-40B4-BE49-F238E27FC236}">
                  <a16:creationId xmlns:a16="http://schemas.microsoft.com/office/drawing/2014/main" id="{934CBC4E-D6E7-B074-B936-852606248547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2716D7-A55B-C7E4-25C9-1ADE66B476D4}"/>
                </a:ext>
              </a:extLst>
            </p:cNvPr>
            <p:cNvSpPr txBox="1"/>
            <p:nvPr/>
          </p:nvSpPr>
          <p:spPr>
            <a:xfrm>
              <a:off x="1962045" y="2895735"/>
              <a:ext cx="3232054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All Impacted Tools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883912-47A7-B23F-9634-260A97C11014}"/>
              </a:ext>
            </a:extLst>
          </p:cNvPr>
          <p:cNvGrpSpPr/>
          <p:nvPr/>
        </p:nvGrpSpPr>
        <p:grpSpPr>
          <a:xfrm>
            <a:off x="2900533" y="4338948"/>
            <a:ext cx="931647" cy="215444"/>
            <a:chOff x="1962045" y="2895735"/>
            <a:chExt cx="3232054" cy="274551"/>
          </a:xfrm>
        </p:grpSpPr>
        <p:sp>
          <p:nvSpPr>
            <p:cNvPr id="57" name="Right Arrow 69">
              <a:extLst>
                <a:ext uri="{FF2B5EF4-FFF2-40B4-BE49-F238E27FC236}">
                  <a16:creationId xmlns:a16="http://schemas.microsoft.com/office/drawing/2014/main" id="{C8C42FC3-5709-ECB1-BCE9-B7D07F78A706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C7C3EB-B1A2-3A17-EF0E-448EF702A9B1}"/>
                </a:ext>
              </a:extLst>
            </p:cNvPr>
            <p:cNvSpPr txBox="1"/>
            <p:nvPr/>
          </p:nvSpPr>
          <p:spPr>
            <a:xfrm>
              <a:off x="1962045" y="2895735"/>
              <a:ext cx="3232054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update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7057A30-B2A5-572B-4D06-6E71A86A33A5}"/>
              </a:ext>
            </a:extLst>
          </p:cNvPr>
          <p:cNvGrpSpPr/>
          <p:nvPr/>
        </p:nvGrpSpPr>
        <p:grpSpPr>
          <a:xfrm>
            <a:off x="2986833" y="4969586"/>
            <a:ext cx="1276851" cy="215444"/>
            <a:chOff x="1962045" y="2896153"/>
            <a:chExt cx="3232054" cy="273717"/>
          </a:xfrm>
        </p:grpSpPr>
        <p:sp>
          <p:nvSpPr>
            <p:cNvPr id="60" name="Right Arrow 69">
              <a:extLst>
                <a:ext uri="{FF2B5EF4-FFF2-40B4-BE49-F238E27FC236}">
                  <a16:creationId xmlns:a16="http://schemas.microsoft.com/office/drawing/2014/main" id="{2A6401F7-DA42-94E2-9F3B-2A3747E00841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322AA5B-93CA-6BD6-0BE4-9CD638D3E869}"/>
                </a:ext>
              </a:extLst>
            </p:cNvPr>
            <p:cNvSpPr txBox="1"/>
            <p:nvPr/>
          </p:nvSpPr>
          <p:spPr>
            <a:xfrm>
              <a:off x="1962045" y="2896153"/>
              <a:ext cx="3232054" cy="27371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/>
                  <a:ea typeface="Lato"/>
                  <a:cs typeface="Lato"/>
                </a:rPr>
                <a:t>update</a:t>
              </a:r>
              <a:endParaRPr lang="en-US" sz="8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7360748-D5CB-A8FB-6F05-2EFD2DCD4E25}"/>
              </a:ext>
            </a:extLst>
          </p:cNvPr>
          <p:cNvGrpSpPr/>
          <p:nvPr/>
        </p:nvGrpSpPr>
        <p:grpSpPr>
          <a:xfrm>
            <a:off x="2744403" y="4017239"/>
            <a:ext cx="931647" cy="215444"/>
            <a:chOff x="1962045" y="2895735"/>
            <a:chExt cx="3232054" cy="274551"/>
          </a:xfrm>
        </p:grpSpPr>
        <p:sp>
          <p:nvSpPr>
            <p:cNvPr id="63" name="Right Arrow 69">
              <a:extLst>
                <a:ext uri="{FF2B5EF4-FFF2-40B4-BE49-F238E27FC236}">
                  <a16:creationId xmlns:a16="http://schemas.microsoft.com/office/drawing/2014/main" id="{E067FE86-1FDB-F2B1-A1B2-79A6BB2A1B30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84707DCC-785A-53E1-50A0-495E02AF122B}"/>
                </a:ext>
              </a:extLst>
            </p:cNvPr>
            <p:cNvSpPr txBox="1"/>
            <p:nvPr/>
          </p:nvSpPr>
          <p:spPr>
            <a:xfrm>
              <a:off x="1962045" y="2895735"/>
              <a:ext cx="3232054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update</a:t>
              </a:r>
            </a:p>
          </p:txBody>
        </p:sp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25221240-F476-C478-F5AE-ACB6103BBBEA}"/>
              </a:ext>
            </a:extLst>
          </p:cNvPr>
          <p:cNvSpPr/>
          <p:nvPr/>
        </p:nvSpPr>
        <p:spPr>
          <a:xfrm>
            <a:off x="4272977" y="5514121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BDE962ED-E033-037F-CBF9-EC8F88ED66E4}"/>
              </a:ext>
            </a:extLst>
          </p:cNvPr>
          <p:cNvSpPr/>
          <p:nvPr/>
        </p:nvSpPr>
        <p:spPr>
          <a:xfrm>
            <a:off x="1621446" y="5451429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82E4A8EB-5842-0A82-8104-F6C074EA0889}"/>
              </a:ext>
            </a:extLst>
          </p:cNvPr>
          <p:cNvSpPr/>
          <p:nvPr/>
        </p:nvSpPr>
        <p:spPr>
          <a:xfrm>
            <a:off x="3398707" y="5442002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5097C030-CEA0-EA41-A921-53ED8EB36200}"/>
              </a:ext>
            </a:extLst>
          </p:cNvPr>
          <p:cNvSpPr/>
          <p:nvPr/>
        </p:nvSpPr>
        <p:spPr>
          <a:xfrm>
            <a:off x="5146643" y="5472376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B3B38BE8-0649-72BD-F3B2-8D9017667132}"/>
              </a:ext>
            </a:extLst>
          </p:cNvPr>
          <p:cNvSpPr/>
          <p:nvPr/>
        </p:nvSpPr>
        <p:spPr>
          <a:xfrm>
            <a:off x="6939941" y="5519998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1B8C4325-0BD5-66B5-697C-D2ABAD88D4EC}"/>
              </a:ext>
            </a:extLst>
          </p:cNvPr>
          <p:cNvSpPr/>
          <p:nvPr/>
        </p:nvSpPr>
        <p:spPr>
          <a:xfrm>
            <a:off x="7592934" y="5519985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DB85454-4B90-18BA-CD26-6A6BBAF04AA2}"/>
              </a:ext>
            </a:extLst>
          </p:cNvPr>
          <p:cNvGrpSpPr/>
          <p:nvPr/>
        </p:nvGrpSpPr>
        <p:grpSpPr>
          <a:xfrm>
            <a:off x="5410665" y="4015070"/>
            <a:ext cx="931647" cy="215444"/>
            <a:chOff x="1962045" y="2895735"/>
            <a:chExt cx="3232054" cy="274551"/>
          </a:xfrm>
        </p:grpSpPr>
        <p:sp>
          <p:nvSpPr>
            <p:cNvPr id="459" name="Right Arrow 69">
              <a:extLst>
                <a:ext uri="{FF2B5EF4-FFF2-40B4-BE49-F238E27FC236}">
                  <a16:creationId xmlns:a16="http://schemas.microsoft.com/office/drawing/2014/main" id="{3A3800D9-A5DF-F845-9C3B-C8A59EE98749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9E650F63-B7F7-C621-3C55-78AAFB94EAD8}"/>
                </a:ext>
              </a:extLst>
            </p:cNvPr>
            <p:cNvSpPr txBox="1"/>
            <p:nvPr/>
          </p:nvSpPr>
          <p:spPr>
            <a:xfrm>
              <a:off x="1962045" y="2895735"/>
              <a:ext cx="3232054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update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4A8052F6-6142-09BF-7B7B-AA7AC101530E}"/>
              </a:ext>
            </a:extLst>
          </p:cNvPr>
          <p:cNvGrpSpPr/>
          <p:nvPr/>
        </p:nvGrpSpPr>
        <p:grpSpPr>
          <a:xfrm>
            <a:off x="5465574" y="2897656"/>
            <a:ext cx="931647" cy="215444"/>
            <a:chOff x="2009399" y="2905656"/>
            <a:chExt cx="3232054" cy="274551"/>
          </a:xfrm>
        </p:grpSpPr>
        <p:sp>
          <p:nvSpPr>
            <p:cNvPr id="462" name="Right Arrow 69">
              <a:extLst>
                <a:ext uri="{FF2B5EF4-FFF2-40B4-BE49-F238E27FC236}">
                  <a16:creationId xmlns:a16="http://schemas.microsoft.com/office/drawing/2014/main" id="{C7BD2306-3BBB-6794-C217-75F4E04A270E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0F56D666-F9DE-17C6-8BCD-BBB74B98F573}"/>
                </a:ext>
              </a:extLst>
            </p:cNvPr>
            <p:cNvSpPr txBox="1"/>
            <p:nvPr/>
          </p:nvSpPr>
          <p:spPr>
            <a:xfrm>
              <a:off x="2009399" y="2905656"/>
              <a:ext cx="3232054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update</a:t>
              </a:r>
            </a:p>
          </p:txBody>
        </p:sp>
      </p:grpSp>
      <p:sp>
        <p:nvSpPr>
          <p:cNvPr id="464" name="Oval 463">
            <a:extLst>
              <a:ext uri="{FF2B5EF4-FFF2-40B4-BE49-F238E27FC236}">
                <a16:creationId xmlns:a16="http://schemas.microsoft.com/office/drawing/2014/main" id="{410AB3F1-EF54-7B49-8900-C9CE4BC5520F}"/>
              </a:ext>
            </a:extLst>
          </p:cNvPr>
          <p:cNvSpPr/>
          <p:nvPr/>
        </p:nvSpPr>
        <p:spPr>
          <a:xfrm>
            <a:off x="8026419" y="3574106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30FAE30A-481E-68EF-FD05-99ED0B1073EA}"/>
              </a:ext>
            </a:extLst>
          </p:cNvPr>
          <p:cNvSpPr/>
          <p:nvPr/>
        </p:nvSpPr>
        <p:spPr>
          <a:xfrm>
            <a:off x="8026419" y="4183299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C9B08D31-F0BD-CBB4-C742-F5273B09AF9F}"/>
              </a:ext>
            </a:extLst>
          </p:cNvPr>
          <p:cNvSpPr/>
          <p:nvPr/>
        </p:nvSpPr>
        <p:spPr>
          <a:xfrm>
            <a:off x="8026418" y="2950845"/>
            <a:ext cx="131623" cy="121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89CA9016-FF7B-1744-510A-1D2A120A2C68}"/>
              </a:ext>
            </a:extLst>
          </p:cNvPr>
          <p:cNvGrpSpPr/>
          <p:nvPr/>
        </p:nvGrpSpPr>
        <p:grpSpPr>
          <a:xfrm>
            <a:off x="2859086" y="3701362"/>
            <a:ext cx="931647" cy="215444"/>
            <a:chOff x="1962045" y="2895735"/>
            <a:chExt cx="3232054" cy="274551"/>
          </a:xfrm>
        </p:grpSpPr>
        <p:sp>
          <p:nvSpPr>
            <p:cNvPr id="468" name="Right Arrow 69">
              <a:extLst>
                <a:ext uri="{FF2B5EF4-FFF2-40B4-BE49-F238E27FC236}">
                  <a16:creationId xmlns:a16="http://schemas.microsoft.com/office/drawing/2014/main" id="{D811385F-0F67-F769-6A59-68EA1FA9EF4C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898027AE-60F2-2087-2215-D77DEE6B89AE}"/>
                </a:ext>
              </a:extLst>
            </p:cNvPr>
            <p:cNvSpPr txBox="1"/>
            <p:nvPr/>
          </p:nvSpPr>
          <p:spPr>
            <a:xfrm>
              <a:off x="1962045" y="2895735"/>
              <a:ext cx="3232054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update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E2DA369-B3D4-2D14-918C-C081CCF0EA60}"/>
              </a:ext>
            </a:extLst>
          </p:cNvPr>
          <p:cNvSpPr/>
          <p:nvPr/>
        </p:nvSpPr>
        <p:spPr>
          <a:xfrm>
            <a:off x="3398707" y="5130917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62B126-1CAA-2F9B-FEFE-93205487FE94}"/>
              </a:ext>
            </a:extLst>
          </p:cNvPr>
          <p:cNvGrpSpPr/>
          <p:nvPr/>
        </p:nvGrpSpPr>
        <p:grpSpPr>
          <a:xfrm>
            <a:off x="4962866" y="2724640"/>
            <a:ext cx="1524359" cy="230833"/>
            <a:chOff x="1974426" y="2880413"/>
            <a:chExt cx="2861055" cy="323365"/>
          </a:xfrm>
        </p:grpSpPr>
        <p:sp>
          <p:nvSpPr>
            <p:cNvPr id="37" name="Right Arrow 69">
              <a:extLst>
                <a:ext uri="{FF2B5EF4-FFF2-40B4-BE49-F238E27FC236}">
                  <a16:creationId xmlns:a16="http://schemas.microsoft.com/office/drawing/2014/main" id="{1AD03244-A5BA-8C21-658B-CFF29294E0DC}"/>
                </a:ext>
              </a:extLst>
            </p:cNvPr>
            <p:cNvSpPr/>
            <p:nvPr/>
          </p:nvSpPr>
          <p:spPr>
            <a:xfrm>
              <a:off x="1974426" y="2972003"/>
              <a:ext cx="2861055" cy="153714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A67323-E214-8724-E43A-99B989DAA437}"/>
                </a:ext>
              </a:extLst>
            </p:cNvPr>
            <p:cNvSpPr txBox="1"/>
            <p:nvPr/>
          </p:nvSpPr>
          <p:spPr>
            <a:xfrm>
              <a:off x="2118329" y="2880413"/>
              <a:ext cx="2553831" cy="3233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A121B1-64DB-5849-B833-49E2BC9F79DC}"/>
              </a:ext>
            </a:extLst>
          </p:cNvPr>
          <p:cNvGrpSpPr/>
          <p:nvPr/>
        </p:nvGrpSpPr>
        <p:grpSpPr>
          <a:xfrm>
            <a:off x="3200101" y="2433951"/>
            <a:ext cx="1524359" cy="230833"/>
            <a:chOff x="1974426" y="2905047"/>
            <a:chExt cx="2861055" cy="323365"/>
          </a:xfrm>
        </p:grpSpPr>
        <p:sp>
          <p:nvSpPr>
            <p:cNvPr id="40" name="Right Arrow 69">
              <a:extLst>
                <a:ext uri="{FF2B5EF4-FFF2-40B4-BE49-F238E27FC236}">
                  <a16:creationId xmlns:a16="http://schemas.microsoft.com/office/drawing/2014/main" id="{1621F8CA-39DA-6536-8E1E-E149862A5692}"/>
                </a:ext>
              </a:extLst>
            </p:cNvPr>
            <p:cNvSpPr/>
            <p:nvPr/>
          </p:nvSpPr>
          <p:spPr>
            <a:xfrm>
              <a:off x="1974426" y="2972003"/>
              <a:ext cx="2861055" cy="153714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798B6C-CA4E-DA14-5AC1-7AF16C2E04B0}"/>
                </a:ext>
              </a:extLst>
            </p:cNvPr>
            <p:cNvSpPr txBox="1"/>
            <p:nvPr/>
          </p:nvSpPr>
          <p:spPr>
            <a:xfrm>
              <a:off x="2118329" y="2905047"/>
              <a:ext cx="2553831" cy="3233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Renew License</a:t>
              </a:r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575B3578-8786-A642-7BF8-F812EA08E197}"/>
              </a:ext>
            </a:extLst>
          </p:cNvPr>
          <p:cNvSpPr/>
          <p:nvPr/>
        </p:nvSpPr>
        <p:spPr>
          <a:xfrm>
            <a:off x="4342397" y="1741498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0F5AB7-4B2E-C5A1-CED1-4D51DD843535}"/>
              </a:ext>
            </a:extLst>
          </p:cNvPr>
          <p:cNvSpPr/>
          <p:nvPr/>
        </p:nvSpPr>
        <p:spPr>
          <a:xfrm>
            <a:off x="5168483" y="1732899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1457CEAA-623C-C4F0-4241-68F6A58D1C28}"/>
              </a:ext>
            </a:extLst>
          </p:cNvPr>
          <p:cNvSpPr/>
          <p:nvPr/>
        </p:nvSpPr>
        <p:spPr>
          <a:xfrm>
            <a:off x="6984630" y="1704630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8EF1E937-F432-E987-4658-558A3AB3D93A}"/>
              </a:ext>
            </a:extLst>
          </p:cNvPr>
          <p:cNvGrpSpPr/>
          <p:nvPr/>
        </p:nvGrpSpPr>
        <p:grpSpPr>
          <a:xfrm>
            <a:off x="5410665" y="3711331"/>
            <a:ext cx="931647" cy="215444"/>
            <a:chOff x="1962045" y="2895735"/>
            <a:chExt cx="3232054" cy="274551"/>
          </a:xfrm>
        </p:grpSpPr>
        <p:sp>
          <p:nvSpPr>
            <p:cNvPr id="472" name="Right Arrow 69">
              <a:extLst>
                <a:ext uri="{FF2B5EF4-FFF2-40B4-BE49-F238E27FC236}">
                  <a16:creationId xmlns:a16="http://schemas.microsoft.com/office/drawing/2014/main" id="{AAF74506-CADB-A2D7-1956-B34A05A3398F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AD004E3C-2A11-7602-6958-11E986CE66BA}"/>
                </a:ext>
              </a:extLst>
            </p:cNvPr>
            <p:cNvSpPr txBox="1"/>
            <p:nvPr/>
          </p:nvSpPr>
          <p:spPr>
            <a:xfrm>
              <a:off x="1962045" y="2895735"/>
              <a:ext cx="3232054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update</a:t>
              </a:r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57EED3E8-018A-858D-68FA-0D87013853C6}"/>
              </a:ext>
            </a:extLst>
          </p:cNvPr>
          <p:cNvGrpSpPr/>
          <p:nvPr/>
        </p:nvGrpSpPr>
        <p:grpSpPr>
          <a:xfrm>
            <a:off x="5826748" y="4995973"/>
            <a:ext cx="1276851" cy="215445"/>
            <a:chOff x="1962045" y="2896153"/>
            <a:chExt cx="3232054" cy="273717"/>
          </a:xfrm>
        </p:grpSpPr>
        <p:sp>
          <p:nvSpPr>
            <p:cNvPr id="477" name="Right Arrow 69">
              <a:extLst>
                <a:ext uri="{FF2B5EF4-FFF2-40B4-BE49-F238E27FC236}">
                  <a16:creationId xmlns:a16="http://schemas.microsoft.com/office/drawing/2014/main" id="{3C085764-1A22-A8C6-45C5-94ED5A0B7B67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A9BD8DBA-0291-76D8-2623-0875AE923A53}"/>
                </a:ext>
              </a:extLst>
            </p:cNvPr>
            <p:cNvSpPr txBox="1"/>
            <p:nvPr/>
          </p:nvSpPr>
          <p:spPr>
            <a:xfrm>
              <a:off x="1962045" y="2896153"/>
              <a:ext cx="3232054" cy="27371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/>
                  <a:ea typeface="Lato"/>
                  <a:cs typeface="Lato"/>
                </a:rPr>
                <a:t>update</a:t>
              </a:r>
              <a:endParaRPr lang="en-US" sz="8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8DD94612-1475-A25F-F679-292795EF2C4F}"/>
              </a:ext>
            </a:extLst>
          </p:cNvPr>
          <p:cNvGrpSpPr/>
          <p:nvPr/>
        </p:nvGrpSpPr>
        <p:grpSpPr>
          <a:xfrm>
            <a:off x="6500249" y="4338947"/>
            <a:ext cx="931647" cy="215444"/>
            <a:chOff x="1962045" y="2895735"/>
            <a:chExt cx="3232054" cy="274551"/>
          </a:xfrm>
        </p:grpSpPr>
        <p:sp>
          <p:nvSpPr>
            <p:cNvPr id="480" name="Right Arrow 69">
              <a:extLst>
                <a:ext uri="{FF2B5EF4-FFF2-40B4-BE49-F238E27FC236}">
                  <a16:creationId xmlns:a16="http://schemas.microsoft.com/office/drawing/2014/main" id="{63892D0F-6FBB-4BD8-4E35-E8D2E9207BF1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4B8E3161-176F-262F-F232-2EF189149A02}"/>
                </a:ext>
              </a:extLst>
            </p:cNvPr>
            <p:cNvSpPr txBox="1"/>
            <p:nvPr/>
          </p:nvSpPr>
          <p:spPr>
            <a:xfrm>
              <a:off x="1962045" y="2895735"/>
              <a:ext cx="3232054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update</a:t>
              </a: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A2FE8BA1-48CC-B326-4512-EF5DCEA053D7}"/>
              </a:ext>
            </a:extLst>
          </p:cNvPr>
          <p:cNvGrpSpPr/>
          <p:nvPr/>
        </p:nvGrpSpPr>
        <p:grpSpPr>
          <a:xfrm>
            <a:off x="5418794" y="3389377"/>
            <a:ext cx="931647" cy="215444"/>
            <a:chOff x="1962045" y="2895735"/>
            <a:chExt cx="3232054" cy="274551"/>
          </a:xfrm>
        </p:grpSpPr>
        <p:sp>
          <p:nvSpPr>
            <p:cNvPr id="488" name="Right Arrow 69">
              <a:extLst>
                <a:ext uri="{FF2B5EF4-FFF2-40B4-BE49-F238E27FC236}">
                  <a16:creationId xmlns:a16="http://schemas.microsoft.com/office/drawing/2014/main" id="{4E9321DE-B930-2851-EC11-85E63486818E}"/>
                </a:ext>
              </a:extLst>
            </p:cNvPr>
            <p:cNvSpPr/>
            <p:nvPr/>
          </p:nvSpPr>
          <p:spPr>
            <a:xfrm>
              <a:off x="2498865" y="2960567"/>
              <a:ext cx="2336614" cy="154538"/>
            </a:xfrm>
            <a:prstGeom prst="rightArrow">
              <a:avLst>
                <a:gd name="adj1" fmla="val 100000"/>
                <a:gd name="adj2" fmla="val 66386"/>
              </a:avLst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Narrow" panose="020B0606020202030204" pitchFamily="34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D75D9F79-17B9-CD1D-1263-4CA102BF8458}"/>
                </a:ext>
              </a:extLst>
            </p:cNvPr>
            <p:cNvSpPr txBox="1"/>
            <p:nvPr/>
          </p:nvSpPr>
          <p:spPr>
            <a:xfrm>
              <a:off x="1962045" y="2895735"/>
              <a:ext cx="3232054" cy="2745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update</a:t>
              </a:r>
            </a:p>
          </p:txBody>
        </p:sp>
      </p:grpSp>
      <p:sp>
        <p:nvSpPr>
          <p:cNvPr id="490" name="Oval 489">
            <a:extLst>
              <a:ext uri="{FF2B5EF4-FFF2-40B4-BE49-F238E27FC236}">
                <a16:creationId xmlns:a16="http://schemas.microsoft.com/office/drawing/2014/main" id="{9AD261E7-F958-060F-FEC9-76DC97985A89}"/>
              </a:ext>
            </a:extLst>
          </p:cNvPr>
          <p:cNvSpPr/>
          <p:nvPr/>
        </p:nvSpPr>
        <p:spPr>
          <a:xfrm>
            <a:off x="6178290" y="3554044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5C6B3176-8124-9D42-8B92-3A5BB26507C7}"/>
              </a:ext>
            </a:extLst>
          </p:cNvPr>
          <p:cNvSpPr/>
          <p:nvPr/>
        </p:nvSpPr>
        <p:spPr>
          <a:xfrm>
            <a:off x="4190602" y="3253836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4EEDCBD0-2139-508E-0683-856931640EAD}"/>
              </a:ext>
            </a:extLst>
          </p:cNvPr>
          <p:cNvSpPr/>
          <p:nvPr/>
        </p:nvSpPr>
        <p:spPr>
          <a:xfrm>
            <a:off x="5934830" y="2595202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0C1B466B-0982-CD10-3C31-D37014F775B3}"/>
              </a:ext>
            </a:extLst>
          </p:cNvPr>
          <p:cNvSpPr/>
          <p:nvPr/>
        </p:nvSpPr>
        <p:spPr>
          <a:xfrm>
            <a:off x="6284648" y="2959428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35EA65E7-8FE9-0390-7DDA-7C7F0B13FC34}"/>
              </a:ext>
            </a:extLst>
          </p:cNvPr>
          <p:cNvSpPr/>
          <p:nvPr/>
        </p:nvSpPr>
        <p:spPr>
          <a:xfrm>
            <a:off x="6181256" y="4186933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7931BFBD-852B-E241-F2A7-0F8005AF517F}"/>
              </a:ext>
            </a:extLst>
          </p:cNvPr>
          <p:cNvSpPr/>
          <p:nvPr/>
        </p:nvSpPr>
        <p:spPr>
          <a:xfrm>
            <a:off x="4695156" y="4883655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F8E66BAF-A6BB-EC9D-4793-CB0DC51CB77C}"/>
              </a:ext>
            </a:extLst>
          </p:cNvPr>
          <p:cNvSpPr/>
          <p:nvPr/>
        </p:nvSpPr>
        <p:spPr>
          <a:xfrm>
            <a:off x="6409666" y="4871217"/>
            <a:ext cx="131623" cy="121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4D1D2-DE23-4378-B8CC-4A120A44D1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46D71-D5A7-4B64-A50F-098DB78C81A4}"/>
              </a:ext>
            </a:extLst>
          </p:cNvPr>
          <p:cNvSpPr txBox="1"/>
          <p:nvPr/>
        </p:nvSpPr>
        <p:spPr>
          <a:xfrm>
            <a:off x="396848" y="534123"/>
            <a:ext cx="7554456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500" b="1" err="1">
                <a:solidFill>
                  <a:schemeClr val="tx2"/>
                </a:solidFill>
                <a:latin typeface="Gill Sans MT Condensed"/>
                <a:cs typeface="Poppins"/>
              </a:rPr>
              <a:t>SecDevOps</a:t>
            </a:r>
            <a:r>
              <a:rPr lang="en-US" sz="3500" b="1">
                <a:solidFill>
                  <a:schemeClr val="tx2"/>
                </a:solidFill>
                <a:latin typeface="Gill Sans MT Condensed"/>
                <a:cs typeface="Poppins"/>
              </a:rPr>
              <a:t> Team – Projects 2023 Q2</a:t>
            </a:r>
            <a:endParaRPr lang="en-US" sz="3500" b="1">
              <a:solidFill>
                <a:schemeClr val="tx2"/>
              </a:solidFill>
              <a:latin typeface="Gill Sans MT Condensed" panose="020B0506020104020203" pitchFamily="34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AB776-6159-E868-F351-F254244E6BF4}"/>
              </a:ext>
            </a:extLst>
          </p:cNvPr>
          <p:cNvSpPr txBox="1"/>
          <p:nvPr/>
        </p:nvSpPr>
        <p:spPr>
          <a:xfrm>
            <a:off x="360321" y="1059363"/>
            <a:ext cx="3243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tx2"/>
                </a:solidFill>
              </a:rPr>
              <a:t>Jan – March 2023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0280CE-82F4-DC59-B22F-3E0362F3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29120"/>
              </p:ext>
            </p:extLst>
          </p:nvPr>
        </p:nvGraphicFramePr>
        <p:xfrm>
          <a:off x="432937" y="1430281"/>
          <a:ext cx="8095525" cy="490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797">
                  <a:extLst>
                    <a:ext uri="{9D8B030D-6E8A-4147-A177-3AD203B41FA5}">
                      <a16:colId xmlns:a16="http://schemas.microsoft.com/office/drawing/2014/main" val="3940644403"/>
                    </a:ext>
                  </a:extLst>
                </a:gridCol>
                <a:gridCol w="1194408">
                  <a:extLst>
                    <a:ext uri="{9D8B030D-6E8A-4147-A177-3AD203B41FA5}">
                      <a16:colId xmlns:a16="http://schemas.microsoft.com/office/drawing/2014/main" val="1607910033"/>
                    </a:ext>
                  </a:extLst>
                </a:gridCol>
                <a:gridCol w="2366128">
                  <a:extLst>
                    <a:ext uri="{9D8B030D-6E8A-4147-A177-3AD203B41FA5}">
                      <a16:colId xmlns:a16="http://schemas.microsoft.com/office/drawing/2014/main" val="1623948359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1456798014"/>
                    </a:ext>
                  </a:extLst>
                </a:gridCol>
              </a:tblGrid>
              <a:tr h="227864">
                <a:tc>
                  <a:txBody>
                    <a:bodyPr/>
                    <a:lstStyle/>
                    <a:p>
                      <a:r>
                        <a:rPr lang="en-US" sz="1000">
                          <a:latin typeface="Arial Narrow" panose="020B0606020202030204" pitchFamily="34" charset="0"/>
                        </a:rPr>
                        <a:t>Project Stories/Tasks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 Narrow" panose="020B0606020202030204" pitchFamily="3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 Narrow" panose="020B0606020202030204" pitchFamily="34" charset="0"/>
                        </a:rPr>
                        <a:t>Target 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 Narrow" panose="020B0606020202030204" pitchFamily="34" charset="0"/>
                        </a:rPr>
                        <a:t>Assigned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4080"/>
                  </a:ext>
                </a:extLst>
              </a:tr>
              <a:tr h="256347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Technical Liability - Chef Manage (TS-4377)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In-progress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31Mar2023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Brian28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49847"/>
                  </a:ext>
                </a:extLst>
              </a:tr>
              <a:tr h="256347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Technical Liability - Chef Automate (TS-4378)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31Mar2023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Brian28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82283"/>
                  </a:ext>
                </a:extLst>
              </a:tr>
              <a:tr h="256347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Technical Liability - Chef Supermarket  (TS-4379)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31Mar2023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Brian28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486813"/>
                  </a:ext>
                </a:extLst>
              </a:tr>
              <a:tr h="427245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DIYOS RHEL8 (TS-4156)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In-progress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31Jan2023 - Advance User Pilot </a:t>
                      </a:r>
                    </a:p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31Mar2023 – General Deliverable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Darrick07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2713" lv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ServiceNOW baseline  (TS-3713)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In-progress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lv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28Feb2023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George27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379052"/>
                  </a:ext>
                </a:extLst>
              </a:tr>
              <a:tr h="427245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December 2022 Shared Centos AMI</a:t>
                      </a:r>
                      <a:b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</a:b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Segoe UI"/>
                        </a:rPr>
                        <a:t> (TS-4421 &amp; TS-4422)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18Jan2023 (Sprint 123)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George27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665287"/>
                  </a:ext>
                </a:extLst>
              </a:tr>
              <a:tr h="319987">
                <a:tc>
                  <a:txBody>
                    <a:bodyPr/>
                    <a:lstStyle/>
                    <a:p>
                      <a:pPr marL="112713" indent="0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ServiceNOW PROD Cert (TS-4427)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In-progress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18Jan2023 (Sprint 123)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George27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06710"/>
                  </a:ext>
                </a:extLst>
              </a:tr>
              <a:tr h="427245"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Script to automate service account passwords rotations (TS-4436)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In-progress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08Feb2023 (Sprint 124)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Christopher28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615702"/>
                  </a:ext>
                </a:extLst>
              </a:tr>
              <a:tr h="427245"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Enable Backups for PROD servers – </a:t>
                      </a:r>
                      <a:b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Chef Manage, Jenkins, Chef Supermarket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08Feb2023 (Sprint 124)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Christopher28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116802"/>
                  </a:ext>
                </a:extLst>
              </a:tr>
              <a:tr h="598143"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Design Infrastructure Diagrams – Jira, Confluence, SonarQube </a:t>
                      </a:r>
                      <a:b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(TS4495, TS-4496, TS-4501)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In-progress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18Jan2023 (Sprint 123)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John32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19532"/>
                  </a:ext>
                </a:extLst>
              </a:tr>
              <a:tr h="319987"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ISSO activities (TS-4494)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In-progress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0" algn="l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Argha71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7976"/>
                  </a:ext>
                </a:extLst>
              </a:tr>
              <a:tr h="319987">
                <a:tc>
                  <a:txBody>
                    <a:bodyPr/>
                    <a:lstStyle/>
                    <a:p>
                      <a:pPr marL="112713" indent="0"/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Research infrastructure/review vendor docs – Confluence, Jira (TS-4527,TS-4528)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In-progress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18Jan2023 (Sprint 123)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Nathan15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121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53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F7F7F"/>
      </a:dk1>
      <a:lt1>
        <a:sysClr val="window" lastClr="FFFFFF"/>
      </a:lt1>
      <a:dk2>
        <a:srgbClr val="1C3667"/>
      </a:dk2>
      <a:lt2>
        <a:srgbClr val="3867AB"/>
      </a:lt2>
      <a:accent1>
        <a:srgbClr val="1D677E"/>
      </a:accent1>
      <a:accent2>
        <a:srgbClr val="961717"/>
      </a:accent2>
      <a:accent3>
        <a:srgbClr val="339988"/>
      </a:accent3>
      <a:accent4>
        <a:srgbClr val="7F7F7F"/>
      </a:accent4>
      <a:accent5>
        <a:srgbClr val="1D677E"/>
      </a:accent5>
      <a:accent6>
        <a:srgbClr val="E0301E"/>
      </a:accent6>
      <a:hlink>
        <a:srgbClr val="FFFFFF"/>
      </a:hlink>
      <a:folHlink>
        <a:srgbClr val="3399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Custom 1">
      <a:dk1>
        <a:srgbClr val="5E6572"/>
      </a:dk1>
      <a:lt1>
        <a:srgbClr val="FFFFFF"/>
      </a:lt1>
      <a:dk2>
        <a:srgbClr val="1D3667"/>
      </a:dk2>
      <a:lt2>
        <a:srgbClr val="B2B2B2"/>
      </a:lt2>
      <a:accent1>
        <a:srgbClr val="1D3667"/>
      </a:accent1>
      <a:accent2>
        <a:srgbClr val="7C1315"/>
      </a:accent2>
      <a:accent3>
        <a:srgbClr val="FFFFFF"/>
      </a:accent3>
      <a:accent4>
        <a:srgbClr val="4F5560"/>
      </a:accent4>
      <a:accent5>
        <a:srgbClr val="ADB0B6"/>
      </a:accent5>
      <a:accent6>
        <a:srgbClr val="436DAC"/>
      </a:accent6>
      <a:hlink>
        <a:srgbClr val="5E6572"/>
      </a:hlink>
      <a:folHlink>
        <a:srgbClr val="5E65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E6572"/>
        </a:dk1>
        <a:lt1>
          <a:srgbClr val="FFFFFF"/>
        </a:lt1>
        <a:dk2>
          <a:srgbClr val="324160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E6572"/>
        </a:dk1>
        <a:lt1>
          <a:srgbClr val="FFFFFF"/>
        </a:lt1>
        <a:dk2>
          <a:srgbClr val="2C3F66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599eea8a-f3e7-4eb5-80ae-c1e92cfb5369">
      <UserInfo>
        <DisplayName>cham18</DisplayName>
        <AccountId>18</AccountId>
        <AccountType/>
      </UserInfo>
      <UserInfo>
        <DisplayName>sarah01</DisplayName>
        <AccountId>72</AccountId>
        <AccountType/>
      </UserInfo>
      <UserInfo>
        <DisplayName>treva31</DisplayName>
        <AccountId>17</AccountId>
        <AccountType/>
      </UserInfo>
      <UserInfo>
        <DisplayName>carl06</DisplayName>
        <AccountId>209</AccountId>
        <AccountType/>
      </UserInfo>
      <UserInfo>
        <DisplayName>callie82</DisplayName>
        <AccountId>202</AccountId>
        <AccountType/>
      </UserInfo>
      <UserInfo>
        <DisplayName>ISD_FO_ALL</DisplayName>
        <AccountId>210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9E8A5E4F327744B4028AB19E486B77" ma:contentTypeVersion="6" ma:contentTypeDescription="Create a new document." ma:contentTypeScope="" ma:versionID="8d8ba975855725e981c2dbc692ebc62a">
  <xsd:schema xmlns:xsd="http://www.w3.org/2001/XMLSchema" xmlns:xs="http://www.w3.org/2001/XMLSchema" xmlns:p="http://schemas.microsoft.com/office/2006/metadata/properties" xmlns:ns1="http://schemas.microsoft.com/sharepoint/v3" xmlns:ns2="0cf335c1-6cd5-4e34-83ab-4ae35823873a" xmlns:ns3="599eea8a-f3e7-4eb5-80ae-c1e92cfb5369" targetNamespace="http://schemas.microsoft.com/office/2006/metadata/properties" ma:root="true" ma:fieldsID="44234ba9d09b465eda9330587e2de8ab" ns1:_="" ns2:_="" ns3:_="">
    <xsd:import namespace="http://schemas.microsoft.com/sharepoint/v3"/>
    <xsd:import namespace="0cf335c1-6cd5-4e34-83ab-4ae35823873a"/>
    <xsd:import namespace="599eea8a-f3e7-4eb5-80ae-c1e92cfb53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335c1-6cd5-4e34-83ab-4ae358238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a8a-f3e7-4eb5-80ae-c1e92cfb53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4E1BB0-DCD3-4387-A5F8-966B5BEDFD7E}">
  <ds:schemaRefs>
    <ds:schemaRef ds:uri="0cf335c1-6cd5-4e34-83ab-4ae35823873a"/>
    <ds:schemaRef ds:uri="599eea8a-f3e7-4eb5-80ae-c1e92cfb53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37D8DE-5F12-4BF4-A7C1-A9A91DDA08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31CB-1CFC-4E6D-9FC2-10AF843EBB55}">
  <ds:schemaRefs>
    <ds:schemaRef ds:uri="0cf335c1-6cd5-4e34-83ab-4ae35823873a"/>
    <ds:schemaRef ds:uri="599eea8a-f3e7-4eb5-80ae-c1e92cfb53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cp:lastPrinted>2022-11-16T15:43:16Z</cp:lastPrinted>
  <dcterms:modified xsi:type="dcterms:W3CDTF">2023-02-07T17:39:44Z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0x0101001E9E8A5E4F327744B4028AB19E486B77</vt:lpwstr>
  </property>
  <property fmtid="{D5CDD505-2E9C-101B-9397-08002B2CF9AE}" pid="3" name="MSIP_Label_4c3efc3e-abdc-4138-a47d-51a01304dc20_ContentBits">
    <vt:lpwstr>3</vt:lpwstr>
  </property>
  <property fmtid="{D5CDD505-2E9C-101B-9397-08002B2CF9AE}" pid="4" name="MSIP_Label_4c3efc3e-abdc-4138-a47d-51a01304dc20_ActionId">
    <vt:lpwstr>228001e4-bc30-4d78-876f-ddf7541fedcd</vt:lpwstr>
  </property>
  <property fmtid="{D5CDD505-2E9C-101B-9397-08002B2CF9AE}" pid="5" name="MSIP_Label_4c3efc3e-abdc-4138-a47d-51a01304dc20_Method">
    <vt:lpwstr>Privileged</vt:lpwstr>
  </property>
  <property fmtid="{D5CDD505-2E9C-101B-9397-08002B2CF9AE}" pid="6" name="ClassificationContentMarkingHeaderText">
    <vt:lpwstr>UNCLASSIFIED//FOUO</vt:lpwstr>
  </property>
  <property fmtid="{D5CDD505-2E9C-101B-9397-08002B2CF9AE}" pid="7" name="MSIP_Label_4c3efc3e-abdc-4138-a47d-51a01304dc20_SetDate">
    <vt:lpwstr>2022-08-31T14:38:53Z</vt:lpwstr>
  </property>
  <property fmtid="{D5CDD505-2E9C-101B-9397-08002B2CF9AE}" pid="8" name="MSIP_Label_4c3efc3e-abdc-4138-a47d-51a01304dc20_Enabled">
    <vt:lpwstr>true</vt:lpwstr>
  </property>
  <property fmtid="{D5CDD505-2E9C-101B-9397-08002B2CF9AE}" pid="9" name="ClassificationContentMarkingFooterText">
    <vt:lpwstr>UNCLASSIFIED//FOUO</vt:lpwstr>
  </property>
  <property fmtid="{D5CDD505-2E9C-101B-9397-08002B2CF9AE}" pid="10" name="MSIP_Label_4c3efc3e-abdc-4138-a47d-51a01304dc20_SiteId">
    <vt:lpwstr>f8f6d4e3-afa9-4149-9012-cb5b450afd4f</vt:lpwstr>
  </property>
  <property fmtid="{D5CDD505-2E9C-101B-9397-08002B2CF9AE}" pid="11" name="MSIP_Label_4c3efc3e-abdc-4138-a47d-51a01304dc20_Name">
    <vt:lpwstr>FOUO</vt:lpwstr>
  </property>
  <property fmtid="{D5CDD505-2E9C-101B-9397-08002B2CF9AE}" pid="12" name="ClassificationContentMarkingHeaderLocations">
    <vt:lpwstr>Office Theme:4\Default Design:4</vt:lpwstr>
  </property>
  <property fmtid="{D5CDD505-2E9C-101B-9397-08002B2CF9AE}" pid="13" name="ClassificationContentMarkingFooterLocations">
    <vt:lpwstr>Office Theme:5\Default Design:5</vt:lpwstr>
  </property>
</Properties>
</file>